
<file path=[Content_Types].xml><?xml version="1.0" encoding="utf-8"?>
<Types xmlns="http://schemas.openxmlformats.org/package/2006/content-types"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"/>
  </p:notesMasterIdLst>
  <p:sldIdLst>
    <p:sldId id="301" r:id="rId2"/>
    <p:sldId id="293" r:id="rId3"/>
    <p:sldId id="298" r:id="rId4"/>
    <p:sldId id="297" r:id="rId5"/>
  </p:sldIdLst>
  <p:sldSz cx="9144000" cy="6858000" type="screen4x3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50943"/>
    <a:srgbClr val="217BFF"/>
    <a:srgbClr val="3399FF"/>
    <a:srgbClr val="545454"/>
    <a:srgbClr val="595959"/>
    <a:srgbClr val="006600"/>
    <a:srgbClr val="FF9F9F"/>
    <a:srgbClr val="FFDDD9"/>
    <a:srgbClr val="EAEAEA"/>
    <a:srgbClr val="66CCFF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384" autoAdjust="0"/>
    <p:restoredTop sz="97714" autoAdjust="0"/>
  </p:normalViewPr>
  <p:slideViewPr>
    <p:cSldViewPr>
      <p:cViewPr>
        <p:scale>
          <a:sx n="110" d="100"/>
          <a:sy n="110" d="100"/>
        </p:scale>
        <p:origin x="-294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CEBFB3-2355-42B4-BE64-43301A6B7B5E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i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B441E3-AB4B-46E1-8485-4BA2EAE1A344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40143872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BA365C-2F9C-4378-ABB1-CA4C78B0AF01}" type="slidenum">
              <a:rPr lang="fi-FI" smtClean="0"/>
              <a:pPr/>
              <a:t>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7083631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BA365C-2F9C-4378-ABB1-CA4C78B0AF01}" type="slidenum">
              <a:rPr lang="fi-FI" smtClean="0"/>
              <a:pPr/>
              <a:t>2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7083631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BA365C-2F9C-4378-ABB1-CA4C78B0AF01}" type="slidenum">
              <a:rPr lang="fi-FI" smtClean="0"/>
              <a:pPr/>
              <a:t>3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7083631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BA365C-2F9C-4378-ABB1-CA4C78B0AF01}" type="slidenum">
              <a:rPr lang="fi-FI" smtClean="0"/>
              <a:pPr/>
              <a:t>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7083631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41863551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6119828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33730834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9666023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27349390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26766468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8950590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25730873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8009810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5241880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31993114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78D69D-8E33-489D-983A-9B5AC095B336}" type="datetimeFigureOut">
              <a:rPr lang="fi-FI" smtClean="0"/>
              <a:pPr/>
              <a:t>18.11.2011</a:t>
            </a:fld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CC0C8F-2F64-4CFC-AAC6-97A5D8760058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928369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.png"/><Relationship Id="rId7" Type="http://schemas.microsoft.com/office/2007/relationships/hdphoto" Target="../media/hdphoto2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microsoft.com/office/2007/relationships/hdphoto" Target="../media/hdphoto3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audio" Target="../media/audio3.wav"/><Relationship Id="rId4" Type="http://schemas.openxmlformats.org/officeDocument/2006/relationships/audio" Target="../media/audio2.wav"/><Relationship Id="rId9" Type="http://schemas.microsoft.com/office/2007/relationships/hdphoto" Target="../media/hdphoto4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4.wav"/><Relationship Id="rId7" Type="http://schemas.microsoft.com/office/2007/relationships/hdphoto" Target="../media/hdphoto4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audio" Target="../media/audio21.wav"/><Relationship Id="rId5" Type="http://schemas.openxmlformats.org/officeDocument/2006/relationships/image" Target="../media/image7.png"/><Relationship Id="rId10" Type="http://schemas.openxmlformats.org/officeDocument/2006/relationships/audio" Target="../media/audio11.wav"/><Relationship Id="rId4" Type="http://schemas.openxmlformats.org/officeDocument/2006/relationships/audio" Target="../media/audio5.wav"/><Relationship Id="rId9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2.wav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audio" Target="../media/audio3.wav"/><Relationship Id="rId4" Type="http://schemas.openxmlformats.org/officeDocument/2006/relationships/audio" Target="../media/audio1.wav"/><Relationship Id="rId9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1" name="Straight Connector 650"/>
          <p:cNvCxnSpPr>
            <a:cxnSpLocks noChangeShapeType="1"/>
          </p:cNvCxnSpPr>
          <p:nvPr/>
        </p:nvCxnSpPr>
        <p:spPr bwMode="auto">
          <a:xfrm>
            <a:off x="756000" y="576000"/>
            <a:ext cx="0" cy="20232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41" name="Straight Connector 640"/>
          <p:cNvCxnSpPr/>
          <p:nvPr/>
        </p:nvCxnSpPr>
        <p:spPr>
          <a:xfrm>
            <a:off x="5274000" y="3024000"/>
            <a:ext cx="2700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Straight Connector 393"/>
          <p:cNvCxnSpPr/>
          <p:nvPr/>
        </p:nvCxnSpPr>
        <p:spPr>
          <a:xfrm>
            <a:off x="5274000" y="3024000"/>
            <a:ext cx="2700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" name="Rounded Rectangle 633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solidFill>
            <a:schemeClr val="accent1">
              <a:alpha val="2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3" name="Rounded Rectangle 632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solidFill>
            <a:schemeClr val="bg1"/>
          </a:solidFill>
          <a:ln w="57150">
            <a:noFill/>
          </a:ln>
          <a:effectLst>
            <a:innerShdw blurRad="127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4" name="Group 13"/>
          <p:cNvGrpSpPr/>
          <p:nvPr/>
        </p:nvGrpSpPr>
        <p:grpSpPr>
          <a:xfrm>
            <a:off x="432000" y="4248000"/>
            <a:ext cx="482400" cy="276999"/>
            <a:chOff x="7920000" y="1800000"/>
            <a:chExt cx="482400" cy="276999"/>
          </a:xfrm>
        </p:grpSpPr>
        <p:sp>
          <p:nvSpPr>
            <p:cNvPr id="520" name="TextBox 519"/>
            <p:cNvSpPr txBox="1"/>
            <p:nvPr/>
          </p:nvSpPr>
          <p:spPr>
            <a:xfrm>
              <a:off x="7920000" y="1800000"/>
              <a:ext cx="482400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lIns="0" tIns="0" rIns="0" bIns="0" rtlCol="0" anchor="ctr" anchorCtr="1">
              <a:spAutoFit/>
            </a:bodyPr>
            <a:lstStyle/>
            <a:p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7920000" y="1800000"/>
              <a:ext cx="480901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1">
              <a:spAutoFit/>
            </a:bodyPr>
            <a:lstStyle/>
            <a:p>
              <a:r>
                <a:rPr lang="fi-FI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fi-FI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pcs</a:t>
              </a:r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32000" y="4248000"/>
            <a:ext cx="482400" cy="276999"/>
            <a:chOff x="6840000" y="2160000"/>
            <a:chExt cx="482400" cy="276999"/>
          </a:xfrm>
        </p:grpSpPr>
        <p:sp>
          <p:nvSpPr>
            <p:cNvPr id="519" name="TextBox 518"/>
            <p:cNvSpPr txBox="1"/>
            <p:nvPr/>
          </p:nvSpPr>
          <p:spPr>
            <a:xfrm>
              <a:off x="6840000" y="2160000"/>
              <a:ext cx="482400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lIns="0" tIns="0" rIns="0" bIns="0" rtlCol="0" anchor="ctr" anchorCtr="1">
              <a:spAutoFit/>
            </a:bodyPr>
            <a:lstStyle/>
            <a:p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6840000" y="2160000"/>
              <a:ext cx="480901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1">
              <a:spAutoFit/>
            </a:bodyPr>
            <a:lstStyle/>
            <a:p>
              <a:r>
                <a:rPr lang="fi-FI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6</a:t>
              </a:r>
              <a:r>
                <a:rPr lang="fi-FI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pcs</a:t>
              </a:r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32000" y="4248000"/>
            <a:ext cx="597600" cy="277516"/>
            <a:chOff x="7200000" y="1799483"/>
            <a:chExt cx="597600" cy="277516"/>
          </a:xfrm>
        </p:grpSpPr>
        <p:sp>
          <p:nvSpPr>
            <p:cNvPr id="481" name="TextBox 480"/>
            <p:cNvSpPr txBox="1"/>
            <p:nvPr/>
          </p:nvSpPr>
          <p:spPr>
            <a:xfrm>
              <a:off x="7200000" y="1799483"/>
              <a:ext cx="597600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lIns="0" tIns="0" rIns="0" bIns="0" rtlCol="0" anchor="ctr" anchorCtr="1">
              <a:spAutoFit/>
            </a:bodyPr>
            <a:lstStyle/>
            <a:p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7200000" y="1800000"/>
              <a:ext cx="596317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1">
              <a:spAutoFit/>
            </a:bodyPr>
            <a:lstStyle/>
            <a:p>
              <a:r>
                <a:rPr lang="fi-FI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10 pcs</a:t>
              </a:r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32000" y="4248000"/>
            <a:ext cx="599200" cy="278070"/>
            <a:chOff x="358400" y="4248000"/>
            <a:chExt cx="599200" cy="278070"/>
          </a:xfrm>
        </p:grpSpPr>
        <p:sp>
          <p:nvSpPr>
            <p:cNvPr id="518" name="TextBox 517"/>
            <p:cNvSpPr txBox="1"/>
            <p:nvPr/>
          </p:nvSpPr>
          <p:spPr>
            <a:xfrm>
              <a:off x="360000" y="4248000"/>
              <a:ext cx="597600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lIns="0" tIns="0" rIns="0" bIns="0" rtlCol="0" anchor="ctr" anchorCtr="1">
              <a:spAutoFit/>
            </a:bodyPr>
            <a:lstStyle/>
            <a:p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358400" y="4249071"/>
              <a:ext cx="596317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1">
              <a:spAutoFit/>
            </a:bodyPr>
            <a:lstStyle/>
            <a:p>
              <a:r>
                <a:rPr lang="fi-FI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13 pcs</a:t>
              </a:r>
              <a:endParaRPr lang="fi-FI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631" name="Rounded Rectangle 630"/>
          <p:cNvSpPr>
            <a:spLocks noChangeAspect="1"/>
          </p:cNvSpPr>
          <p:nvPr/>
        </p:nvSpPr>
        <p:spPr>
          <a:xfrm>
            <a:off x="3240000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5" name="Rounded Rectangle 634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bg1"/>
          </a:solidFill>
          <a:ln w="0" cmpd="sng">
            <a:noFill/>
            <a:prstDash val="solid"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6" name="Rounded Rectangle 635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accent1">
              <a:alpha val="20000"/>
            </a:schemeClr>
          </a:solidFill>
          <a:ln w="3175" cmpd="sng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7" name="Rounded Rectangle 636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noFill/>
          <a:ln w="12700" cmpd="sng">
            <a:gradFill flip="none" rotWithShape="1">
              <a:gsLst>
                <a:gs pos="29000">
                  <a:schemeClr val="accent1"/>
                </a:gs>
                <a:gs pos="28000">
                  <a:schemeClr val="bg1"/>
                </a:gs>
                <a:gs pos="0">
                  <a:schemeClr val="bg1"/>
                </a:gs>
              </a:gsLst>
              <a:path path="circle">
                <a:fillToRect l="100000" b="100000"/>
              </a:path>
              <a:tileRect t="-100000" r="-100000"/>
            </a:gra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8" name="Rounded Rectangle 637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bg1"/>
          </a:solidFill>
          <a:ln w="12700" cmpd="sng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0" name="TextBox 4"/>
          <p:cNvSpPr txBox="1">
            <a:spLocks noChangeArrowheads="1"/>
          </p:cNvSpPr>
          <p:nvPr/>
        </p:nvSpPr>
        <p:spPr bwMode="auto">
          <a:xfrm rot="16200000">
            <a:off x="2804400" y="1836000"/>
            <a:ext cx="79216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1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5" name="TextBox 4"/>
          <p:cNvSpPr txBox="1">
            <a:spLocks noChangeArrowheads="1"/>
          </p:cNvSpPr>
          <p:nvPr/>
        </p:nvSpPr>
        <p:spPr bwMode="auto">
          <a:xfrm>
            <a:off x="3640821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3 -1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6" name="TextBox 4"/>
          <p:cNvSpPr txBox="1">
            <a:spLocks noChangeArrowheads="1"/>
          </p:cNvSpPr>
          <p:nvPr/>
        </p:nvSpPr>
        <p:spPr bwMode="auto">
          <a:xfrm>
            <a:off x="5655600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3 -2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8" name="Rounded Rectangle 647"/>
          <p:cNvSpPr/>
          <p:nvPr/>
        </p:nvSpPr>
        <p:spPr>
          <a:xfrm>
            <a:off x="3240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25400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9" name="TextBox 4"/>
          <p:cNvSpPr txBox="1">
            <a:spLocks noChangeArrowheads="1"/>
          </p:cNvSpPr>
          <p:nvPr/>
        </p:nvSpPr>
        <p:spPr bwMode="auto">
          <a:xfrm>
            <a:off x="3639600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3 -1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3" name="TextBox 4"/>
          <p:cNvSpPr txBox="1">
            <a:spLocks noChangeArrowheads="1"/>
          </p:cNvSpPr>
          <p:nvPr/>
        </p:nvSpPr>
        <p:spPr bwMode="auto">
          <a:xfrm>
            <a:off x="6912000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gradFill flip="none" rotWithShape="1">
                  <a:gsLst>
                    <a:gs pos="0">
                      <a:srgbClr val="FF3399"/>
                    </a:gs>
                    <a:gs pos="25000">
                      <a:srgbClr val="FF6633"/>
                    </a:gs>
                    <a:gs pos="50000">
                      <a:srgbClr val="FFFF00"/>
                    </a:gs>
                    <a:gs pos="75000">
                      <a:srgbClr val="01A78F"/>
                    </a:gs>
                    <a:gs pos="100000">
                      <a:srgbClr val="3366FF"/>
                    </a:gs>
                  </a:gsLst>
                  <a:lin ang="5400000" scaled="0"/>
                  <a:tileRect r="-100000" b="-100000"/>
                </a:gra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3 -3</a:t>
            </a:r>
            <a:endParaRPr lang="fi-FI" sz="1400" i="1" dirty="0">
              <a:gradFill flip="none" rotWithShape="1">
                <a:gsLst>
                  <a:gs pos="0">
                    <a:srgbClr val="FF3399"/>
                  </a:gs>
                  <a:gs pos="25000">
                    <a:srgbClr val="FF6633"/>
                  </a:gs>
                  <a:gs pos="50000">
                    <a:srgbClr val="FFFF00"/>
                  </a:gs>
                  <a:gs pos="75000">
                    <a:srgbClr val="01A78F"/>
                  </a:gs>
                  <a:gs pos="100000">
                    <a:srgbClr val="3366FF"/>
                  </a:gs>
                </a:gsLst>
                <a:lin ang="5400000" scaled="0"/>
                <a:tileRect r="-100000" b="-100000"/>
              </a:gra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4" name="TextBox 4"/>
          <p:cNvSpPr txBox="1">
            <a:spLocks noChangeArrowheads="1"/>
          </p:cNvSpPr>
          <p:nvPr/>
        </p:nvSpPr>
        <p:spPr bwMode="auto">
          <a:xfrm>
            <a:off x="5655600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3 -2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5" name="TextBox 4"/>
          <p:cNvSpPr txBox="1">
            <a:spLocks noChangeArrowheads="1"/>
          </p:cNvSpPr>
          <p:nvPr/>
        </p:nvSpPr>
        <p:spPr bwMode="auto">
          <a:xfrm>
            <a:off x="7671600" y="1965600"/>
            <a:ext cx="9310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 3 -3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6" name="Rounded Rectangle 655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25400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7" name="Freeform 656"/>
          <p:cNvSpPr/>
          <p:nvPr/>
        </p:nvSpPr>
        <p:spPr>
          <a:xfrm>
            <a:off x="5695200" y="4176000"/>
            <a:ext cx="442901" cy="116693"/>
          </a:xfrm>
          <a:custGeom>
            <a:avLst/>
            <a:gdLst>
              <a:gd name="connsiteX0" fmla="*/ 0 w 550069"/>
              <a:gd name="connsiteY0" fmla="*/ 9525 h 50131"/>
              <a:gd name="connsiteX1" fmla="*/ 550069 w 550069"/>
              <a:gd name="connsiteY1" fmla="*/ 14288 h 50131"/>
              <a:gd name="connsiteX2" fmla="*/ 550069 w 550069"/>
              <a:gd name="connsiteY2" fmla="*/ 14288 h 50131"/>
              <a:gd name="connsiteX3" fmla="*/ 550069 w 550069"/>
              <a:gd name="connsiteY3" fmla="*/ 14288 h 50131"/>
              <a:gd name="connsiteX4" fmla="*/ 528638 w 550069"/>
              <a:gd name="connsiteY4" fmla="*/ 50006 h 50131"/>
              <a:gd name="connsiteX5" fmla="*/ 478632 w 550069"/>
              <a:gd name="connsiteY5" fmla="*/ 0 h 50131"/>
              <a:gd name="connsiteX0" fmla="*/ 0 w 550069"/>
              <a:gd name="connsiteY0" fmla="*/ 9525 h 14288"/>
              <a:gd name="connsiteX1" fmla="*/ 550069 w 550069"/>
              <a:gd name="connsiteY1" fmla="*/ 14288 h 14288"/>
              <a:gd name="connsiteX2" fmla="*/ 550069 w 550069"/>
              <a:gd name="connsiteY2" fmla="*/ 14288 h 14288"/>
              <a:gd name="connsiteX3" fmla="*/ 550069 w 550069"/>
              <a:gd name="connsiteY3" fmla="*/ 14288 h 14288"/>
              <a:gd name="connsiteX4" fmla="*/ 478632 w 550069"/>
              <a:gd name="connsiteY4" fmla="*/ 0 h 14288"/>
              <a:gd name="connsiteX0" fmla="*/ 0 w 550069"/>
              <a:gd name="connsiteY0" fmla="*/ 0 h 4763"/>
              <a:gd name="connsiteX1" fmla="*/ 550069 w 550069"/>
              <a:gd name="connsiteY1" fmla="*/ 4763 h 4763"/>
              <a:gd name="connsiteX2" fmla="*/ 550069 w 550069"/>
              <a:gd name="connsiteY2" fmla="*/ 4763 h 4763"/>
              <a:gd name="connsiteX3" fmla="*/ 550069 w 550069"/>
              <a:gd name="connsiteY3" fmla="*/ 4763 h 4763"/>
              <a:gd name="connsiteX0" fmla="*/ 0 w 10000"/>
              <a:gd name="connsiteY0" fmla="*/ 0 h 10000"/>
              <a:gd name="connsiteX1" fmla="*/ 7229 w 10000"/>
              <a:gd name="connsiteY1" fmla="*/ 0 h 10000"/>
              <a:gd name="connsiteX2" fmla="*/ 10000 w 10000"/>
              <a:gd name="connsiteY2" fmla="*/ 10000 h 10000"/>
              <a:gd name="connsiteX3" fmla="*/ 10000 w 10000"/>
              <a:gd name="connsiteY3" fmla="*/ 10000 h 10000"/>
              <a:gd name="connsiteX4" fmla="*/ 10000 w 10000"/>
              <a:gd name="connsiteY4" fmla="*/ 10000 h 10000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10000 w 10000"/>
              <a:gd name="connsiteY3" fmla="*/ 10000 h 149985"/>
              <a:gd name="connsiteX4" fmla="*/ 8182 w 10000"/>
              <a:gd name="connsiteY4" fmla="*/ 149985 h 149985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8182 w 10000"/>
              <a:gd name="connsiteY3" fmla="*/ 149985 h 149985"/>
              <a:gd name="connsiteX0" fmla="*/ 0 w 8182"/>
              <a:gd name="connsiteY0" fmla="*/ 0 h 149985"/>
              <a:gd name="connsiteX1" fmla="*/ 7229 w 8182"/>
              <a:gd name="connsiteY1" fmla="*/ 0 h 149985"/>
              <a:gd name="connsiteX2" fmla="*/ 8182 w 8182"/>
              <a:gd name="connsiteY2" fmla="*/ 149985 h 149985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9947"/>
              <a:gd name="connsiteY0" fmla="*/ 0 h 12667"/>
              <a:gd name="connsiteX1" fmla="*/ 8835 w 9947"/>
              <a:gd name="connsiteY1" fmla="*/ 0 h 12667"/>
              <a:gd name="connsiteX2" fmla="*/ 9947 w 9947"/>
              <a:gd name="connsiteY2" fmla="*/ 12667 h 12667"/>
              <a:gd name="connsiteX0" fmla="*/ 0 w 10000"/>
              <a:gd name="connsiteY0" fmla="*/ 0 h 10000"/>
              <a:gd name="connsiteX1" fmla="*/ 8882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510 w 10000"/>
              <a:gd name="connsiteY1" fmla="*/ 526 h 10000"/>
              <a:gd name="connsiteX2" fmla="*/ 10000 w 10000"/>
              <a:gd name="connsiteY2" fmla="*/ 10000 h 10000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9844"/>
              <a:gd name="connsiteY0" fmla="*/ 0 h 11579"/>
              <a:gd name="connsiteX1" fmla="*/ 8510 w 9844"/>
              <a:gd name="connsiteY1" fmla="*/ 526 h 11579"/>
              <a:gd name="connsiteX2" fmla="*/ 9787 w 9844"/>
              <a:gd name="connsiteY2" fmla="*/ 11579 h 11579"/>
              <a:gd name="connsiteX0" fmla="*/ 0 w 10178"/>
              <a:gd name="connsiteY0" fmla="*/ 0 h 10455"/>
              <a:gd name="connsiteX1" fmla="*/ 8645 w 10178"/>
              <a:gd name="connsiteY1" fmla="*/ 454 h 10455"/>
              <a:gd name="connsiteX2" fmla="*/ 10158 w 10178"/>
              <a:gd name="connsiteY2" fmla="*/ 10455 h 10455"/>
              <a:gd name="connsiteX0" fmla="*/ 0 w 10158"/>
              <a:gd name="connsiteY0" fmla="*/ 0 h 10455"/>
              <a:gd name="connsiteX1" fmla="*/ 8645 w 10158"/>
              <a:gd name="connsiteY1" fmla="*/ 454 h 10455"/>
              <a:gd name="connsiteX2" fmla="*/ 10158 w 10158"/>
              <a:gd name="connsiteY2" fmla="*/ 10455 h 10455"/>
              <a:gd name="connsiteX0" fmla="*/ 0 w 10050"/>
              <a:gd name="connsiteY0" fmla="*/ 0 h 11137"/>
              <a:gd name="connsiteX1" fmla="*/ 8645 w 10050"/>
              <a:gd name="connsiteY1" fmla="*/ 454 h 11137"/>
              <a:gd name="connsiteX2" fmla="*/ 10050 w 10050"/>
              <a:gd name="connsiteY2" fmla="*/ 11137 h 1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50" h="11137">
                <a:moveTo>
                  <a:pt x="0" y="0"/>
                </a:moveTo>
                <a:lnTo>
                  <a:pt x="8645" y="454"/>
                </a:lnTo>
                <a:cubicBezTo>
                  <a:pt x="10347" y="1591"/>
                  <a:pt x="9979" y="6820"/>
                  <a:pt x="10050" y="11137"/>
                </a:cubicBezTo>
              </a:path>
            </a:pathLst>
          </a:custGeom>
          <a:noFill/>
          <a:ln w="34925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8" name="Rounded Rectangle 657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25400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9" name="Freeform 658"/>
          <p:cNvSpPr/>
          <p:nvPr/>
        </p:nvSpPr>
        <p:spPr>
          <a:xfrm>
            <a:off x="7711200" y="4176000"/>
            <a:ext cx="442901" cy="116693"/>
          </a:xfrm>
          <a:custGeom>
            <a:avLst/>
            <a:gdLst>
              <a:gd name="connsiteX0" fmla="*/ 0 w 550069"/>
              <a:gd name="connsiteY0" fmla="*/ 9525 h 50131"/>
              <a:gd name="connsiteX1" fmla="*/ 550069 w 550069"/>
              <a:gd name="connsiteY1" fmla="*/ 14288 h 50131"/>
              <a:gd name="connsiteX2" fmla="*/ 550069 w 550069"/>
              <a:gd name="connsiteY2" fmla="*/ 14288 h 50131"/>
              <a:gd name="connsiteX3" fmla="*/ 550069 w 550069"/>
              <a:gd name="connsiteY3" fmla="*/ 14288 h 50131"/>
              <a:gd name="connsiteX4" fmla="*/ 528638 w 550069"/>
              <a:gd name="connsiteY4" fmla="*/ 50006 h 50131"/>
              <a:gd name="connsiteX5" fmla="*/ 478632 w 550069"/>
              <a:gd name="connsiteY5" fmla="*/ 0 h 50131"/>
              <a:gd name="connsiteX0" fmla="*/ 0 w 550069"/>
              <a:gd name="connsiteY0" fmla="*/ 9525 h 14288"/>
              <a:gd name="connsiteX1" fmla="*/ 550069 w 550069"/>
              <a:gd name="connsiteY1" fmla="*/ 14288 h 14288"/>
              <a:gd name="connsiteX2" fmla="*/ 550069 w 550069"/>
              <a:gd name="connsiteY2" fmla="*/ 14288 h 14288"/>
              <a:gd name="connsiteX3" fmla="*/ 550069 w 550069"/>
              <a:gd name="connsiteY3" fmla="*/ 14288 h 14288"/>
              <a:gd name="connsiteX4" fmla="*/ 478632 w 550069"/>
              <a:gd name="connsiteY4" fmla="*/ 0 h 14288"/>
              <a:gd name="connsiteX0" fmla="*/ 0 w 550069"/>
              <a:gd name="connsiteY0" fmla="*/ 0 h 4763"/>
              <a:gd name="connsiteX1" fmla="*/ 550069 w 550069"/>
              <a:gd name="connsiteY1" fmla="*/ 4763 h 4763"/>
              <a:gd name="connsiteX2" fmla="*/ 550069 w 550069"/>
              <a:gd name="connsiteY2" fmla="*/ 4763 h 4763"/>
              <a:gd name="connsiteX3" fmla="*/ 550069 w 550069"/>
              <a:gd name="connsiteY3" fmla="*/ 4763 h 4763"/>
              <a:gd name="connsiteX0" fmla="*/ 0 w 10000"/>
              <a:gd name="connsiteY0" fmla="*/ 0 h 10000"/>
              <a:gd name="connsiteX1" fmla="*/ 7229 w 10000"/>
              <a:gd name="connsiteY1" fmla="*/ 0 h 10000"/>
              <a:gd name="connsiteX2" fmla="*/ 10000 w 10000"/>
              <a:gd name="connsiteY2" fmla="*/ 10000 h 10000"/>
              <a:gd name="connsiteX3" fmla="*/ 10000 w 10000"/>
              <a:gd name="connsiteY3" fmla="*/ 10000 h 10000"/>
              <a:gd name="connsiteX4" fmla="*/ 10000 w 10000"/>
              <a:gd name="connsiteY4" fmla="*/ 10000 h 10000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10000 w 10000"/>
              <a:gd name="connsiteY3" fmla="*/ 10000 h 149985"/>
              <a:gd name="connsiteX4" fmla="*/ 8182 w 10000"/>
              <a:gd name="connsiteY4" fmla="*/ 149985 h 149985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8182 w 10000"/>
              <a:gd name="connsiteY3" fmla="*/ 149985 h 149985"/>
              <a:gd name="connsiteX0" fmla="*/ 0 w 8182"/>
              <a:gd name="connsiteY0" fmla="*/ 0 h 149985"/>
              <a:gd name="connsiteX1" fmla="*/ 7229 w 8182"/>
              <a:gd name="connsiteY1" fmla="*/ 0 h 149985"/>
              <a:gd name="connsiteX2" fmla="*/ 8182 w 8182"/>
              <a:gd name="connsiteY2" fmla="*/ 149985 h 149985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9947"/>
              <a:gd name="connsiteY0" fmla="*/ 0 h 12667"/>
              <a:gd name="connsiteX1" fmla="*/ 8835 w 9947"/>
              <a:gd name="connsiteY1" fmla="*/ 0 h 12667"/>
              <a:gd name="connsiteX2" fmla="*/ 9947 w 9947"/>
              <a:gd name="connsiteY2" fmla="*/ 12667 h 12667"/>
              <a:gd name="connsiteX0" fmla="*/ 0 w 10000"/>
              <a:gd name="connsiteY0" fmla="*/ 0 h 10000"/>
              <a:gd name="connsiteX1" fmla="*/ 8882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510 w 10000"/>
              <a:gd name="connsiteY1" fmla="*/ 526 h 10000"/>
              <a:gd name="connsiteX2" fmla="*/ 10000 w 10000"/>
              <a:gd name="connsiteY2" fmla="*/ 10000 h 10000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9844"/>
              <a:gd name="connsiteY0" fmla="*/ 0 h 11579"/>
              <a:gd name="connsiteX1" fmla="*/ 8510 w 9844"/>
              <a:gd name="connsiteY1" fmla="*/ 526 h 11579"/>
              <a:gd name="connsiteX2" fmla="*/ 9787 w 9844"/>
              <a:gd name="connsiteY2" fmla="*/ 11579 h 11579"/>
              <a:gd name="connsiteX0" fmla="*/ 0 w 10178"/>
              <a:gd name="connsiteY0" fmla="*/ 0 h 10455"/>
              <a:gd name="connsiteX1" fmla="*/ 8645 w 10178"/>
              <a:gd name="connsiteY1" fmla="*/ 454 h 10455"/>
              <a:gd name="connsiteX2" fmla="*/ 10158 w 10178"/>
              <a:gd name="connsiteY2" fmla="*/ 10455 h 10455"/>
              <a:gd name="connsiteX0" fmla="*/ 0 w 10158"/>
              <a:gd name="connsiteY0" fmla="*/ 0 h 10455"/>
              <a:gd name="connsiteX1" fmla="*/ 8645 w 10158"/>
              <a:gd name="connsiteY1" fmla="*/ 454 h 10455"/>
              <a:gd name="connsiteX2" fmla="*/ 10158 w 10158"/>
              <a:gd name="connsiteY2" fmla="*/ 10455 h 10455"/>
              <a:gd name="connsiteX0" fmla="*/ 0 w 10050"/>
              <a:gd name="connsiteY0" fmla="*/ 0 h 11137"/>
              <a:gd name="connsiteX1" fmla="*/ 8645 w 10050"/>
              <a:gd name="connsiteY1" fmla="*/ 454 h 11137"/>
              <a:gd name="connsiteX2" fmla="*/ 10050 w 10050"/>
              <a:gd name="connsiteY2" fmla="*/ 11137 h 1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50" h="11137">
                <a:moveTo>
                  <a:pt x="0" y="0"/>
                </a:moveTo>
                <a:lnTo>
                  <a:pt x="8645" y="454"/>
                </a:lnTo>
                <a:cubicBezTo>
                  <a:pt x="10347" y="1591"/>
                  <a:pt x="9979" y="6820"/>
                  <a:pt x="10050" y="11137"/>
                </a:cubicBezTo>
              </a:path>
            </a:pathLst>
          </a:custGeom>
          <a:noFill/>
          <a:ln w="34925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0" name="Rounded Rectangle 659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1" name="Rounded Rectangle 660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2" name="Rounded Rectangle 661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3" name="Rounded Rectangle 662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4" name="Rounded Rectangle 663"/>
          <p:cNvSpPr>
            <a:spLocks noChangeAspect="1"/>
          </p:cNvSpPr>
          <p:nvPr/>
        </p:nvSpPr>
        <p:spPr>
          <a:xfrm>
            <a:off x="5256000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5" name="Rounded Rectangle 664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6" name="Rounded Rectangle 665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7" name="Rounded Rectangle 666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8" name="Rounded Rectangle 667"/>
          <p:cNvSpPr/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9" name="Rounded Rectangle 668"/>
          <p:cNvSpPr>
            <a:spLocks noChangeAspect="1"/>
          </p:cNvSpPr>
          <p:nvPr/>
        </p:nvSpPr>
        <p:spPr>
          <a:xfrm>
            <a:off x="5256000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0" name="Rounded Rectangle 669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1" name="Rounded Rectangle 670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2" name="Rounded Rectangle 671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3" name="Rounded Rectangle 672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4" name="Rounded Rectangle 673"/>
          <p:cNvSpPr>
            <a:spLocks noChangeAspect="1"/>
          </p:cNvSpPr>
          <p:nvPr/>
        </p:nvSpPr>
        <p:spPr>
          <a:xfrm>
            <a:off x="7272000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5" name="Rounded Rectangle 674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6" name="Rounded Rectangle 675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7" name="Rounded Rectangle 676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8" name="Rounded Rectangle 677"/>
          <p:cNvSpPr/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9" name="Rounded Rectangle 678"/>
          <p:cNvSpPr>
            <a:spLocks noChangeAspect="1"/>
          </p:cNvSpPr>
          <p:nvPr/>
        </p:nvSpPr>
        <p:spPr>
          <a:xfrm>
            <a:off x="7272000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0" name="Rounded Rectangle 679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1" name="Rounded Rectangle 680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2" name="Rounded Rectangle 681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3" name="Rounded Rectangle 682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4" name="Rounded Rectangle 683"/>
          <p:cNvSpPr>
            <a:spLocks noChangeAspect="1"/>
          </p:cNvSpPr>
          <p:nvPr/>
        </p:nvSpPr>
        <p:spPr>
          <a:xfrm>
            <a:off x="3241464" y="4176000"/>
            <a:ext cx="880637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FF3399">
                    <a:alpha val="30000"/>
                  </a:srgbClr>
                </a:gs>
                <a:gs pos="25000">
                  <a:srgbClr val="FF6633">
                    <a:alpha val="30000"/>
                  </a:srgbClr>
                </a:gs>
                <a:gs pos="50000">
                  <a:srgbClr val="FFFF00">
                    <a:alpha val="30000"/>
                  </a:srgbClr>
                </a:gs>
                <a:gs pos="75000">
                  <a:srgbClr val="01A78F">
                    <a:alpha val="30000"/>
                  </a:srgbClr>
                </a:gs>
                <a:gs pos="100000">
                  <a:srgbClr val="3366FF">
                    <a:alpha val="30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5" name="Rounded Rectangle 684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b="100000"/>
              </a:path>
              <a:tileRect t="-100000" r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6" name="Rounded Rectangle 685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7" name="Rounded Rectangle 686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t="100000" r="100000"/>
              </a:path>
              <a:tileRect l="-100000" b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8" name="Rounded Rectangle 687"/>
          <p:cNvSpPr/>
          <p:nvPr/>
        </p:nvSpPr>
        <p:spPr>
          <a:xfrm>
            <a:off x="3241464" y="4176000"/>
            <a:ext cx="880638" cy="1760400"/>
          </a:xfrm>
          <a:prstGeom prst="roundRect">
            <a:avLst>
              <a:gd name="adj" fmla="val 7739"/>
            </a:avLst>
          </a:prstGeom>
          <a:noFill/>
          <a:ln w="34925">
            <a:gradFill flip="none" rotWithShape="1">
              <a:gsLst>
                <a:gs pos="0">
                  <a:srgbClr val="A603AB"/>
                </a:gs>
                <a:gs pos="21001">
                  <a:srgbClr val="0819FB"/>
                </a:gs>
                <a:gs pos="35001">
                  <a:srgbClr val="1A8D48"/>
                </a:gs>
                <a:gs pos="52000">
                  <a:srgbClr val="FFFF00"/>
                </a:gs>
                <a:gs pos="73000">
                  <a:srgbClr val="EE3F17"/>
                </a:gs>
                <a:gs pos="88000">
                  <a:srgbClr val="E81766"/>
                </a:gs>
                <a:gs pos="100000">
                  <a:srgbClr val="A603AB"/>
                </a:gs>
              </a:gsLst>
              <a:path path="circle">
                <a:fillToRect r="100000" b="100000"/>
              </a:path>
              <a:tileRect l="-100000" t="-100000"/>
            </a:gradFill>
          </a:ln>
          <a:effectLst>
            <a:innerShdw>
              <a:schemeClr val="bg1">
                <a:alpha val="6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9" name="Rounded Rectangle 688"/>
          <p:cNvSpPr>
            <a:spLocks noChangeAspect="1"/>
          </p:cNvSpPr>
          <p:nvPr/>
        </p:nvSpPr>
        <p:spPr>
          <a:xfrm>
            <a:off x="3240000" y="4176000"/>
            <a:ext cx="880638" cy="1760400"/>
          </a:xfrm>
          <a:prstGeom prst="roundRect">
            <a:avLst>
              <a:gd name="adj" fmla="val 7739"/>
            </a:avLst>
          </a:prstGeom>
          <a:solidFill>
            <a:schemeClr val="accent1">
              <a:alpha val="2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0" name="Freeform 689"/>
          <p:cNvSpPr/>
          <p:nvPr/>
        </p:nvSpPr>
        <p:spPr>
          <a:xfrm>
            <a:off x="3679200" y="4176000"/>
            <a:ext cx="442901" cy="116693"/>
          </a:xfrm>
          <a:custGeom>
            <a:avLst/>
            <a:gdLst>
              <a:gd name="connsiteX0" fmla="*/ 0 w 550069"/>
              <a:gd name="connsiteY0" fmla="*/ 9525 h 50131"/>
              <a:gd name="connsiteX1" fmla="*/ 550069 w 550069"/>
              <a:gd name="connsiteY1" fmla="*/ 14288 h 50131"/>
              <a:gd name="connsiteX2" fmla="*/ 550069 w 550069"/>
              <a:gd name="connsiteY2" fmla="*/ 14288 h 50131"/>
              <a:gd name="connsiteX3" fmla="*/ 550069 w 550069"/>
              <a:gd name="connsiteY3" fmla="*/ 14288 h 50131"/>
              <a:gd name="connsiteX4" fmla="*/ 528638 w 550069"/>
              <a:gd name="connsiteY4" fmla="*/ 50006 h 50131"/>
              <a:gd name="connsiteX5" fmla="*/ 478632 w 550069"/>
              <a:gd name="connsiteY5" fmla="*/ 0 h 50131"/>
              <a:gd name="connsiteX0" fmla="*/ 0 w 550069"/>
              <a:gd name="connsiteY0" fmla="*/ 9525 h 14288"/>
              <a:gd name="connsiteX1" fmla="*/ 550069 w 550069"/>
              <a:gd name="connsiteY1" fmla="*/ 14288 h 14288"/>
              <a:gd name="connsiteX2" fmla="*/ 550069 w 550069"/>
              <a:gd name="connsiteY2" fmla="*/ 14288 h 14288"/>
              <a:gd name="connsiteX3" fmla="*/ 550069 w 550069"/>
              <a:gd name="connsiteY3" fmla="*/ 14288 h 14288"/>
              <a:gd name="connsiteX4" fmla="*/ 478632 w 550069"/>
              <a:gd name="connsiteY4" fmla="*/ 0 h 14288"/>
              <a:gd name="connsiteX0" fmla="*/ 0 w 550069"/>
              <a:gd name="connsiteY0" fmla="*/ 0 h 4763"/>
              <a:gd name="connsiteX1" fmla="*/ 550069 w 550069"/>
              <a:gd name="connsiteY1" fmla="*/ 4763 h 4763"/>
              <a:gd name="connsiteX2" fmla="*/ 550069 w 550069"/>
              <a:gd name="connsiteY2" fmla="*/ 4763 h 4763"/>
              <a:gd name="connsiteX3" fmla="*/ 550069 w 550069"/>
              <a:gd name="connsiteY3" fmla="*/ 4763 h 4763"/>
              <a:gd name="connsiteX0" fmla="*/ 0 w 10000"/>
              <a:gd name="connsiteY0" fmla="*/ 0 h 10000"/>
              <a:gd name="connsiteX1" fmla="*/ 7229 w 10000"/>
              <a:gd name="connsiteY1" fmla="*/ 0 h 10000"/>
              <a:gd name="connsiteX2" fmla="*/ 10000 w 10000"/>
              <a:gd name="connsiteY2" fmla="*/ 10000 h 10000"/>
              <a:gd name="connsiteX3" fmla="*/ 10000 w 10000"/>
              <a:gd name="connsiteY3" fmla="*/ 10000 h 10000"/>
              <a:gd name="connsiteX4" fmla="*/ 10000 w 10000"/>
              <a:gd name="connsiteY4" fmla="*/ 10000 h 10000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10000 w 10000"/>
              <a:gd name="connsiteY3" fmla="*/ 10000 h 149985"/>
              <a:gd name="connsiteX4" fmla="*/ 8182 w 10000"/>
              <a:gd name="connsiteY4" fmla="*/ 149985 h 149985"/>
              <a:gd name="connsiteX0" fmla="*/ 0 w 10000"/>
              <a:gd name="connsiteY0" fmla="*/ 0 h 149985"/>
              <a:gd name="connsiteX1" fmla="*/ 7229 w 10000"/>
              <a:gd name="connsiteY1" fmla="*/ 0 h 149985"/>
              <a:gd name="connsiteX2" fmla="*/ 10000 w 10000"/>
              <a:gd name="connsiteY2" fmla="*/ 10000 h 149985"/>
              <a:gd name="connsiteX3" fmla="*/ 8182 w 10000"/>
              <a:gd name="connsiteY3" fmla="*/ 149985 h 149985"/>
              <a:gd name="connsiteX0" fmla="*/ 0 w 8182"/>
              <a:gd name="connsiteY0" fmla="*/ 0 h 149985"/>
              <a:gd name="connsiteX1" fmla="*/ 7229 w 8182"/>
              <a:gd name="connsiteY1" fmla="*/ 0 h 149985"/>
              <a:gd name="connsiteX2" fmla="*/ 8182 w 8182"/>
              <a:gd name="connsiteY2" fmla="*/ 149985 h 149985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835 w 10000"/>
              <a:gd name="connsiteY1" fmla="*/ 0 h 10000"/>
              <a:gd name="connsiteX2" fmla="*/ 10000 w 10000"/>
              <a:gd name="connsiteY2" fmla="*/ 10000 h 10000"/>
              <a:gd name="connsiteX0" fmla="*/ 0 w 9947"/>
              <a:gd name="connsiteY0" fmla="*/ 0 h 12667"/>
              <a:gd name="connsiteX1" fmla="*/ 8835 w 9947"/>
              <a:gd name="connsiteY1" fmla="*/ 0 h 12667"/>
              <a:gd name="connsiteX2" fmla="*/ 9947 w 9947"/>
              <a:gd name="connsiteY2" fmla="*/ 12667 h 12667"/>
              <a:gd name="connsiteX0" fmla="*/ 0 w 10000"/>
              <a:gd name="connsiteY0" fmla="*/ 0 h 10000"/>
              <a:gd name="connsiteX1" fmla="*/ 8882 w 10000"/>
              <a:gd name="connsiteY1" fmla="*/ 0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8510 w 10000"/>
              <a:gd name="connsiteY1" fmla="*/ 526 h 10000"/>
              <a:gd name="connsiteX2" fmla="*/ 10000 w 10000"/>
              <a:gd name="connsiteY2" fmla="*/ 10000 h 10000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00"/>
              <a:gd name="connsiteY0" fmla="*/ 0 h 11053"/>
              <a:gd name="connsiteX1" fmla="*/ 8510 w 10000"/>
              <a:gd name="connsiteY1" fmla="*/ 526 h 11053"/>
              <a:gd name="connsiteX2" fmla="*/ 10000 w 10000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10019"/>
              <a:gd name="connsiteY0" fmla="*/ 0 h 11053"/>
              <a:gd name="connsiteX1" fmla="*/ 8510 w 10019"/>
              <a:gd name="connsiteY1" fmla="*/ 526 h 11053"/>
              <a:gd name="connsiteX2" fmla="*/ 10000 w 10019"/>
              <a:gd name="connsiteY2" fmla="*/ 11053 h 11053"/>
              <a:gd name="connsiteX0" fmla="*/ 0 w 9844"/>
              <a:gd name="connsiteY0" fmla="*/ 0 h 11579"/>
              <a:gd name="connsiteX1" fmla="*/ 8510 w 9844"/>
              <a:gd name="connsiteY1" fmla="*/ 526 h 11579"/>
              <a:gd name="connsiteX2" fmla="*/ 9787 w 9844"/>
              <a:gd name="connsiteY2" fmla="*/ 11579 h 11579"/>
              <a:gd name="connsiteX0" fmla="*/ 0 w 10178"/>
              <a:gd name="connsiteY0" fmla="*/ 0 h 10455"/>
              <a:gd name="connsiteX1" fmla="*/ 8645 w 10178"/>
              <a:gd name="connsiteY1" fmla="*/ 454 h 10455"/>
              <a:gd name="connsiteX2" fmla="*/ 10158 w 10178"/>
              <a:gd name="connsiteY2" fmla="*/ 10455 h 10455"/>
              <a:gd name="connsiteX0" fmla="*/ 0 w 10158"/>
              <a:gd name="connsiteY0" fmla="*/ 0 h 10455"/>
              <a:gd name="connsiteX1" fmla="*/ 8645 w 10158"/>
              <a:gd name="connsiteY1" fmla="*/ 454 h 10455"/>
              <a:gd name="connsiteX2" fmla="*/ 10158 w 10158"/>
              <a:gd name="connsiteY2" fmla="*/ 10455 h 10455"/>
              <a:gd name="connsiteX0" fmla="*/ 0 w 10050"/>
              <a:gd name="connsiteY0" fmla="*/ 0 h 11137"/>
              <a:gd name="connsiteX1" fmla="*/ 8645 w 10050"/>
              <a:gd name="connsiteY1" fmla="*/ 454 h 11137"/>
              <a:gd name="connsiteX2" fmla="*/ 10050 w 10050"/>
              <a:gd name="connsiteY2" fmla="*/ 11137 h 1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50" h="11137">
                <a:moveTo>
                  <a:pt x="0" y="0"/>
                </a:moveTo>
                <a:lnTo>
                  <a:pt x="8645" y="454"/>
                </a:lnTo>
                <a:cubicBezTo>
                  <a:pt x="10347" y="1591"/>
                  <a:pt x="9979" y="6820"/>
                  <a:pt x="10050" y="11137"/>
                </a:cubicBezTo>
              </a:path>
            </a:pathLst>
          </a:custGeom>
          <a:noFill/>
          <a:ln w="34925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1" name="Rounded Rectangle 690"/>
          <p:cNvSpPr>
            <a:spLocks noChangeAspect="1"/>
          </p:cNvSpPr>
          <p:nvPr/>
        </p:nvSpPr>
        <p:spPr>
          <a:xfrm>
            <a:off x="3268800" y="41922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accent1"/>
          </a:solidFill>
          <a:ln w="3175">
            <a:noFill/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2" name="Rounded Rectangle 691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3" name="TextBox 4"/>
          <p:cNvSpPr txBox="1">
            <a:spLocks noChangeArrowheads="1"/>
          </p:cNvSpPr>
          <p:nvPr/>
        </p:nvSpPr>
        <p:spPr bwMode="auto">
          <a:xfrm>
            <a:off x="7840800" y="3070800"/>
            <a:ext cx="792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8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25400" dir="2700000" algn="tl" rotWithShape="0">
                    <a:schemeClr val="bg1"/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8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38100" dist="25400" dir="2700000" algn="tl" rotWithShape="0">
                  <a:schemeClr val="bg1"/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94" name="Rounded Rectangle 693"/>
          <p:cNvSpPr>
            <a:spLocks noChangeAspect="1"/>
          </p:cNvSpPr>
          <p:nvPr/>
        </p:nvSpPr>
        <p:spPr>
          <a:xfrm>
            <a:off x="5256000" y="4176000"/>
            <a:ext cx="880638" cy="1760400"/>
          </a:xfrm>
          <a:prstGeom prst="roundRect">
            <a:avLst>
              <a:gd name="adj" fmla="val 7739"/>
            </a:avLst>
          </a:prstGeom>
          <a:solidFill>
            <a:schemeClr val="accent1">
              <a:alpha val="2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5" name="Rounded Rectangle 694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accent1"/>
          </a:solidFill>
          <a:ln w="3175">
            <a:noFill/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6" name="Rounded Rectangle 695"/>
          <p:cNvSpPr>
            <a:spLocks noChangeAspect="1"/>
          </p:cNvSpPr>
          <p:nvPr/>
        </p:nvSpPr>
        <p:spPr>
          <a:xfrm>
            <a:off x="7272000" y="4176000"/>
            <a:ext cx="880638" cy="1760400"/>
          </a:xfrm>
          <a:prstGeom prst="roundRect">
            <a:avLst>
              <a:gd name="adj" fmla="val 7739"/>
            </a:avLst>
          </a:prstGeom>
          <a:solidFill>
            <a:schemeClr val="accent1">
              <a:alpha val="2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7" name="Rounded Rectangle 696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accent1"/>
          </a:solidFill>
          <a:ln w="3175">
            <a:noFill/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8" name="TextBox 4"/>
          <p:cNvSpPr txBox="1">
            <a:spLocks noChangeArrowheads="1"/>
          </p:cNvSpPr>
          <p:nvPr/>
        </p:nvSpPr>
        <p:spPr bwMode="auto">
          <a:xfrm rot="16200000">
            <a:off x="5756400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635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1050" b="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3-2</a:t>
            </a:r>
            <a:endParaRPr lang="fi-FI" sz="1050" b="0" i="1" dirty="0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path path="circle">
                  <a:fillToRect t="100000" r="100000"/>
                </a:path>
                <a:tileRect l="-100000" b="-100000"/>
              </a:gradFill>
              <a:effectLst>
                <a:outerShdw blurRad="12700" dist="12700" algn="l" rotWithShape="0">
                  <a:schemeClr val="accent1">
                    <a:lumMod val="40000"/>
                    <a:lumOff val="6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99" name="TextBox 4"/>
          <p:cNvSpPr txBox="1">
            <a:spLocks noChangeArrowheads="1"/>
          </p:cNvSpPr>
          <p:nvPr/>
        </p:nvSpPr>
        <p:spPr bwMode="auto">
          <a:xfrm rot="16200000">
            <a:off x="7772400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635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lin ang="16800000" scaled="0"/>
                  <a:tileRect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1050" b="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lin ang="16800000" scaled="0"/>
                  <a:tileRect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3-3</a:t>
            </a:r>
            <a:endParaRPr lang="fi-FI" sz="1050" b="0" i="1" dirty="0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16800000" scaled="0"/>
                <a:tileRect/>
              </a:gradFill>
              <a:effectLst>
                <a:outerShdw blurRad="12700" dist="12700" algn="l" rotWithShape="0">
                  <a:schemeClr val="accent1">
                    <a:lumMod val="40000"/>
                    <a:lumOff val="6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00" name="TextBox 4"/>
          <p:cNvSpPr txBox="1">
            <a:spLocks noChangeArrowheads="1"/>
          </p:cNvSpPr>
          <p:nvPr/>
        </p:nvSpPr>
        <p:spPr bwMode="auto">
          <a:xfrm rot="16200000">
            <a:off x="3741649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635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1050" b="0" i="1" dirty="0" smtClean="0">
                <a:gradFill flip="none" rotWithShape="1">
                  <a:gsLst>
                    <a:gs pos="0">
                      <a:srgbClr val="000082"/>
                    </a:gs>
                    <a:gs pos="30000">
                      <a:srgbClr val="66008F"/>
                    </a:gs>
                    <a:gs pos="64999">
                      <a:srgbClr val="BA0066"/>
                    </a:gs>
                    <a:gs pos="89999">
                      <a:srgbClr val="FF0000"/>
                    </a:gs>
                    <a:gs pos="100000">
                      <a:srgbClr val="FF82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>
                  <a:outerShdw blurRad="12700" dist="12700" algn="l" rotWithShape="0">
                    <a:schemeClr val="accent1">
                      <a:lumMod val="40000"/>
                      <a:lumOff val="6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3-1</a:t>
            </a:r>
            <a:endParaRPr lang="fi-FI" sz="1050" b="0" i="1" dirty="0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path path="circle">
                  <a:fillToRect t="100000" r="100000"/>
                </a:path>
                <a:tileRect l="-100000" b="-100000"/>
              </a:gradFill>
              <a:effectLst>
                <a:outerShdw blurRad="12700" dist="12700" algn="l" rotWithShape="0">
                  <a:schemeClr val="accent1">
                    <a:lumMod val="40000"/>
                    <a:lumOff val="6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01" name="TextBox 4"/>
          <p:cNvSpPr txBox="1">
            <a:spLocks noChangeArrowheads="1"/>
          </p:cNvSpPr>
          <p:nvPr/>
        </p:nvSpPr>
        <p:spPr bwMode="auto">
          <a:xfrm rot="16200000">
            <a:off x="5756400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solidFill>
                  <a:srgbClr val="799FCD"/>
                </a:solidFill>
                <a:effectLst>
                  <a:outerShdw blurRad="38100" dist="12700" algn="l" rotWithShape="0">
                    <a:schemeClr val="accent1">
                      <a:lumMod val="20000"/>
                      <a:lumOff val="80000"/>
                      <a:alpha val="38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1050" b="0" i="1" dirty="0" smtClean="0">
                <a:solidFill>
                  <a:srgbClr val="799FCD"/>
                </a:solidFill>
                <a:effectLst>
                  <a:outerShdw blurRad="38100" dist="12700" algn="l" rotWithShape="0">
                    <a:schemeClr val="accent1">
                      <a:lumMod val="20000"/>
                      <a:lumOff val="80000"/>
                      <a:alpha val="38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3-2</a:t>
            </a:r>
            <a:endParaRPr lang="fi-FI" sz="1050" b="0" i="1" dirty="0">
              <a:solidFill>
                <a:srgbClr val="799FCD"/>
              </a:solidFill>
              <a:effectLst>
                <a:outerShdw blurRad="38100" dist="12700" algn="l" rotWithShape="0">
                  <a:schemeClr val="accent1">
                    <a:lumMod val="20000"/>
                    <a:lumOff val="80000"/>
                    <a:alpha val="38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02" name="TextBox 4"/>
          <p:cNvSpPr txBox="1">
            <a:spLocks noChangeArrowheads="1"/>
          </p:cNvSpPr>
          <p:nvPr/>
        </p:nvSpPr>
        <p:spPr bwMode="auto">
          <a:xfrm rot="16200000">
            <a:off x="7772400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solidFill>
                  <a:srgbClr val="799FCD"/>
                </a:solidFill>
                <a:effectLst>
                  <a:outerShdw blurRad="38100" dist="12700" algn="l" rotWithShape="0">
                    <a:schemeClr val="accent1">
                      <a:lumMod val="20000"/>
                      <a:lumOff val="80000"/>
                      <a:alpha val="38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1050" b="0" i="1" dirty="0" smtClean="0">
                <a:solidFill>
                  <a:srgbClr val="799FCD"/>
                </a:solidFill>
                <a:effectLst>
                  <a:outerShdw blurRad="38100" dist="12700" algn="l" rotWithShape="0">
                    <a:schemeClr val="accent1">
                      <a:lumMod val="20000"/>
                      <a:lumOff val="80000"/>
                      <a:alpha val="38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3-3</a:t>
            </a:r>
            <a:endParaRPr lang="fi-FI" sz="1050" b="0" i="1" dirty="0">
              <a:solidFill>
                <a:srgbClr val="799FCD"/>
              </a:solidFill>
              <a:effectLst>
                <a:outerShdw blurRad="38100" dist="12700" algn="l" rotWithShape="0">
                  <a:schemeClr val="accent1">
                    <a:lumMod val="20000"/>
                    <a:lumOff val="80000"/>
                    <a:alpha val="38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03" name="TextBox 4"/>
          <p:cNvSpPr txBox="1">
            <a:spLocks noChangeArrowheads="1"/>
          </p:cNvSpPr>
          <p:nvPr/>
        </p:nvSpPr>
        <p:spPr bwMode="auto">
          <a:xfrm rot="16200000">
            <a:off x="3740400" y="4464000"/>
            <a:ext cx="540212" cy="161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1050" i="1" dirty="0" smtClean="0">
                <a:solidFill>
                  <a:srgbClr val="799FCD"/>
                </a:solidFill>
                <a:effectLst>
                  <a:outerShdw blurRad="38100" dist="12700" algn="l" rotWithShape="0">
                    <a:schemeClr val="accent1">
                      <a:lumMod val="20000"/>
                      <a:lumOff val="80000"/>
                      <a:alpha val="38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3-1</a:t>
            </a:r>
            <a:endParaRPr lang="fi-FI" sz="1050" i="1" dirty="0">
              <a:solidFill>
                <a:srgbClr val="799FCD"/>
              </a:solidFill>
              <a:effectLst>
                <a:outerShdw blurRad="38100" dist="12700" algn="l" rotWithShape="0">
                  <a:schemeClr val="accent1">
                    <a:lumMod val="20000"/>
                    <a:lumOff val="80000"/>
                    <a:alpha val="38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4" name="Straight Connector 703"/>
          <p:cNvCxnSpPr/>
          <p:nvPr/>
        </p:nvCxnSpPr>
        <p:spPr>
          <a:xfrm>
            <a:off x="2089087" y="3960000"/>
            <a:ext cx="6588440" cy="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Straight Connector 704"/>
          <p:cNvCxnSpPr>
            <a:endCxn id="711" idx="0"/>
          </p:cNvCxnSpPr>
          <p:nvPr/>
        </p:nvCxnSpPr>
        <p:spPr>
          <a:xfrm>
            <a:off x="2439403" y="144000"/>
            <a:ext cx="120" cy="793476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" name="Rectangle 705"/>
          <p:cNvSpPr>
            <a:spLocks noChangeAspect="1"/>
          </p:cNvSpPr>
          <p:nvPr/>
        </p:nvSpPr>
        <p:spPr>
          <a:xfrm>
            <a:off x="2349403" y="488581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07" name="Straight Connector 706"/>
          <p:cNvCxnSpPr/>
          <p:nvPr/>
        </p:nvCxnSpPr>
        <p:spPr>
          <a:xfrm flipH="1">
            <a:off x="3475087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8" name="Straight Connector 707"/>
          <p:cNvCxnSpPr/>
          <p:nvPr/>
        </p:nvCxnSpPr>
        <p:spPr>
          <a:xfrm flipH="1">
            <a:off x="5489209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9" name="Straight Connector 708"/>
          <p:cNvCxnSpPr/>
          <p:nvPr/>
        </p:nvCxnSpPr>
        <p:spPr>
          <a:xfrm flipH="1">
            <a:off x="7507087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0" name="Group 709"/>
          <p:cNvGrpSpPr/>
          <p:nvPr/>
        </p:nvGrpSpPr>
        <p:grpSpPr>
          <a:xfrm>
            <a:off x="2277523" y="937476"/>
            <a:ext cx="324000" cy="528368"/>
            <a:chOff x="1355546" y="1111881"/>
            <a:chExt cx="324000" cy="528368"/>
          </a:xfrm>
        </p:grpSpPr>
        <p:sp>
          <p:nvSpPr>
            <p:cNvPr id="711" name="Flowchart: Connector 710"/>
            <p:cNvSpPr/>
            <p:nvPr/>
          </p:nvSpPr>
          <p:spPr>
            <a:xfrm>
              <a:off x="1355546" y="1111881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12" name="Flowchart: Connector 711"/>
            <p:cNvSpPr/>
            <p:nvPr/>
          </p:nvSpPr>
          <p:spPr>
            <a:xfrm>
              <a:off x="1355546" y="1316249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cxnSp>
        <p:nvCxnSpPr>
          <p:cNvPr id="713" name="Straight Arrow Connector 712"/>
          <p:cNvCxnSpPr/>
          <p:nvPr/>
        </p:nvCxnSpPr>
        <p:spPr>
          <a:xfrm>
            <a:off x="2439523" y="1763483"/>
            <a:ext cx="0" cy="72000"/>
          </a:xfrm>
          <a:prstGeom prst="straightConnector1">
            <a:avLst/>
          </a:prstGeom>
          <a:ln w="31750">
            <a:solidFill>
              <a:schemeClr val="tx1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Straight Arrow Connector 713"/>
          <p:cNvCxnSpPr/>
          <p:nvPr/>
        </p:nvCxnSpPr>
        <p:spPr>
          <a:xfrm flipV="1">
            <a:off x="2439523" y="2231483"/>
            <a:ext cx="120" cy="72000"/>
          </a:xfrm>
          <a:prstGeom prst="straightConnector1">
            <a:avLst/>
          </a:prstGeom>
          <a:ln w="31750">
            <a:solidFill>
              <a:schemeClr val="tx1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5" name="Rectangle 714"/>
          <p:cNvSpPr>
            <a:spLocks noChangeAspect="1"/>
          </p:cNvSpPr>
          <p:nvPr/>
        </p:nvSpPr>
        <p:spPr>
          <a:xfrm flipV="1">
            <a:off x="3385087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6" name="Rectangle 715"/>
          <p:cNvSpPr>
            <a:spLocks noChangeAspect="1"/>
          </p:cNvSpPr>
          <p:nvPr/>
        </p:nvSpPr>
        <p:spPr>
          <a:xfrm flipV="1">
            <a:off x="5399209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7" name="Rectangle 716"/>
          <p:cNvSpPr>
            <a:spLocks noChangeAspect="1"/>
          </p:cNvSpPr>
          <p:nvPr/>
        </p:nvSpPr>
        <p:spPr>
          <a:xfrm flipV="1">
            <a:off x="7411609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1" name="Rectangle 720"/>
          <p:cNvSpPr>
            <a:spLocks noChangeAspect="1"/>
          </p:cNvSpPr>
          <p:nvPr/>
        </p:nvSpPr>
        <p:spPr>
          <a:xfrm>
            <a:off x="2349403" y="32256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7" name="TextBox 16"/>
          <p:cNvSpPr txBox="1"/>
          <p:nvPr/>
        </p:nvSpPr>
        <p:spPr>
          <a:xfrm>
            <a:off x="-57005" y="-55638"/>
            <a:ext cx="11680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400" b="1" i="1" dirty="0" smtClean="0">
                <a:solidFill>
                  <a:srgbClr val="FF0000"/>
                </a:solidFill>
              </a:rPr>
              <a:t>Origin_Zones</a:t>
            </a:r>
            <a:endParaRPr lang="fi-FI" sz="1400" b="1" i="1" dirty="0">
              <a:solidFill>
                <a:srgbClr val="FF0000"/>
              </a:solidFill>
            </a:endParaRPr>
          </a:p>
        </p:txBody>
      </p:sp>
      <p:sp>
        <p:nvSpPr>
          <p:cNvPr id="731" name="Flowchart: Connector 730"/>
          <p:cNvSpPr/>
          <p:nvPr/>
        </p:nvSpPr>
        <p:spPr>
          <a:xfrm>
            <a:off x="2313403" y="2710107"/>
            <a:ext cx="252000" cy="162000"/>
          </a:xfrm>
          <a:prstGeom prst="flowChartConnector">
            <a:avLst/>
          </a:prstGeom>
          <a:noFill/>
          <a:ln w="22225">
            <a:solidFill>
              <a:schemeClr val="tx1">
                <a:lumMod val="65000"/>
                <a:lumOff val="35000"/>
              </a:schemeClr>
            </a:solidFill>
          </a:ln>
          <a:effectLst>
            <a:outerShdw blurRad="38100" dist="25400" dir="7200000" sx="98000" sy="980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32" name="Flowchart: Connector 731"/>
          <p:cNvSpPr>
            <a:spLocks/>
          </p:cNvSpPr>
          <p:nvPr/>
        </p:nvSpPr>
        <p:spPr>
          <a:xfrm>
            <a:off x="2332303" y="2725200"/>
            <a:ext cx="214200" cy="137700"/>
          </a:xfrm>
          <a:prstGeom prst="flowChartConnector">
            <a:avLst/>
          </a:prstGeom>
          <a:solidFill>
            <a:srgbClr val="FF0000">
              <a:alpha val="75000"/>
            </a:srgbClr>
          </a:solidFill>
          <a:ln w="9525">
            <a:solidFill>
              <a:schemeClr val="bg1">
                <a:alpha val="45000"/>
              </a:schemeClr>
            </a:solidFill>
          </a:ln>
          <a:effectLst>
            <a:innerShdw blurRad="114300">
              <a:schemeClr val="bg1">
                <a:alpha val="19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34" name="Flowchart: Connector 733"/>
          <p:cNvSpPr/>
          <p:nvPr/>
        </p:nvSpPr>
        <p:spPr>
          <a:xfrm>
            <a:off x="2314800" y="2710800"/>
            <a:ext cx="252000" cy="162000"/>
          </a:xfrm>
          <a:prstGeom prst="flowChartConnector">
            <a:avLst/>
          </a:prstGeom>
          <a:noFill/>
          <a:ln w="22225">
            <a:solidFill>
              <a:srgbClr val="C00000"/>
            </a:solidFill>
          </a:ln>
          <a:effectLst>
            <a:outerShdw blurRad="25400" dist="12700" dir="6600000" sx="101000" sy="101000" algn="ctr" rotWithShape="0">
              <a:schemeClr val="tx1">
                <a:alpha val="8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39" name="Straight Connector 738"/>
          <p:cNvCxnSpPr/>
          <p:nvPr/>
        </p:nvCxnSpPr>
        <p:spPr>
          <a:xfrm flipV="1">
            <a:off x="2439403" y="2890800"/>
            <a:ext cx="0" cy="1080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/>
          <p:cNvCxnSpPr/>
          <p:nvPr/>
        </p:nvCxnSpPr>
        <p:spPr>
          <a:xfrm flipH="1">
            <a:off x="2439403" y="1465843"/>
            <a:ext cx="120" cy="13932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Arrow Connector 364"/>
          <p:cNvCxnSpPr>
            <a:cxnSpLocks noChangeShapeType="1"/>
          </p:cNvCxnSpPr>
          <p:nvPr/>
        </p:nvCxnSpPr>
        <p:spPr bwMode="auto">
          <a:xfrm rot="5280000">
            <a:off x="3223717" y="1339635"/>
            <a:ext cx="217488" cy="252412"/>
          </a:xfrm>
          <a:prstGeom prst="straightConnector1">
            <a:avLst/>
          </a:prstGeom>
          <a:noFill/>
          <a:ln w="38100" algn="ctr">
            <a:solidFill>
              <a:srgbClr val="C00000">
                <a:alpha val="90000"/>
              </a:srgbClr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6" name="Freeform 365"/>
          <p:cNvSpPr/>
          <p:nvPr/>
        </p:nvSpPr>
        <p:spPr>
          <a:xfrm>
            <a:off x="1218027" y="1849922"/>
            <a:ext cx="1619005" cy="121550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409" h="1825831">
                <a:moveTo>
                  <a:pt x="0" y="1770506"/>
                </a:moveTo>
                <a:cubicBezTo>
                  <a:pt x="903382" y="1875833"/>
                  <a:pt x="1093870" y="1816241"/>
                  <a:pt x="1312075" y="1713043"/>
                </a:cubicBezTo>
                <a:cubicBezTo>
                  <a:pt x="1593965" y="1579725"/>
                  <a:pt x="1400594" y="1337638"/>
                  <a:pt x="1328285" y="1193335"/>
                </a:cubicBezTo>
                <a:cubicBezTo>
                  <a:pt x="1255976" y="1049032"/>
                  <a:pt x="1347516" y="934750"/>
                  <a:pt x="1346372" y="735861"/>
                </a:cubicBezTo>
                <a:cubicBezTo>
                  <a:pt x="1345228" y="536972"/>
                  <a:pt x="1296847" y="252969"/>
                  <a:pt x="1321421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67" name="Freeform 366"/>
          <p:cNvSpPr/>
          <p:nvPr/>
        </p:nvSpPr>
        <p:spPr>
          <a:xfrm>
            <a:off x="1216800" y="1850400"/>
            <a:ext cx="1619005" cy="121550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409" h="1825831">
                <a:moveTo>
                  <a:pt x="0" y="1770506"/>
                </a:moveTo>
                <a:cubicBezTo>
                  <a:pt x="903382" y="1875833"/>
                  <a:pt x="1093870" y="1816241"/>
                  <a:pt x="1312075" y="1713043"/>
                </a:cubicBezTo>
                <a:cubicBezTo>
                  <a:pt x="1593965" y="1579725"/>
                  <a:pt x="1400594" y="1337638"/>
                  <a:pt x="1328285" y="1193335"/>
                </a:cubicBezTo>
                <a:cubicBezTo>
                  <a:pt x="1255976" y="1049032"/>
                  <a:pt x="1347516" y="934750"/>
                  <a:pt x="1346372" y="735861"/>
                </a:cubicBezTo>
                <a:cubicBezTo>
                  <a:pt x="1345228" y="536972"/>
                  <a:pt x="1296847" y="252969"/>
                  <a:pt x="1321421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515" name="Group 514"/>
          <p:cNvGrpSpPr>
            <a:grpSpLocks noChangeAspect="1"/>
          </p:cNvGrpSpPr>
          <p:nvPr/>
        </p:nvGrpSpPr>
        <p:grpSpPr>
          <a:xfrm>
            <a:off x="2601523" y="2115383"/>
            <a:ext cx="165317" cy="376200"/>
            <a:chOff x="3967200" y="3206735"/>
            <a:chExt cx="174017" cy="396000"/>
          </a:xfrm>
        </p:grpSpPr>
        <p:sp>
          <p:nvSpPr>
            <p:cNvPr id="544" name="Freeform 54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45" name="Group 54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46" name="Group 54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53" name="Group 55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55" name="Freeform 55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6" name="Freeform 55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54" name="Freeform 55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47" name="Group 54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48" name="Group 54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51" name="Can 55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2" name="Can 55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49" name="Right Triangle 54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50" name="Right Triangle 54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557" name="Group 556"/>
          <p:cNvGrpSpPr>
            <a:grpSpLocks noChangeAspect="1"/>
          </p:cNvGrpSpPr>
          <p:nvPr/>
        </p:nvGrpSpPr>
        <p:grpSpPr>
          <a:xfrm>
            <a:off x="2601523" y="1572747"/>
            <a:ext cx="165317" cy="376200"/>
            <a:chOff x="3967200" y="3206735"/>
            <a:chExt cx="174017" cy="396000"/>
          </a:xfrm>
        </p:grpSpPr>
        <p:sp>
          <p:nvSpPr>
            <p:cNvPr id="558" name="Freeform 55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59" name="Group 55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60" name="Group 55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67" name="Group 56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69" name="Freeform 56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0" name="Freeform 56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8" name="Freeform 56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61" name="Group 56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65" name="Can 56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66" name="Can 56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3" name="Right Triangle 56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64" name="Right Triangle 56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70" name="Freeform 369"/>
          <p:cNvSpPr>
            <a:spLocks noChangeAspect="1"/>
          </p:cNvSpPr>
          <p:nvPr/>
        </p:nvSpPr>
        <p:spPr>
          <a:xfrm rot="5400000">
            <a:off x="2509200" y="16920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55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2" name="Freeform 371"/>
          <p:cNvSpPr>
            <a:spLocks noChangeAspect="1"/>
          </p:cNvSpPr>
          <p:nvPr/>
        </p:nvSpPr>
        <p:spPr>
          <a:xfrm rot="5400000">
            <a:off x="2509200" y="2236549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55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3" name="Freeform 372"/>
          <p:cNvSpPr/>
          <p:nvPr/>
        </p:nvSpPr>
        <p:spPr>
          <a:xfrm>
            <a:off x="1085007" y="3380400"/>
            <a:ext cx="1692594" cy="293734"/>
          </a:xfrm>
          <a:custGeom>
            <a:avLst/>
            <a:gdLst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5" fmla="*/ 1371303 w 1413887"/>
              <a:gd name="connsiteY5" fmla="*/ 1777 h 244427"/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0" fmla="*/ 25582 w 1379929"/>
              <a:gd name="connsiteY0" fmla="*/ 86264 h 225397"/>
              <a:gd name="connsiteX1" fmla="*/ 103220 w 1379929"/>
              <a:gd name="connsiteY1" fmla="*/ 86264 h 225397"/>
              <a:gd name="connsiteX2" fmla="*/ 853718 w 1379929"/>
              <a:gd name="connsiteY2" fmla="*/ 224286 h 225397"/>
              <a:gd name="connsiteX3" fmla="*/ 1379929 w 1379929"/>
              <a:gd name="connsiteY3" fmla="*/ 0 h 225397"/>
              <a:gd name="connsiteX0" fmla="*/ 25582 w 1401361"/>
              <a:gd name="connsiteY0" fmla="*/ 198183 h 340987"/>
              <a:gd name="connsiteX1" fmla="*/ 103220 w 1401361"/>
              <a:gd name="connsiteY1" fmla="*/ 198183 h 340987"/>
              <a:gd name="connsiteX2" fmla="*/ 853718 w 1401361"/>
              <a:gd name="connsiteY2" fmla="*/ 336205 h 340987"/>
              <a:gd name="connsiteX3" fmla="*/ 1401361 w 1401361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8885 w 1406687"/>
              <a:gd name="connsiteY0" fmla="*/ 198183 h 364303"/>
              <a:gd name="connsiteX1" fmla="*/ 106523 w 1406687"/>
              <a:gd name="connsiteY1" fmla="*/ 198183 h 364303"/>
              <a:gd name="connsiteX2" fmla="*/ 918934 w 1406687"/>
              <a:gd name="connsiteY2" fmla="*/ 360018 h 364303"/>
              <a:gd name="connsiteX3" fmla="*/ 1404664 w 1406687"/>
              <a:gd name="connsiteY3" fmla="*/ 0 h 364303"/>
              <a:gd name="connsiteX0" fmla="*/ 28885 w 1408629"/>
              <a:gd name="connsiteY0" fmla="*/ 198183 h 360441"/>
              <a:gd name="connsiteX1" fmla="*/ 106523 w 1408629"/>
              <a:gd name="connsiteY1" fmla="*/ 198183 h 360441"/>
              <a:gd name="connsiteX2" fmla="*/ 918934 w 1408629"/>
              <a:gd name="connsiteY2" fmla="*/ 360018 h 360441"/>
              <a:gd name="connsiteX3" fmla="*/ 1404664 w 1408629"/>
              <a:gd name="connsiteY3" fmla="*/ 0 h 360441"/>
              <a:gd name="connsiteX0" fmla="*/ 28885 w 1394845"/>
              <a:gd name="connsiteY0" fmla="*/ 195802 h 361835"/>
              <a:gd name="connsiteX1" fmla="*/ 106523 w 1394845"/>
              <a:gd name="connsiteY1" fmla="*/ 195802 h 361835"/>
              <a:gd name="connsiteX2" fmla="*/ 918934 w 1394845"/>
              <a:gd name="connsiteY2" fmla="*/ 357637 h 361835"/>
              <a:gd name="connsiteX3" fmla="*/ 1392758 w 1394845"/>
              <a:gd name="connsiteY3" fmla="*/ 0 h 361835"/>
              <a:gd name="connsiteX0" fmla="*/ 28885 w 1414981"/>
              <a:gd name="connsiteY0" fmla="*/ 195802 h 361835"/>
              <a:gd name="connsiteX1" fmla="*/ 106523 w 1414981"/>
              <a:gd name="connsiteY1" fmla="*/ 195802 h 361835"/>
              <a:gd name="connsiteX2" fmla="*/ 918934 w 1414981"/>
              <a:gd name="connsiteY2" fmla="*/ 357637 h 361835"/>
              <a:gd name="connsiteX3" fmla="*/ 1392758 w 1414981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55"/>
              <a:gd name="connsiteY0" fmla="*/ 195802 h 360372"/>
              <a:gd name="connsiteX1" fmla="*/ 106523 w 1394555"/>
              <a:gd name="connsiteY1" fmla="*/ 195802 h 360372"/>
              <a:gd name="connsiteX2" fmla="*/ 918934 w 1394555"/>
              <a:gd name="connsiteY2" fmla="*/ 357637 h 360372"/>
              <a:gd name="connsiteX3" fmla="*/ 1392758 w 1394555"/>
              <a:gd name="connsiteY3" fmla="*/ 0 h 360372"/>
              <a:gd name="connsiteX0" fmla="*/ 28885 w 1394931"/>
              <a:gd name="connsiteY0" fmla="*/ 195802 h 364556"/>
              <a:gd name="connsiteX1" fmla="*/ 106523 w 1394931"/>
              <a:gd name="connsiteY1" fmla="*/ 195802 h 364556"/>
              <a:gd name="connsiteX2" fmla="*/ 918934 w 1394931"/>
              <a:gd name="connsiteY2" fmla="*/ 357637 h 364556"/>
              <a:gd name="connsiteX3" fmla="*/ 1392758 w 1394931"/>
              <a:gd name="connsiteY3" fmla="*/ 0 h 364556"/>
              <a:gd name="connsiteX0" fmla="*/ 28885 w 1394952"/>
              <a:gd name="connsiteY0" fmla="*/ 195802 h 358739"/>
              <a:gd name="connsiteX1" fmla="*/ 106523 w 1394952"/>
              <a:gd name="connsiteY1" fmla="*/ 195802 h 358739"/>
              <a:gd name="connsiteX2" fmla="*/ 918934 w 1394952"/>
              <a:gd name="connsiteY2" fmla="*/ 357637 h 358739"/>
              <a:gd name="connsiteX3" fmla="*/ 1392758 w 1394952"/>
              <a:gd name="connsiteY3" fmla="*/ 0 h 358739"/>
              <a:gd name="connsiteX0" fmla="*/ 28885 w 1394204"/>
              <a:gd name="connsiteY0" fmla="*/ 195802 h 360234"/>
              <a:gd name="connsiteX1" fmla="*/ 106523 w 1394204"/>
              <a:gd name="connsiteY1" fmla="*/ 195802 h 360234"/>
              <a:gd name="connsiteX2" fmla="*/ 918934 w 1394204"/>
              <a:gd name="connsiteY2" fmla="*/ 357637 h 360234"/>
              <a:gd name="connsiteX3" fmla="*/ 1392758 w 1394204"/>
              <a:gd name="connsiteY3" fmla="*/ 0 h 360234"/>
              <a:gd name="connsiteX0" fmla="*/ 58356 w 1422229"/>
              <a:gd name="connsiteY0" fmla="*/ 195802 h 208064"/>
              <a:gd name="connsiteX1" fmla="*/ 135994 w 1422229"/>
              <a:gd name="connsiteY1" fmla="*/ 195802 h 208064"/>
              <a:gd name="connsiteX2" fmla="*/ 1422229 w 1422229"/>
              <a:gd name="connsiteY2" fmla="*/ 0 h 208064"/>
              <a:gd name="connsiteX0" fmla="*/ 0 w 1286235"/>
              <a:gd name="connsiteY0" fmla="*/ 195802 h 195802"/>
              <a:gd name="connsiteX1" fmla="*/ 1286235 w 1286235"/>
              <a:gd name="connsiteY1" fmla="*/ 0 h 195802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76508"/>
              <a:gd name="connsiteX1" fmla="*/ 1386247 w 1386247"/>
              <a:gd name="connsiteY1" fmla="*/ 0 h 276508"/>
              <a:gd name="connsiteX0" fmla="*/ 0 w 1386507"/>
              <a:gd name="connsiteY0" fmla="*/ 219614 h 379922"/>
              <a:gd name="connsiteX1" fmla="*/ 1386247 w 1386507"/>
              <a:gd name="connsiteY1" fmla="*/ 0 h 379922"/>
              <a:gd name="connsiteX0" fmla="*/ 0 w 1386501"/>
              <a:gd name="connsiteY0" fmla="*/ 219614 h 343772"/>
              <a:gd name="connsiteX1" fmla="*/ 1386247 w 1386501"/>
              <a:gd name="connsiteY1" fmla="*/ 0 h 343772"/>
              <a:gd name="connsiteX0" fmla="*/ 0 w 1386439"/>
              <a:gd name="connsiteY0" fmla="*/ 219614 h 308533"/>
              <a:gd name="connsiteX1" fmla="*/ 1386247 w 1386439"/>
              <a:gd name="connsiteY1" fmla="*/ 0 h 308533"/>
              <a:gd name="connsiteX0" fmla="*/ 0 w 1386247"/>
              <a:gd name="connsiteY0" fmla="*/ 219614 h 359543"/>
              <a:gd name="connsiteX1" fmla="*/ 1386247 w 1386247"/>
              <a:gd name="connsiteY1" fmla="*/ 0 h 359543"/>
              <a:gd name="connsiteX0" fmla="*/ 0 w 1390873"/>
              <a:gd name="connsiteY0" fmla="*/ 219614 h 378610"/>
              <a:gd name="connsiteX1" fmla="*/ 1386247 w 1390873"/>
              <a:gd name="connsiteY1" fmla="*/ 0 h 378610"/>
              <a:gd name="connsiteX0" fmla="*/ 0 w 1379013"/>
              <a:gd name="connsiteY0" fmla="*/ 224377 h 380443"/>
              <a:gd name="connsiteX1" fmla="*/ 1374340 w 1379013"/>
              <a:gd name="connsiteY1" fmla="*/ 0 h 380443"/>
              <a:gd name="connsiteX0" fmla="*/ 0 w 1388972"/>
              <a:gd name="connsiteY0" fmla="*/ 224377 h 380443"/>
              <a:gd name="connsiteX1" fmla="*/ 1374340 w 1388972"/>
              <a:gd name="connsiteY1" fmla="*/ 0 h 380443"/>
              <a:gd name="connsiteX0" fmla="*/ 0 w 1384924"/>
              <a:gd name="connsiteY0" fmla="*/ 224377 h 374420"/>
              <a:gd name="connsiteX1" fmla="*/ 1374340 w 1384924"/>
              <a:gd name="connsiteY1" fmla="*/ 0 h 374420"/>
              <a:gd name="connsiteX0" fmla="*/ 0 w 1380031"/>
              <a:gd name="connsiteY0" fmla="*/ 224377 h 375423"/>
              <a:gd name="connsiteX1" fmla="*/ 1374340 w 1380031"/>
              <a:gd name="connsiteY1" fmla="*/ 0 h 375423"/>
              <a:gd name="connsiteX0" fmla="*/ 0 w 1460869"/>
              <a:gd name="connsiteY0" fmla="*/ 224377 h 367416"/>
              <a:gd name="connsiteX1" fmla="*/ 1374340 w 1460869"/>
              <a:gd name="connsiteY1" fmla="*/ 0 h 367416"/>
              <a:gd name="connsiteX0" fmla="*/ 0 w 1425794"/>
              <a:gd name="connsiteY0" fmla="*/ 224377 h 353485"/>
              <a:gd name="connsiteX1" fmla="*/ 1374340 w 1425794"/>
              <a:gd name="connsiteY1" fmla="*/ 0 h 353485"/>
              <a:gd name="connsiteX0" fmla="*/ 0 w 1382036"/>
              <a:gd name="connsiteY0" fmla="*/ 236283 h 358362"/>
              <a:gd name="connsiteX1" fmla="*/ 1329097 w 1382036"/>
              <a:gd name="connsiteY1" fmla="*/ 0 h 358362"/>
              <a:gd name="connsiteX0" fmla="*/ 0 w 1455543"/>
              <a:gd name="connsiteY0" fmla="*/ 236283 h 388096"/>
              <a:gd name="connsiteX1" fmla="*/ 1329097 w 1455543"/>
              <a:gd name="connsiteY1" fmla="*/ 0 h 388096"/>
              <a:gd name="connsiteX0" fmla="*/ 0 w 1388377"/>
              <a:gd name="connsiteY0" fmla="*/ 236283 h 358362"/>
              <a:gd name="connsiteX1" fmla="*/ 1329097 w 1388377"/>
              <a:gd name="connsiteY1" fmla="*/ 0 h 358362"/>
              <a:gd name="connsiteX0" fmla="*/ 0 w 1424521"/>
              <a:gd name="connsiteY0" fmla="*/ 236283 h 374357"/>
              <a:gd name="connsiteX1" fmla="*/ 1329097 w 1424521"/>
              <a:gd name="connsiteY1" fmla="*/ 0 h 374357"/>
              <a:gd name="connsiteX0" fmla="*/ 0 w 1375815"/>
              <a:gd name="connsiteY0" fmla="*/ 236283 h 336976"/>
              <a:gd name="connsiteX1" fmla="*/ 1329097 w 1375815"/>
              <a:gd name="connsiteY1" fmla="*/ 0 h 336976"/>
              <a:gd name="connsiteX0" fmla="*/ 0 w 1418081"/>
              <a:gd name="connsiteY0" fmla="*/ 236283 h 330875"/>
              <a:gd name="connsiteX1" fmla="*/ 1329097 w 1418081"/>
              <a:gd name="connsiteY1" fmla="*/ 0 h 330875"/>
              <a:gd name="connsiteX0" fmla="*/ 0 w 1418754"/>
              <a:gd name="connsiteY0" fmla="*/ 236283 h 358564"/>
              <a:gd name="connsiteX1" fmla="*/ 1329097 w 1418754"/>
              <a:gd name="connsiteY1" fmla="*/ 0 h 358564"/>
              <a:gd name="connsiteX0" fmla="*/ 0 w 1376093"/>
              <a:gd name="connsiteY0" fmla="*/ 236283 h 320564"/>
              <a:gd name="connsiteX1" fmla="*/ 1329097 w 1376093"/>
              <a:gd name="connsiteY1" fmla="*/ 0 h 320564"/>
              <a:gd name="connsiteX0" fmla="*/ 0 w 1389328"/>
              <a:gd name="connsiteY0" fmla="*/ 236283 h 334320"/>
              <a:gd name="connsiteX1" fmla="*/ 735176 w 1389328"/>
              <a:gd name="connsiteY1" fmla="*/ 298736 h 334320"/>
              <a:gd name="connsiteX2" fmla="*/ 1329097 w 1389328"/>
              <a:gd name="connsiteY2" fmla="*/ 0 h 334320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16266"/>
              <a:gd name="connsiteY0" fmla="*/ 171989 h 340452"/>
              <a:gd name="connsiteX1" fmla="*/ 735176 w 1416266"/>
              <a:gd name="connsiteY1" fmla="*/ 234442 h 340452"/>
              <a:gd name="connsiteX2" fmla="*/ 1350528 w 1416266"/>
              <a:gd name="connsiteY2" fmla="*/ 0 h 340452"/>
              <a:gd name="connsiteX0" fmla="*/ 0 w 1385654"/>
              <a:gd name="connsiteY0" fmla="*/ 171989 h 313298"/>
              <a:gd name="connsiteX1" fmla="*/ 735176 w 1385654"/>
              <a:gd name="connsiteY1" fmla="*/ 234442 h 313298"/>
              <a:gd name="connsiteX2" fmla="*/ 1350528 w 1385654"/>
              <a:gd name="connsiteY2" fmla="*/ 0 h 313298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389104"/>
              <a:gd name="connsiteY0" fmla="*/ 171989 h 337115"/>
              <a:gd name="connsiteX1" fmla="*/ 837569 w 1389104"/>
              <a:gd name="connsiteY1" fmla="*/ 279686 h 337115"/>
              <a:gd name="connsiteX2" fmla="*/ 1350528 w 1389104"/>
              <a:gd name="connsiteY2" fmla="*/ 0 h 337115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50356"/>
              <a:gd name="connsiteY0" fmla="*/ 169607 h 346619"/>
              <a:gd name="connsiteX1" fmla="*/ 837569 w 1450356"/>
              <a:gd name="connsiteY1" fmla="*/ 277304 h 346619"/>
              <a:gd name="connsiteX2" fmla="*/ 1374341 w 1450356"/>
              <a:gd name="connsiteY2" fmla="*/ 0 h 346619"/>
              <a:gd name="connsiteX0" fmla="*/ 0 w 1389600"/>
              <a:gd name="connsiteY0" fmla="*/ 245807 h 361545"/>
              <a:gd name="connsiteX1" fmla="*/ 837569 w 1389600"/>
              <a:gd name="connsiteY1" fmla="*/ 353504 h 361545"/>
              <a:gd name="connsiteX2" fmla="*/ 1362434 w 1389600"/>
              <a:gd name="connsiteY2" fmla="*/ 0 h 361545"/>
              <a:gd name="connsiteX0" fmla="*/ 0 w 1373013"/>
              <a:gd name="connsiteY0" fmla="*/ 245807 h 396277"/>
              <a:gd name="connsiteX1" fmla="*/ 837569 w 1373013"/>
              <a:gd name="connsiteY1" fmla="*/ 353504 h 396277"/>
              <a:gd name="connsiteX2" fmla="*/ 1362434 w 1373013"/>
              <a:gd name="connsiteY2" fmla="*/ 0 h 396277"/>
              <a:gd name="connsiteX0" fmla="*/ 0 w 1383692"/>
              <a:gd name="connsiteY0" fmla="*/ 245807 h 425938"/>
              <a:gd name="connsiteX1" fmla="*/ 1066169 w 1383692"/>
              <a:gd name="connsiteY1" fmla="*/ 405892 h 425938"/>
              <a:gd name="connsiteX2" fmla="*/ 1362434 w 1383692"/>
              <a:gd name="connsiteY2" fmla="*/ 0 h 425938"/>
              <a:gd name="connsiteX0" fmla="*/ 0 w 1377704"/>
              <a:gd name="connsiteY0" fmla="*/ 245807 h 423937"/>
              <a:gd name="connsiteX1" fmla="*/ 1066169 w 1377704"/>
              <a:gd name="connsiteY1" fmla="*/ 405892 h 423937"/>
              <a:gd name="connsiteX2" fmla="*/ 1362434 w 1377704"/>
              <a:gd name="connsiteY2" fmla="*/ 0 h 423937"/>
              <a:gd name="connsiteX0" fmla="*/ 0 w 1362434"/>
              <a:gd name="connsiteY0" fmla="*/ 245807 h 245807"/>
              <a:gd name="connsiteX1" fmla="*/ 1362434 w 1362434"/>
              <a:gd name="connsiteY1" fmla="*/ 0 h 245807"/>
              <a:gd name="connsiteX0" fmla="*/ 0 w 1400534"/>
              <a:gd name="connsiteY0" fmla="*/ 243426 h 243426"/>
              <a:gd name="connsiteX1" fmla="*/ 1400534 w 1400534"/>
              <a:gd name="connsiteY1" fmla="*/ 0 h 243426"/>
              <a:gd name="connsiteX0" fmla="*/ 0 w 1403283"/>
              <a:gd name="connsiteY0" fmla="*/ 243426 h 350621"/>
              <a:gd name="connsiteX1" fmla="*/ 1400534 w 1403283"/>
              <a:gd name="connsiteY1" fmla="*/ 0 h 350621"/>
              <a:gd name="connsiteX0" fmla="*/ 0 w 1506408"/>
              <a:gd name="connsiteY0" fmla="*/ 243426 h 398788"/>
              <a:gd name="connsiteX1" fmla="*/ 1400534 w 1506408"/>
              <a:gd name="connsiteY1" fmla="*/ 0 h 398788"/>
              <a:gd name="connsiteX0" fmla="*/ 0 w 1412479"/>
              <a:gd name="connsiteY0" fmla="*/ 241045 h 397960"/>
              <a:gd name="connsiteX1" fmla="*/ 1300522 w 1412479"/>
              <a:gd name="connsiteY1" fmla="*/ 0 h 397960"/>
              <a:gd name="connsiteX0" fmla="*/ 0 w 1422837"/>
              <a:gd name="connsiteY0" fmla="*/ 241045 h 426911"/>
              <a:gd name="connsiteX1" fmla="*/ 1300522 w 1422837"/>
              <a:gd name="connsiteY1" fmla="*/ 0 h 426911"/>
              <a:gd name="connsiteX0" fmla="*/ 0 w 1447274"/>
              <a:gd name="connsiteY0" fmla="*/ 241045 h 426911"/>
              <a:gd name="connsiteX1" fmla="*/ 1326716 w 1447274"/>
              <a:gd name="connsiteY1" fmla="*/ 0 h 426911"/>
              <a:gd name="connsiteX0" fmla="*/ 0 w 1400421"/>
              <a:gd name="connsiteY0" fmla="*/ 241045 h 359952"/>
              <a:gd name="connsiteX1" fmla="*/ 1326716 w 1400421"/>
              <a:gd name="connsiteY1" fmla="*/ 0 h 359952"/>
              <a:gd name="connsiteX0" fmla="*/ 0 w 1403900"/>
              <a:gd name="connsiteY0" fmla="*/ 241045 h 350841"/>
              <a:gd name="connsiteX1" fmla="*/ 1370968 w 1403900"/>
              <a:gd name="connsiteY1" fmla="*/ 93945 h 350841"/>
              <a:gd name="connsiteX2" fmla="*/ 1326716 w 1403900"/>
              <a:gd name="connsiteY2" fmla="*/ 0 h 350841"/>
              <a:gd name="connsiteX0" fmla="*/ 0 w 1370968"/>
              <a:gd name="connsiteY0" fmla="*/ 241045 h 241045"/>
              <a:gd name="connsiteX1" fmla="*/ 1370968 w 1370968"/>
              <a:gd name="connsiteY1" fmla="*/ 93945 h 241045"/>
              <a:gd name="connsiteX2" fmla="*/ 1326716 w 1370968"/>
              <a:gd name="connsiteY2" fmla="*/ 0 h 241045"/>
              <a:gd name="connsiteX0" fmla="*/ 0 w 1404701"/>
              <a:gd name="connsiteY0" fmla="*/ 241045 h 377353"/>
              <a:gd name="connsiteX1" fmla="*/ 1370968 w 1404701"/>
              <a:gd name="connsiteY1" fmla="*/ 93945 h 377353"/>
              <a:gd name="connsiteX2" fmla="*/ 1326716 w 1404701"/>
              <a:gd name="connsiteY2" fmla="*/ 0 h 377353"/>
              <a:gd name="connsiteX0" fmla="*/ 0 w 1404701"/>
              <a:gd name="connsiteY0" fmla="*/ 248189 h 384497"/>
              <a:gd name="connsiteX1" fmla="*/ 1370968 w 1404701"/>
              <a:gd name="connsiteY1" fmla="*/ 101089 h 384497"/>
              <a:gd name="connsiteX2" fmla="*/ 1381485 w 1404701"/>
              <a:gd name="connsiteY2" fmla="*/ 0 h 384497"/>
              <a:gd name="connsiteX0" fmla="*/ 0 w 1386131"/>
              <a:gd name="connsiteY0" fmla="*/ 248189 h 389304"/>
              <a:gd name="connsiteX1" fmla="*/ 1351918 w 1386131"/>
              <a:gd name="connsiteY1" fmla="*/ 108233 h 389304"/>
              <a:gd name="connsiteX2" fmla="*/ 1381485 w 1386131"/>
              <a:gd name="connsiteY2" fmla="*/ 0 h 389304"/>
              <a:gd name="connsiteX0" fmla="*/ 0 w 1399072"/>
              <a:gd name="connsiteY0" fmla="*/ 248189 h 407056"/>
              <a:gd name="connsiteX1" fmla="*/ 1351918 w 1399072"/>
              <a:gd name="connsiteY1" fmla="*/ 108233 h 407056"/>
              <a:gd name="connsiteX2" fmla="*/ 1381485 w 1399072"/>
              <a:gd name="connsiteY2" fmla="*/ 0 h 407056"/>
              <a:gd name="connsiteX0" fmla="*/ 0 w 1418602"/>
              <a:gd name="connsiteY0" fmla="*/ 248189 h 391390"/>
              <a:gd name="connsiteX1" fmla="*/ 1351918 w 1418602"/>
              <a:gd name="connsiteY1" fmla="*/ 108233 h 391390"/>
              <a:gd name="connsiteX2" fmla="*/ 1381485 w 1418602"/>
              <a:gd name="connsiteY2" fmla="*/ 0 h 391390"/>
              <a:gd name="connsiteX0" fmla="*/ 0 w 1411765"/>
              <a:gd name="connsiteY0" fmla="*/ 248189 h 388178"/>
              <a:gd name="connsiteX1" fmla="*/ 1344774 w 1411765"/>
              <a:gd name="connsiteY1" fmla="*/ 103470 h 388178"/>
              <a:gd name="connsiteX2" fmla="*/ 1381485 w 1411765"/>
              <a:gd name="connsiteY2" fmla="*/ 0 h 388178"/>
              <a:gd name="connsiteX0" fmla="*/ 0 w 1411765"/>
              <a:gd name="connsiteY0" fmla="*/ 144719 h 284708"/>
              <a:gd name="connsiteX1" fmla="*/ 1344774 w 1411765"/>
              <a:gd name="connsiteY1" fmla="*/ 0 h 284708"/>
              <a:gd name="connsiteX0" fmla="*/ 0 w 1419338"/>
              <a:gd name="connsiteY0" fmla="*/ 144719 h 274631"/>
              <a:gd name="connsiteX1" fmla="*/ 1344774 w 1419338"/>
              <a:gd name="connsiteY1" fmla="*/ 0 h 274631"/>
              <a:gd name="connsiteX0" fmla="*/ 0 w 1419338"/>
              <a:gd name="connsiteY0" fmla="*/ 144719 h 296247"/>
              <a:gd name="connsiteX1" fmla="*/ 1344774 w 1419338"/>
              <a:gd name="connsiteY1" fmla="*/ 0 h 296247"/>
              <a:gd name="connsiteX0" fmla="*/ 0 w 1427683"/>
              <a:gd name="connsiteY0" fmla="*/ 147894 h 297360"/>
              <a:gd name="connsiteX1" fmla="*/ 1353581 w 1427683"/>
              <a:gd name="connsiteY1" fmla="*/ 0 h 297360"/>
              <a:gd name="connsiteX0" fmla="*/ 0 w 1419575"/>
              <a:gd name="connsiteY0" fmla="*/ 147894 h 297360"/>
              <a:gd name="connsiteX1" fmla="*/ 1353581 w 1419575"/>
              <a:gd name="connsiteY1" fmla="*/ 0 h 297360"/>
              <a:gd name="connsiteX0" fmla="*/ 0 w 1566395"/>
              <a:gd name="connsiteY0" fmla="*/ 147894 h 297360"/>
              <a:gd name="connsiteX1" fmla="*/ 1506240 w 1566395"/>
              <a:gd name="connsiteY1" fmla="*/ 0 h 297360"/>
              <a:gd name="connsiteX0" fmla="*/ 0 w 1572772"/>
              <a:gd name="connsiteY0" fmla="*/ 147894 h 293734"/>
              <a:gd name="connsiteX1" fmla="*/ 1506240 w 1572772"/>
              <a:gd name="connsiteY1" fmla="*/ 0 h 293734"/>
              <a:gd name="connsiteX0" fmla="*/ 0 w 1575099"/>
              <a:gd name="connsiteY0" fmla="*/ 147894 h 278971"/>
              <a:gd name="connsiteX1" fmla="*/ 1506240 w 1575099"/>
              <a:gd name="connsiteY1" fmla="*/ 0 h 278971"/>
              <a:gd name="connsiteX0" fmla="*/ 0 w 1565048"/>
              <a:gd name="connsiteY0" fmla="*/ 147894 h 293734"/>
              <a:gd name="connsiteX1" fmla="*/ 1506240 w 1565048"/>
              <a:gd name="connsiteY1" fmla="*/ 0 h 29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5048" h="293734">
                <a:moveTo>
                  <a:pt x="0" y="147894"/>
                </a:moveTo>
                <a:cubicBezTo>
                  <a:pt x="400558" y="127574"/>
                  <a:pt x="1875544" y="572908"/>
                  <a:pt x="1506240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4" name="Freeform 5" descr="pencil"/>
          <p:cNvSpPr>
            <a:spLocks noChangeAspect="1"/>
          </p:cNvSpPr>
          <p:nvPr/>
        </p:nvSpPr>
        <p:spPr bwMode="auto">
          <a:xfrm rot="21356529">
            <a:off x="1344702" y="3000823"/>
            <a:ext cx="433833" cy="446936"/>
          </a:xfrm>
          <a:custGeom>
            <a:avLst/>
            <a:gdLst>
              <a:gd name="T0" fmla="*/ 265 w 1424"/>
              <a:gd name="T1" fmla="*/ 958 h 1467"/>
              <a:gd name="T2" fmla="*/ 1138 w 1424"/>
              <a:gd name="T3" fmla="*/ 87 h 1467"/>
              <a:gd name="T4" fmla="*/ 1398 w 1424"/>
              <a:gd name="T5" fmla="*/ 292 h 1467"/>
              <a:gd name="T6" fmla="*/ 499 w 1424"/>
              <a:gd name="T7" fmla="*/ 1182 h 1467"/>
              <a:gd name="T8" fmla="*/ 0 w 1424"/>
              <a:gd name="T9" fmla="*/ 1467 h 1467"/>
              <a:gd name="T10" fmla="*/ 265 w 1424"/>
              <a:gd name="T11" fmla="*/ 95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24" h="1467">
                <a:moveTo>
                  <a:pt x="265" y="958"/>
                </a:moveTo>
                <a:lnTo>
                  <a:pt x="1138" y="87"/>
                </a:lnTo>
                <a:cubicBezTo>
                  <a:pt x="1234" y="0"/>
                  <a:pt x="1424" y="222"/>
                  <a:pt x="1398" y="292"/>
                </a:cubicBezTo>
                <a:lnTo>
                  <a:pt x="499" y="1182"/>
                </a:lnTo>
                <a:lnTo>
                  <a:pt x="0" y="1467"/>
                </a:lnTo>
                <a:lnTo>
                  <a:pt x="265" y="958"/>
                </a:lnTo>
                <a:close/>
              </a:path>
            </a:pathLst>
          </a:custGeom>
          <a:blipFill dpi="0" rotWithShape="1">
            <a:blip r:embed="rId3" cstate="print"/>
            <a:srcRect/>
            <a:stretch>
              <a:fillRect r="-3362"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i-FI"/>
          </a:p>
        </p:txBody>
      </p:sp>
      <p:sp>
        <p:nvSpPr>
          <p:cNvPr id="376" name="Text Box 14"/>
          <p:cNvSpPr txBox="1">
            <a:spLocks noChangeArrowheads="1"/>
          </p:cNvSpPr>
          <p:nvPr/>
        </p:nvSpPr>
        <p:spPr bwMode="auto">
          <a:xfrm>
            <a:off x="1281600" y="3362400"/>
            <a:ext cx="248786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fi-FI" sz="900" dirty="0" smtClean="0">
                <a:solidFill>
                  <a:srgbClr val="FC2704"/>
                </a:solidFill>
                <a:latin typeface="Arial Unicode MS" pitchFamily="34" charset="-128"/>
              </a:rPr>
              <a:t>2</a:t>
            </a:r>
            <a:endParaRPr lang="en-US" sz="900" dirty="0">
              <a:solidFill>
                <a:srgbClr val="FC2704"/>
              </a:solidFill>
              <a:latin typeface="Arial Unicode MS" pitchFamily="34" charset="-128"/>
            </a:endParaRPr>
          </a:p>
        </p:txBody>
      </p:sp>
      <p:sp>
        <p:nvSpPr>
          <p:cNvPr id="379" name="Freeform 378"/>
          <p:cNvSpPr/>
          <p:nvPr/>
        </p:nvSpPr>
        <p:spPr>
          <a:xfrm>
            <a:off x="1083600" y="3380400"/>
            <a:ext cx="1692594" cy="293734"/>
          </a:xfrm>
          <a:custGeom>
            <a:avLst/>
            <a:gdLst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5" fmla="*/ 1371303 w 1413887"/>
              <a:gd name="connsiteY5" fmla="*/ 1777 h 244427"/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0" fmla="*/ 25582 w 1379929"/>
              <a:gd name="connsiteY0" fmla="*/ 86264 h 225397"/>
              <a:gd name="connsiteX1" fmla="*/ 103220 w 1379929"/>
              <a:gd name="connsiteY1" fmla="*/ 86264 h 225397"/>
              <a:gd name="connsiteX2" fmla="*/ 853718 w 1379929"/>
              <a:gd name="connsiteY2" fmla="*/ 224286 h 225397"/>
              <a:gd name="connsiteX3" fmla="*/ 1379929 w 1379929"/>
              <a:gd name="connsiteY3" fmla="*/ 0 h 225397"/>
              <a:gd name="connsiteX0" fmla="*/ 25582 w 1401361"/>
              <a:gd name="connsiteY0" fmla="*/ 198183 h 340987"/>
              <a:gd name="connsiteX1" fmla="*/ 103220 w 1401361"/>
              <a:gd name="connsiteY1" fmla="*/ 198183 h 340987"/>
              <a:gd name="connsiteX2" fmla="*/ 853718 w 1401361"/>
              <a:gd name="connsiteY2" fmla="*/ 336205 h 340987"/>
              <a:gd name="connsiteX3" fmla="*/ 1401361 w 1401361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8885 w 1406687"/>
              <a:gd name="connsiteY0" fmla="*/ 198183 h 364303"/>
              <a:gd name="connsiteX1" fmla="*/ 106523 w 1406687"/>
              <a:gd name="connsiteY1" fmla="*/ 198183 h 364303"/>
              <a:gd name="connsiteX2" fmla="*/ 918934 w 1406687"/>
              <a:gd name="connsiteY2" fmla="*/ 360018 h 364303"/>
              <a:gd name="connsiteX3" fmla="*/ 1404664 w 1406687"/>
              <a:gd name="connsiteY3" fmla="*/ 0 h 364303"/>
              <a:gd name="connsiteX0" fmla="*/ 28885 w 1408629"/>
              <a:gd name="connsiteY0" fmla="*/ 198183 h 360441"/>
              <a:gd name="connsiteX1" fmla="*/ 106523 w 1408629"/>
              <a:gd name="connsiteY1" fmla="*/ 198183 h 360441"/>
              <a:gd name="connsiteX2" fmla="*/ 918934 w 1408629"/>
              <a:gd name="connsiteY2" fmla="*/ 360018 h 360441"/>
              <a:gd name="connsiteX3" fmla="*/ 1404664 w 1408629"/>
              <a:gd name="connsiteY3" fmla="*/ 0 h 360441"/>
              <a:gd name="connsiteX0" fmla="*/ 28885 w 1394845"/>
              <a:gd name="connsiteY0" fmla="*/ 195802 h 361835"/>
              <a:gd name="connsiteX1" fmla="*/ 106523 w 1394845"/>
              <a:gd name="connsiteY1" fmla="*/ 195802 h 361835"/>
              <a:gd name="connsiteX2" fmla="*/ 918934 w 1394845"/>
              <a:gd name="connsiteY2" fmla="*/ 357637 h 361835"/>
              <a:gd name="connsiteX3" fmla="*/ 1392758 w 1394845"/>
              <a:gd name="connsiteY3" fmla="*/ 0 h 361835"/>
              <a:gd name="connsiteX0" fmla="*/ 28885 w 1414981"/>
              <a:gd name="connsiteY0" fmla="*/ 195802 h 361835"/>
              <a:gd name="connsiteX1" fmla="*/ 106523 w 1414981"/>
              <a:gd name="connsiteY1" fmla="*/ 195802 h 361835"/>
              <a:gd name="connsiteX2" fmla="*/ 918934 w 1414981"/>
              <a:gd name="connsiteY2" fmla="*/ 357637 h 361835"/>
              <a:gd name="connsiteX3" fmla="*/ 1392758 w 1414981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55"/>
              <a:gd name="connsiteY0" fmla="*/ 195802 h 360372"/>
              <a:gd name="connsiteX1" fmla="*/ 106523 w 1394555"/>
              <a:gd name="connsiteY1" fmla="*/ 195802 h 360372"/>
              <a:gd name="connsiteX2" fmla="*/ 918934 w 1394555"/>
              <a:gd name="connsiteY2" fmla="*/ 357637 h 360372"/>
              <a:gd name="connsiteX3" fmla="*/ 1392758 w 1394555"/>
              <a:gd name="connsiteY3" fmla="*/ 0 h 360372"/>
              <a:gd name="connsiteX0" fmla="*/ 28885 w 1394931"/>
              <a:gd name="connsiteY0" fmla="*/ 195802 h 364556"/>
              <a:gd name="connsiteX1" fmla="*/ 106523 w 1394931"/>
              <a:gd name="connsiteY1" fmla="*/ 195802 h 364556"/>
              <a:gd name="connsiteX2" fmla="*/ 918934 w 1394931"/>
              <a:gd name="connsiteY2" fmla="*/ 357637 h 364556"/>
              <a:gd name="connsiteX3" fmla="*/ 1392758 w 1394931"/>
              <a:gd name="connsiteY3" fmla="*/ 0 h 364556"/>
              <a:gd name="connsiteX0" fmla="*/ 28885 w 1394952"/>
              <a:gd name="connsiteY0" fmla="*/ 195802 h 358739"/>
              <a:gd name="connsiteX1" fmla="*/ 106523 w 1394952"/>
              <a:gd name="connsiteY1" fmla="*/ 195802 h 358739"/>
              <a:gd name="connsiteX2" fmla="*/ 918934 w 1394952"/>
              <a:gd name="connsiteY2" fmla="*/ 357637 h 358739"/>
              <a:gd name="connsiteX3" fmla="*/ 1392758 w 1394952"/>
              <a:gd name="connsiteY3" fmla="*/ 0 h 358739"/>
              <a:gd name="connsiteX0" fmla="*/ 28885 w 1394204"/>
              <a:gd name="connsiteY0" fmla="*/ 195802 h 360234"/>
              <a:gd name="connsiteX1" fmla="*/ 106523 w 1394204"/>
              <a:gd name="connsiteY1" fmla="*/ 195802 h 360234"/>
              <a:gd name="connsiteX2" fmla="*/ 918934 w 1394204"/>
              <a:gd name="connsiteY2" fmla="*/ 357637 h 360234"/>
              <a:gd name="connsiteX3" fmla="*/ 1392758 w 1394204"/>
              <a:gd name="connsiteY3" fmla="*/ 0 h 360234"/>
              <a:gd name="connsiteX0" fmla="*/ 58356 w 1422229"/>
              <a:gd name="connsiteY0" fmla="*/ 195802 h 208064"/>
              <a:gd name="connsiteX1" fmla="*/ 135994 w 1422229"/>
              <a:gd name="connsiteY1" fmla="*/ 195802 h 208064"/>
              <a:gd name="connsiteX2" fmla="*/ 1422229 w 1422229"/>
              <a:gd name="connsiteY2" fmla="*/ 0 h 208064"/>
              <a:gd name="connsiteX0" fmla="*/ 0 w 1286235"/>
              <a:gd name="connsiteY0" fmla="*/ 195802 h 195802"/>
              <a:gd name="connsiteX1" fmla="*/ 1286235 w 1286235"/>
              <a:gd name="connsiteY1" fmla="*/ 0 h 195802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76508"/>
              <a:gd name="connsiteX1" fmla="*/ 1386247 w 1386247"/>
              <a:gd name="connsiteY1" fmla="*/ 0 h 276508"/>
              <a:gd name="connsiteX0" fmla="*/ 0 w 1386507"/>
              <a:gd name="connsiteY0" fmla="*/ 219614 h 379922"/>
              <a:gd name="connsiteX1" fmla="*/ 1386247 w 1386507"/>
              <a:gd name="connsiteY1" fmla="*/ 0 h 379922"/>
              <a:gd name="connsiteX0" fmla="*/ 0 w 1386501"/>
              <a:gd name="connsiteY0" fmla="*/ 219614 h 343772"/>
              <a:gd name="connsiteX1" fmla="*/ 1386247 w 1386501"/>
              <a:gd name="connsiteY1" fmla="*/ 0 h 343772"/>
              <a:gd name="connsiteX0" fmla="*/ 0 w 1386439"/>
              <a:gd name="connsiteY0" fmla="*/ 219614 h 308533"/>
              <a:gd name="connsiteX1" fmla="*/ 1386247 w 1386439"/>
              <a:gd name="connsiteY1" fmla="*/ 0 h 308533"/>
              <a:gd name="connsiteX0" fmla="*/ 0 w 1386247"/>
              <a:gd name="connsiteY0" fmla="*/ 219614 h 359543"/>
              <a:gd name="connsiteX1" fmla="*/ 1386247 w 1386247"/>
              <a:gd name="connsiteY1" fmla="*/ 0 h 359543"/>
              <a:gd name="connsiteX0" fmla="*/ 0 w 1390873"/>
              <a:gd name="connsiteY0" fmla="*/ 219614 h 378610"/>
              <a:gd name="connsiteX1" fmla="*/ 1386247 w 1390873"/>
              <a:gd name="connsiteY1" fmla="*/ 0 h 378610"/>
              <a:gd name="connsiteX0" fmla="*/ 0 w 1379013"/>
              <a:gd name="connsiteY0" fmla="*/ 224377 h 380443"/>
              <a:gd name="connsiteX1" fmla="*/ 1374340 w 1379013"/>
              <a:gd name="connsiteY1" fmla="*/ 0 h 380443"/>
              <a:gd name="connsiteX0" fmla="*/ 0 w 1388972"/>
              <a:gd name="connsiteY0" fmla="*/ 224377 h 380443"/>
              <a:gd name="connsiteX1" fmla="*/ 1374340 w 1388972"/>
              <a:gd name="connsiteY1" fmla="*/ 0 h 380443"/>
              <a:gd name="connsiteX0" fmla="*/ 0 w 1384924"/>
              <a:gd name="connsiteY0" fmla="*/ 224377 h 374420"/>
              <a:gd name="connsiteX1" fmla="*/ 1374340 w 1384924"/>
              <a:gd name="connsiteY1" fmla="*/ 0 h 374420"/>
              <a:gd name="connsiteX0" fmla="*/ 0 w 1380031"/>
              <a:gd name="connsiteY0" fmla="*/ 224377 h 375423"/>
              <a:gd name="connsiteX1" fmla="*/ 1374340 w 1380031"/>
              <a:gd name="connsiteY1" fmla="*/ 0 h 375423"/>
              <a:gd name="connsiteX0" fmla="*/ 0 w 1460869"/>
              <a:gd name="connsiteY0" fmla="*/ 224377 h 367416"/>
              <a:gd name="connsiteX1" fmla="*/ 1374340 w 1460869"/>
              <a:gd name="connsiteY1" fmla="*/ 0 h 367416"/>
              <a:gd name="connsiteX0" fmla="*/ 0 w 1425794"/>
              <a:gd name="connsiteY0" fmla="*/ 224377 h 353485"/>
              <a:gd name="connsiteX1" fmla="*/ 1374340 w 1425794"/>
              <a:gd name="connsiteY1" fmla="*/ 0 h 353485"/>
              <a:gd name="connsiteX0" fmla="*/ 0 w 1382036"/>
              <a:gd name="connsiteY0" fmla="*/ 236283 h 358362"/>
              <a:gd name="connsiteX1" fmla="*/ 1329097 w 1382036"/>
              <a:gd name="connsiteY1" fmla="*/ 0 h 358362"/>
              <a:gd name="connsiteX0" fmla="*/ 0 w 1455543"/>
              <a:gd name="connsiteY0" fmla="*/ 236283 h 388096"/>
              <a:gd name="connsiteX1" fmla="*/ 1329097 w 1455543"/>
              <a:gd name="connsiteY1" fmla="*/ 0 h 388096"/>
              <a:gd name="connsiteX0" fmla="*/ 0 w 1388377"/>
              <a:gd name="connsiteY0" fmla="*/ 236283 h 358362"/>
              <a:gd name="connsiteX1" fmla="*/ 1329097 w 1388377"/>
              <a:gd name="connsiteY1" fmla="*/ 0 h 358362"/>
              <a:gd name="connsiteX0" fmla="*/ 0 w 1424521"/>
              <a:gd name="connsiteY0" fmla="*/ 236283 h 374357"/>
              <a:gd name="connsiteX1" fmla="*/ 1329097 w 1424521"/>
              <a:gd name="connsiteY1" fmla="*/ 0 h 374357"/>
              <a:gd name="connsiteX0" fmla="*/ 0 w 1375815"/>
              <a:gd name="connsiteY0" fmla="*/ 236283 h 336976"/>
              <a:gd name="connsiteX1" fmla="*/ 1329097 w 1375815"/>
              <a:gd name="connsiteY1" fmla="*/ 0 h 336976"/>
              <a:gd name="connsiteX0" fmla="*/ 0 w 1418081"/>
              <a:gd name="connsiteY0" fmla="*/ 236283 h 330875"/>
              <a:gd name="connsiteX1" fmla="*/ 1329097 w 1418081"/>
              <a:gd name="connsiteY1" fmla="*/ 0 h 330875"/>
              <a:gd name="connsiteX0" fmla="*/ 0 w 1418754"/>
              <a:gd name="connsiteY0" fmla="*/ 236283 h 358564"/>
              <a:gd name="connsiteX1" fmla="*/ 1329097 w 1418754"/>
              <a:gd name="connsiteY1" fmla="*/ 0 h 358564"/>
              <a:gd name="connsiteX0" fmla="*/ 0 w 1376093"/>
              <a:gd name="connsiteY0" fmla="*/ 236283 h 320564"/>
              <a:gd name="connsiteX1" fmla="*/ 1329097 w 1376093"/>
              <a:gd name="connsiteY1" fmla="*/ 0 h 320564"/>
              <a:gd name="connsiteX0" fmla="*/ 0 w 1389328"/>
              <a:gd name="connsiteY0" fmla="*/ 236283 h 334320"/>
              <a:gd name="connsiteX1" fmla="*/ 735176 w 1389328"/>
              <a:gd name="connsiteY1" fmla="*/ 298736 h 334320"/>
              <a:gd name="connsiteX2" fmla="*/ 1329097 w 1389328"/>
              <a:gd name="connsiteY2" fmla="*/ 0 h 334320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16266"/>
              <a:gd name="connsiteY0" fmla="*/ 171989 h 340452"/>
              <a:gd name="connsiteX1" fmla="*/ 735176 w 1416266"/>
              <a:gd name="connsiteY1" fmla="*/ 234442 h 340452"/>
              <a:gd name="connsiteX2" fmla="*/ 1350528 w 1416266"/>
              <a:gd name="connsiteY2" fmla="*/ 0 h 340452"/>
              <a:gd name="connsiteX0" fmla="*/ 0 w 1385654"/>
              <a:gd name="connsiteY0" fmla="*/ 171989 h 313298"/>
              <a:gd name="connsiteX1" fmla="*/ 735176 w 1385654"/>
              <a:gd name="connsiteY1" fmla="*/ 234442 h 313298"/>
              <a:gd name="connsiteX2" fmla="*/ 1350528 w 1385654"/>
              <a:gd name="connsiteY2" fmla="*/ 0 h 313298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389104"/>
              <a:gd name="connsiteY0" fmla="*/ 171989 h 337115"/>
              <a:gd name="connsiteX1" fmla="*/ 837569 w 1389104"/>
              <a:gd name="connsiteY1" fmla="*/ 279686 h 337115"/>
              <a:gd name="connsiteX2" fmla="*/ 1350528 w 1389104"/>
              <a:gd name="connsiteY2" fmla="*/ 0 h 337115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50356"/>
              <a:gd name="connsiteY0" fmla="*/ 169607 h 346619"/>
              <a:gd name="connsiteX1" fmla="*/ 837569 w 1450356"/>
              <a:gd name="connsiteY1" fmla="*/ 277304 h 346619"/>
              <a:gd name="connsiteX2" fmla="*/ 1374341 w 1450356"/>
              <a:gd name="connsiteY2" fmla="*/ 0 h 346619"/>
              <a:gd name="connsiteX0" fmla="*/ 0 w 1389600"/>
              <a:gd name="connsiteY0" fmla="*/ 245807 h 361545"/>
              <a:gd name="connsiteX1" fmla="*/ 837569 w 1389600"/>
              <a:gd name="connsiteY1" fmla="*/ 353504 h 361545"/>
              <a:gd name="connsiteX2" fmla="*/ 1362434 w 1389600"/>
              <a:gd name="connsiteY2" fmla="*/ 0 h 361545"/>
              <a:gd name="connsiteX0" fmla="*/ 0 w 1373013"/>
              <a:gd name="connsiteY0" fmla="*/ 245807 h 396277"/>
              <a:gd name="connsiteX1" fmla="*/ 837569 w 1373013"/>
              <a:gd name="connsiteY1" fmla="*/ 353504 h 396277"/>
              <a:gd name="connsiteX2" fmla="*/ 1362434 w 1373013"/>
              <a:gd name="connsiteY2" fmla="*/ 0 h 396277"/>
              <a:gd name="connsiteX0" fmla="*/ 0 w 1383692"/>
              <a:gd name="connsiteY0" fmla="*/ 245807 h 425938"/>
              <a:gd name="connsiteX1" fmla="*/ 1066169 w 1383692"/>
              <a:gd name="connsiteY1" fmla="*/ 405892 h 425938"/>
              <a:gd name="connsiteX2" fmla="*/ 1362434 w 1383692"/>
              <a:gd name="connsiteY2" fmla="*/ 0 h 425938"/>
              <a:gd name="connsiteX0" fmla="*/ 0 w 1377704"/>
              <a:gd name="connsiteY0" fmla="*/ 245807 h 423937"/>
              <a:gd name="connsiteX1" fmla="*/ 1066169 w 1377704"/>
              <a:gd name="connsiteY1" fmla="*/ 405892 h 423937"/>
              <a:gd name="connsiteX2" fmla="*/ 1362434 w 1377704"/>
              <a:gd name="connsiteY2" fmla="*/ 0 h 423937"/>
              <a:gd name="connsiteX0" fmla="*/ 0 w 1362434"/>
              <a:gd name="connsiteY0" fmla="*/ 245807 h 245807"/>
              <a:gd name="connsiteX1" fmla="*/ 1362434 w 1362434"/>
              <a:gd name="connsiteY1" fmla="*/ 0 h 245807"/>
              <a:gd name="connsiteX0" fmla="*/ 0 w 1400534"/>
              <a:gd name="connsiteY0" fmla="*/ 243426 h 243426"/>
              <a:gd name="connsiteX1" fmla="*/ 1400534 w 1400534"/>
              <a:gd name="connsiteY1" fmla="*/ 0 h 243426"/>
              <a:gd name="connsiteX0" fmla="*/ 0 w 1403283"/>
              <a:gd name="connsiteY0" fmla="*/ 243426 h 350621"/>
              <a:gd name="connsiteX1" fmla="*/ 1400534 w 1403283"/>
              <a:gd name="connsiteY1" fmla="*/ 0 h 350621"/>
              <a:gd name="connsiteX0" fmla="*/ 0 w 1506408"/>
              <a:gd name="connsiteY0" fmla="*/ 243426 h 398788"/>
              <a:gd name="connsiteX1" fmla="*/ 1400534 w 1506408"/>
              <a:gd name="connsiteY1" fmla="*/ 0 h 398788"/>
              <a:gd name="connsiteX0" fmla="*/ 0 w 1412479"/>
              <a:gd name="connsiteY0" fmla="*/ 241045 h 397960"/>
              <a:gd name="connsiteX1" fmla="*/ 1300522 w 1412479"/>
              <a:gd name="connsiteY1" fmla="*/ 0 h 397960"/>
              <a:gd name="connsiteX0" fmla="*/ 0 w 1422837"/>
              <a:gd name="connsiteY0" fmla="*/ 241045 h 426911"/>
              <a:gd name="connsiteX1" fmla="*/ 1300522 w 1422837"/>
              <a:gd name="connsiteY1" fmla="*/ 0 h 426911"/>
              <a:gd name="connsiteX0" fmla="*/ 0 w 1447274"/>
              <a:gd name="connsiteY0" fmla="*/ 241045 h 426911"/>
              <a:gd name="connsiteX1" fmla="*/ 1326716 w 1447274"/>
              <a:gd name="connsiteY1" fmla="*/ 0 h 426911"/>
              <a:gd name="connsiteX0" fmla="*/ 0 w 1400421"/>
              <a:gd name="connsiteY0" fmla="*/ 241045 h 359952"/>
              <a:gd name="connsiteX1" fmla="*/ 1326716 w 1400421"/>
              <a:gd name="connsiteY1" fmla="*/ 0 h 359952"/>
              <a:gd name="connsiteX0" fmla="*/ 0 w 1403900"/>
              <a:gd name="connsiteY0" fmla="*/ 241045 h 350841"/>
              <a:gd name="connsiteX1" fmla="*/ 1370968 w 1403900"/>
              <a:gd name="connsiteY1" fmla="*/ 93945 h 350841"/>
              <a:gd name="connsiteX2" fmla="*/ 1326716 w 1403900"/>
              <a:gd name="connsiteY2" fmla="*/ 0 h 350841"/>
              <a:gd name="connsiteX0" fmla="*/ 0 w 1370968"/>
              <a:gd name="connsiteY0" fmla="*/ 241045 h 241045"/>
              <a:gd name="connsiteX1" fmla="*/ 1370968 w 1370968"/>
              <a:gd name="connsiteY1" fmla="*/ 93945 h 241045"/>
              <a:gd name="connsiteX2" fmla="*/ 1326716 w 1370968"/>
              <a:gd name="connsiteY2" fmla="*/ 0 h 241045"/>
              <a:gd name="connsiteX0" fmla="*/ 0 w 1404701"/>
              <a:gd name="connsiteY0" fmla="*/ 241045 h 377353"/>
              <a:gd name="connsiteX1" fmla="*/ 1370968 w 1404701"/>
              <a:gd name="connsiteY1" fmla="*/ 93945 h 377353"/>
              <a:gd name="connsiteX2" fmla="*/ 1326716 w 1404701"/>
              <a:gd name="connsiteY2" fmla="*/ 0 h 377353"/>
              <a:gd name="connsiteX0" fmla="*/ 0 w 1404701"/>
              <a:gd name="connsiteY0" fmla="*/ 248189 h 384497"/>
              <a:gd name="connsiteX1" fmla="*/ 1370968 w 1404701"/>
              <a:gd name="connsiteY1" fmla="*/ 101089 h 384497"/>
              <a:gd name="connsiteX2" fmla="*/ 1381485 w 1404701"/>
              <a:gd name="connsiteY2" fmla="*/ 0 h 384497"/>
              <a:gd name="connsiteX0" fmla="*/ 0 w 1386131"/>
              <a:gd name="connsiteY0" fmla="*/ 248189 h 389304"/>
              <a:gd name="connsiteX1" fmla="*/ 1351918 w 1386131"/>
              <a:gd name="connsiteY1" fmla="*/ 108233 h 389304"/>
              <a:gd name="connsiteX2" fmla="*/ 1381485 w 1386131"/>
              <a:gd name="connsiteY2" fmla="*/ 0 h 389304"/>
              <a:gd name="connsiteX0" fmla="*/ 0 w 1399072"/>
              <a:gd name="connsiteY0" fmla="*/ 248189 h 407056"/>
              <a:gd name="connsiteX1" fmla="*/ 1351918 w 1399072"/>
              <a:gd name="connsiteY1" fmla="*/ 108233 h 407056"/>
              <a:gd name="connsiteX2" fmla="*/ 1381485 w 1399072"/>
              <a:gd name="connsiteY2" fmla="*/ 0 h 407056"/>
              <a:gd name="connsiteX0" fmla="*/ 0 w 1418602"/>
              <a:gd name="connsiteY0" fmla="*/ 248189 h 391390"/>
              <a:gd name="connsiteX1" fmla="*/ 1351918 w 1418602"/>
              <a:gd name="connsiteY1" fmla="*/ 108233 h 391390"/>
              <a:gd name="connsiteX2" fmla="*/ 1381485 w 1418602"/>
              <a:gd name="connsiteY2" fmla="*/ 0 h 391390"/>
              <a:gd name="connsiteX0" fmla="*/ 0 w 1411765"/>
              <a:gd name="connsiteY0" fmla="*/ 248189 h 388178"/>
              <a:gd name="connsiteX1" fmla="*/ 1344774 w 1411765"/>
              <a:gd name="connsiteY1" fmla="*/ 103470 h 388178"/>
              <a:gd name="connsiteX2" fmla="*/ 1381485 w 1411765"/>
              <a:gd name="connsiteY2" fmla="*/ 0 h 388178"/>
              <a:gd name="connsiteX0" fmla="*/ 0 w 1411765"/>
              <a:gd name="connsiteY0" fmla="*/ 144719 h 284708"/>
              <a:gd name="connsiteX1" fmla="*/ 1344774 w 1411765"/>
              <a:gd name="connsiteY1" fmla="*/ 0 h 284708"/>
              <a:gd name="connsiteX0" fmla="*/ 0 w 1419338"/>
              <a:gd name="connsiteY0" fmla="*/ 144719 h 274631"/>
              <a:gd name="connsiteX1" fmla="*/ 1344774 w 1419338"/>
              <a:gd name="connsiteY1" fmla="*/ 0 h 274631"/>
              <a:gd name="connsiteX0" fmla="*/ 0 w 1419338"/>
              <a:gd name="connsiteY0" fmla="*/ 144719 h 296247"/>
              <a:gd name="connsiteX1" fmla="*/ 1344774 w 1419338"/>
              <a:gd name="connsiteY1" fmla="*/ 0 h 296247"/>
              <a:gd name="connsiteX0" fmla="*/ 0 w 1427683"/>
              <a:gd name="connsiteY0" fmla="*/ 147894 h 297360"/>
              <a:gd name="connsiteX1" fmla="*/ 1353581 w 1427683"/>
              <a:gd name="connsiteY1" fmla="*/ 0 h 297360"/>
              <a:gd name="connsiteX0" fmla="*/ 0 w 1419575"/>
              <a:gd name="connsiteY0" fmla="*/ 147894 h 297360"/>
              <a:gd name="connsiteX1" fmla="*/ 1353581 w 1419575"/>
              <a:gd name="connsiteY1" fmla="*/ 0 h 297360"/>
              <a:gd name="connsiteX0" fmla="*/ 0 w 1566395"/>
              <a:gd name="connsiteY0" fmla="*/ 147894 h 297360"/>
              <a:gd name="connsiteX1" fmla="*/ 1506240 w 1566395"/>
              <a:gd name="connsiteY1" fmla="*/ 0 h 297360"/>
              <a:gd name="connsiteX0" fmla="*/ 0 w 1572772"/>
              <a:gd name="connsiteY0" fmla="*/ 147894 h 293734"/>
              <a:gd name="connsiteX1" fmla="*/ 1506240 w 1572772"/>
              <a:gd name="connsiteY1" fmla="*/ 0 h 293734"/>
              <a:gd name="connsiteX0" fmla="*/ 0 w 1575099"/>
              <a:gd name="connsiteY0" fmla="*/ 147894 h 278971"/>
              <a:gd name="connsiteX1" fmla="*/ 1506240 w 1575099"/>
              <a:gd name="connsiteY1" fmla="*/ 0 h 278971"/>
              <a:gd name="connsiteX0" fmla="*/ 0 w 1565048"/>
              <a:gd name="connsiteY0" fmla="*/ 147894 h 293734"/>
              <a:gd name="connsiteX1" fmla="*/ 1506240 w 1565048"/>
              <a:gd name="connsiteY1" fmla="*/ 0 h 29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5048" h="293734">
                <a:moveTo>
                  <a:pt x="0" y="147894"/>
                </a:moveTo>
                <a:cubicBezTo>
                  <a:pt x="400558" y="127574"/>
                  <a:pt x="1875544" y="572908"/>
                  <a:pt x="1506240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21" name="Group 1020"/>
          <p:cNvGrpSpPr/>
          <p:nvPr/>
        </p:nvGrpSpPr>
        <p:grpSpPr>
          <a:xfrm>
            <a:off x="2669308" y="3098155"/>
            <a:ext cx="165316" cy="376200"/>
            <a:chOff x="2670646" y="3093557"/>
            <a:chExt cx="165316" cy="376200"/>
          </a:xfrm>
        </p:grpSpPr>
        <p:sp>
          <p:nvSpPr>
            <p:cNvPr id="1022" name="Freeform 1021"/>
            <p:cNvSpPr>
              <a:spLocks noChangeAspect="1"/>
            </p:cNvSpPr>
            <p:nvPr/>
          </p:nvSpPr>
          <p:spPr>
            <a:xfrm rot="5400000">
              <a:off x="2567062" y="3200856"/>
              <a:ext cx="375380" cy="162421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2670646" y="3093557"/>
              <a:ext cx="162720" cy="376200"/>
              <a:chOff x="5428800" y="405017"/>
              <a:chExt cx="180298" cy="452983"/>
            </a:xfrm>
          </p:grpSpPr>
          <p:grpSp>
            <p:nvGrpSpPr>
              <p:cNvPr id="1024" name="Group 10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31" name="Group 1030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33" name="Freeform 1032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635">
                    <a:solidFill>
                      <a:schemeClr val="tx1">
                        <a:lumMod val="50000"/>
                        <a:lumOff val="50000"/>
                        <a:alpha val="60000"/>
                      </a:schemeClr>
                    </a:solidFill>
                  </a:ln>
                  <a:effectLst>
                    <a:outerShdw blurRad="63500" dist="25400" dir="12600000" sx="91000" sy="91000" algn="ctr" rotWithShape="0">
                      <a:schemeClr val="bg1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4" name="Freeform 1033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32" name="Freeform 1031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25" name="Group 10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26" name="Group 10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29" name="Can 10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0" name="Can 10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27" name="Right Triangle 10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28" name="Right Triangle 10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75" name="Freeform 374"/>
          <p:cNvSpPr>
            <a:spLocks noChangeAspect="1"/>
          </p:cNvSpPr>
          <p:nvPr/>
        </p:nvSpPr>
        <p:spPr>
          <a:xfrm rot="5400000">
            <a:off x="2577600" y="32184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8" name="Freeform 5" descr="pencil"/>
          <p:cNvSpPr>
            <a:spLocks noChangeAspect="1"/>
          </p:cNvSpPr>
          <p:nvPr/>
        </p:nvSpPr>
        <p:spPr bwMode="auto">
          <a:xfrm rot="21356529">
            <a:off x="2930965" y="2883856"/>
            <a:ext cx="433833" cy="446936"/>
          </a:xfrm>
          <a:custGeom>
            <a:avLst/>
            <a:gdLst>
              <a:gd name="T0" fmla="*/ 265 w 1424"/>
              <a:gd name="T1" fmla="*/ 958 h 1467"/>
              <a:gd name="T2" fmla="*/ 1138 w 1424"/>
              <a:gd name="T3" fmla="*/ 87 h 1467"/>
              <a:gd name="T4" fmla="*/ 1398 w 1424"/>
              <a:gd name="T5" fmla="*/ 292 h 1467"/>
              <a:gd name="T6" fmla="*/ 499 w 1424"/>
              <a:gd name="T7" fmla="*/ 1182 h 1467"/>
              <a:gd name="T8" fmla="*/ 0 w 1424"/>
              <a:gd name="T9" fmla="*/ 1467 h 1467"/>
              <a:gd name="T10" fmla="*/ 265 w 1424"/>
              <a:gd name="T11" fmla="*/ 95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24" h="1467">
                <a:moveTo>
                  <a:pt x="265" y="958"/>
                </a:moveTo>
                <a:lnTo>
                  <a:pt x="1138" y="87"/>
                </a:lnTo>
                <a:cubicBezTo>
                  <a:pt x="1234" y="0"/>
                  <a:pt x="1424" y="222"/>
                  <a:pt x="1398" y="292"/>
                </a:cubicBezTo>
                <a:lnTo>
                  <a:pt x="499" y="1182"/>
                </a:lnTo>
                <a:lnTo>
                  <a:pt x="0" y="1467"/>
                </a:lnTo>
                <a:lnTo>
                  <a:pt x="265" y="958"/>
                </a:lnTo>
                <a:close/>
              </a:path>
            </a:pathLst>
          </a:custGeom>
          <a:blipFill dpi="0" rotWithShape="1">
            <a:blip r:embed="rId3" cstate="print"/>
            <a:srcRect/>
            <a:stretch>
              <a:fillRect r="-3362"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i-FI"/>
          </a:p>
        </p:txBody>
      </p:sp>
      <p:sp>
        <p:nvSpPr>
          <p:cNvPr id="364" name="Oval 363"/>
          <p:cNvSpPr>
            <a:spLocks noChangeAspect="1" noChangeArrowheads="1"/>
          </p:cNvSpPr>
          <p:nvPr/>
        </p:nvSpPr>
        <p:spPr bwMode="auto">
          <a:xfrm>
            <a:off x="2300400" y="2746800"/>
            <a:ext cx="74097" cy="74097"/>
          </a:xfrm>
          <a:prstGeom prst="ellipse">
            <a:avLst/>
          </a:prstGeom>
          <a:solidFill>
            <a:srgbClr val="FF0000">
              <a:alpha val="60000"/>
            </a:srgbClr>
          </a:solidFill>
          <a:ln w="0" algn="ctr">
            <a:solidFill>
              <a:srgbClr val="C0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371" name="Straight Arrow Connector 370"/>
          <p:cNvCxnSpPr/>
          <p:nvPr/>
        </p:nvCxnSpPr>
        <p:spPr>
          <a:xfrm flipH="1">
            <a:off x="1274400" y="2790000"/>
            <a:ext cx="1038809" cy="0"/>
          </a:xfrm>
          <a:prstGeom prst="straightConnector1">
            <a:avLst/>
          </a:prstGeom>
          <a:ln w="25400" cmpd="sng">
            <a:solidFill>
              <a:schemeClr val="tx1">
                <a:lumMod val="65000"/>
                <a:lumOff val="35000"/>
              </a:schemeClr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Arrow Connector 380"/>
          <p:cNvCxnSpPr/>
          <p:nvPr/>
        </p:nvCxnSpPr>
        <p:spPr>
          <a:xfrm flipH="1">
            <a:off x="1274594" y="2790000"/>
            <a:ext cx="1038809" cy="0"/>
          </a:xfrm>
          <a:prstGeom prst="straightConnector1">
            <a:avLst/>
          </a:prstGeom>
          <a:ln w="25400" cmpd="dbl">
            <a:solidFill>
              <a:srgbClr val="C00000"/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2" name="TextBox 381"/>
          <p:cNvSpPr txBox="1">
            <a:spLocks noChangeArrowheads="1"/>
          </p:cNvSpPr>
          <p:nvPr/>
        </p:nvSpPr>
        <p:spPr bwMode="auto">
          <a:xfrm>
            <a:off x="2178000" y="2534400"/>
            <a:ext cx="215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3600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dirty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12700" dist="12700" dir="2400000" algn="ctr" rotWithShape="0">
                    <a:schemeClr val="tx1">
                      <a:alpha val="75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1200" b="0" dirty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12700" dist="12700" dir="2400000" algn="ctr" rotWithShape="0">
                    <a:schemeClr val="tx1">
                      <a:alpha val="75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</a:p>
        </p:txBody>
      </p:sp>
      <p:sp>
        <p:nvSpPr>
          <p:cNvPr id="383" name="TextBox 382"/>
          <p:cNvSpPr txBox="1">
            <a:spLocks noChangeArrowheads="1"/>
          </p:cNvSpPr>
          <p:nvPr/>
        </p:nvSpPr>
        <p:spPr bwMode="auto">
          <a:xfrm>
            <a:off x="2178000" y="2534400"/>
            <a:ext cx="215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3600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1200" b="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1200" b="0" dirty="0">
              <a:solidFill>
                <a:srgbClr val="C00000"/>
              </a:solidFill>
              <a:effectLst>
                <a:outerShdw blurRad="12700" dist="12700" dir="2400000" algn="ctr" rotWithShape="0">
                  <a:srgbClr val="58001D">
                    <a:alpha val="54000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56" name="Group 455"/>
          <p:cNvGrpSpPr>
            <a:grpSpLocks noChangeAspect="1"/>
          </p:cNvGrpSpPr>
          <p:nvPr/>
        </p:nvGrpSpPr>
        <p:grpSpPr>
          <a:xfrm>
            <a:off x="2649451" y="3949945"/>
            <a:ext cx="165317" cy="376200"/>
            <a:chOff x="3967200" y="3206735"/>
            <a:chExt cx="174017" cy="396000"/>
          </a:xfrm>
          <a:effectLst>
            <a:outerShdw blurRad="12700" dist="12700" dir="16200000" sx="99000" sy="99000" rotWithShape="0">
              <a:schemeClr val="bg1"/>
            </a:outerShdw>
          </a:effectLst>
        </p:grpSpPr>
        <p:sp>
          <p:nvSpPr>
            <p:cNvPr id="457" name="Freeform 456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58" name="Group 457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59" name="Group 458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66" name="Group 465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68" name="Freeform 467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9" name="Freeform 468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7" name="Freeform 466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60" name="Group 459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61" name="Group 460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64" name="Can 463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5" name="Can 464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2" name="Right Triangle 461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63" name="Right Triangle 462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85" name="Freeform 384"/>
          <p:cNvSpPr>
            <a:spLocks noChangeAspect="1"/>
          </p:cNvSpPr>
          <p:nvPr/>
        </p:nvSpPr>
        <p:spPr>
          <a:xfrm rot="5400000">
            <a:off x="2556000" y="40680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0" name="Freeform 389"/>
          <p:cNvSpPr/>
          <p:nvPr/>
        </p:nvSpPr>
        <p:spPr>
          <a:xfrm>
            <a:off x="1206000" y="3718800"/>
            <a:ext cx="1544216" cy="733686"/>
          </a:xfrm>
          <a:custGeom>
            <a:avLst/>
            <a:gdLst>
              <a:gd name="connsiteX0" fmla="*/ 0 w 1354348"/>
              <a:gd name="connsiteY0" fmla="*/ 21688 h 826894"/>
              <a:gd name="connsiteX1" fmla="*/ 327804 w 1354348"/>
              <a:gd name="connsiteY1" fmla="*/ 56193 h 826894"/>
              <a:gd name="connsiteX2" fmla="*/ 431321 w 1354348"/>
              <a:gd name="connsiteY2" fmla="*/ 504767 h 826894"/>
              <a:gd name="connsiteX3" fmla="*/ 957532 w 1354348"/>
              <a:gd name="connsiteY3" fmla="*/ 823944 h 826894"/>
              <a:gd name="connsiteX4" fmla="*/ 1354348 w 1354348"/>
              <a:gd name="connsiteY4" fmla="*/ 668669 h 826894"/>
              <a:gd name="connsiteX0" fmla="*/ 0 w 1354348"/>
              <a:gd name="connsiteY0" fmla="*/ 834 h 806040"/>
              <a:gd name="connsiteX1" fmla="*/ 327804 w 1354348"/>
              <a:gd name="connsiteY1" fmla="*/ 518418 h 806040"/>
              <a:gd name="connsiteX2" fmla="*/ 431321 w 1354348"/>
              <a:gd name="connsiteY2" fmla="*/ 483913 h 806040"/>
              <a:gd name="connsiteX3" fmla="*/ 957532 w 1354348"/>
              <a:gd name="connsiteY3" fmla="*/ 803090 h 806040"/>
              <a:gd name="connsiteX4" fmla="*/ 1354348 w 1354348"/>
              <a:gd name="connsiteY4" fmla="*/ 647815 h 806040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431321 w 1354348"/>
              <a:gd name="connsiteY2" fmla="*/ 483079 h 805206"/>
              <a:gd name="connsiteX3" fmla="*/ 957532 w 1354348"/>
              <a:gd name="connsiteY3" fmla="*/ 802256 h 805206"/>
              <a:gd name="connsiteX4" fmla="*/ 1354348 w 1354348"/>
              <a:gd name="connsiteY4" fmla="*/ 646981 h 805206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957532 w 1354348"/>
              <a:gd name="connsiteY2" fmla="*/ 802256 h 805206"/>
              <a:gd name="connsiteX3" fmla="*/ 1354348 w 1354348"/>
              <a:gd name="connsiteY3" fmla="*/ 646981 h 805206"/>
              <a:gd name="connsiteX0" fmla="*/ 0 w 1354348"/>
              <a:gd name="connsiteY0" fmla="*/ 0 h 646981"/>
              <a:gd name="connsiteX1" fmla="*/ 327804 w 1354348"/>
              <a:gd name="connsiteY1" fmla="*/ 517584 h 646981"/>
              <a:gd name="connsiteX2" fmla="*/ 1354348 w 1354348"/>
              <a:gd name="connsiteY2" fmla="*/ 646981 h 646981"/>
              <a:gd name="connsiteX0" fmla="*/ 0 w 1362975"/>
              <a:gd name="connsiteY0" fmla="*/ 0 h 577970"/>
              <a:gd name="connsiteX1" fmla="*/ 327804 w 1362975"/>
              <a:gd name="connsiteY1" fmla="*/ 517584 h 577970"/>
              <a:gd name="connsiteX2" fmla="*/ 1362975 w 1362975"/>
              <a:gd name="connsiteY2" fmla="*/ 577970 h 577970"/>
              <a:gd name="connsiteX0" fmla="*/ 0 w 1362975"/>
              <a:gd name="connsiteY0" fmla="*/ 0 h 767319"/>
              <a:gd name="connsiteX1" fmla="*/ 327804 w 1362975"/>
              <a:gd name="connsiteY1" fmla="*/ 517584 h 767319"/>
              <a:gd name="connsiteX2" fmla="*/ 1362975 w 1362975"/>
              <a:gd name="connsiteY2" fmla="*/ 577970 h 767319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3104"/>
              <a:gd name="connsiteY0" fmla="*/ 0 h 746599"/>
              <a:gd name="connsiteX1" fmla="*/ 1362975 w 1363104"/>
              <a:gd name="connsiteY1" fmla="*/ 577970 h 746599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86"/>
              <a:gd name="connsiteY0" fmla="*/ 0 h 799635"/>
              <a:gd name="connsiteX1" fmla="*/ 379562 w 1363086"/>
              <a:gd name="connsiteY1" fmla="*/ 301925 h 799635"/>
              <a:gd name="connsiteX2" fmla="*/ 1362975 w 1363086"/>
              <a:gd name="connsiteY2" fmla="*/ 577970 h 799635"/>
              <a:gd name="connsiteX0" fmla="*/ 0 w 1363087"/>
              <a:gd name="connsiteY0" fmla="*/ 0 h 799110"/>
              <a:gd name="connsiteX1" fmla="*/ 379562 w 1363087"/>
              <a:gd name="connsiteY1" fmla="*/ 301925 h 799110"/>
              <a:gd name="connsiteX2" fmla="*/ 1362975 w 1363087"/>
              <a:gd name="connsiteY2" fmla="*/ 577970 h 799110"/>
              <a:gd name="connsiteX0" fmla="*/ 0 w 1363114"/>
              <a:gd name="connsiteY0" fmla="*/ 0 h 791760"/>
              <a:gd name="connsiteX1" fmla="*/ 379562 w 1363114"/>
              <a:gd name="connsiteY1" fmla="*/ 301925 h 791760"/>
              <a:gd name="connsiteX2" fmla="*/ 1362975 w 1363114"/>
              <a:gd name="connsiteY2" fmla="*/ 577970 h 791760"/>
              <a:gd name="connsiteX0" fmla="*/ 0 w 1363104"/>
              <a:gd name="connsiteY0" fmla="*/ 0 h 765124"/>
              <a:gd name="connsiteX1" fmla="*/ 327803 w 1363104"/>
              <a:gd name="connsiteY1" fmla="*/ 215661 h 765124"/>
              <a:gd name="connsiteX2" fmla="*/ 1362975 w 1363104"/>
              <a:gd name="connsiteY2" fmla="*/ 577970 h 765124"/>
              <a:gd name="connsiteX0" fmla="*/ 0 w 1363118"/>
              <a:gd name="connsiteY0" fmla="*/ 0 h 754468"/>
              <a:gd name="connsiteX1" fmla="*/ 327803 w 1363118"/>
              <a:gd name="connsiteY1" fmla="*/ 215661 h 754468"/>
              <a:gd name="connsiteX2" fmla="*/ 1362975 w 1363118"/>
              <a:gd name="connsiteY2" fmla="*/ 577970 h 754468"/>
              <a:gd name="connsiteX0" fmla="*/ 0 w 1363175"/>
              <a:gd name="connsiteY0" fmla="*/ 0 h 784708"/>
              <a:gd name="connsiteX1" fmla="*/ 526210 w 1363175"/>
              <a:gd name="connsiteY1" fmla="*/ 319178 h 784708"/>
              <a:gd name="connsiteX2" fmla="*/ 1362975 w 1363175"/>
              <a:gd name="connsiteY2" fmla="*/ 577970 h 784708"/>
              <a:gd name="connsiteX0" fmla="*/ 0 w 1363136"/>
              <a:gd name="connsiteY0" fmla="*/ 0 h 787069"/>
              <a:gd name="connsiteX1" fmla="*/ 526210 w 1363136"/>
              <a:gd name="connsiteY1" fmla="*/ 319178 h 787069"/>
              <a:gd name="connsiteX2" fmla="*/ 1362975 w 1363136"/>
              <a:gd name="connsiteY2" fmla="*/ 577970 h 787069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0"/>
              <a:gd name="connsiteY0" fmla="*/ 0 h 698436"/>
              <a:gd name="connsiteX1" fmla="*/ 554785 w 1391700"/>
              <a:gd name="connsiteY1" fmla="*/ 300128 h 698436"/>
              <a:gd name="connsiteX2" fmla="*/ 1391550 w 1391700"/>
              <a:gd name="connsiteY2" fmla="*/ 558920 h 698436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15"/>
              <a:gd name="connsiteY0" fmla="*/ 0 h 738395"/>
              <a:gd name="connsiteX1" fmla="*/ 530973 w 1391715"/>
              <a:gd name="connsiteY1" fmla="*/ 452528 h 738395"/>
              <a:gd name="connsiteX2" fmla="*/ 1391550 w 1391715"/>
              <a:gd name="connsiteY2" fmla="*/ 558920 h 738395"/>
              <a:gd name="connsiteX0" fmla="*/ 0 w 1391709"/>
              <a:gd name="connsiteY0" fmla="*/ 0 h 763552"/>
              <a:gd name="connsiteX1" fmla="*/ 530973 w 1391709"/>
              <a:gd name="connsiteY1" fmla="*/ 452528 h 763552"/>
              <a:gd name="connsiteX2" fmla="*/ 1391550 w 1391709"/>
              <a:gd name="connsiteY2" fmla="*/ 558920 h 763552"/>
              <a:gd name="connsiteX0" fmla="*/ 0 w 1391668"/>
              <a:gd name="connsiteY0" fmla="*/ 0 h 756902"/>
              <a:gd name="connsiteX1" fmla="*/ 530973 w 1391668"/>
              <a:gd name="connsiteY1" fmla="*/ 452528 h 756902"/>
              <a:gd name="connsiteX2" fmla="*/ 1391550 w 1391668"/>
              <a:gd name="connsiteY2" fmla="*/ 558920 h 756902"/>
              <a:gd name="connsiteX0" fmla="*/ 0 w 1391648"/>
              <a:gd name="connsiteY0" fmla="*/ 0 h 769041"/>
              <a:gd name="connsiteX1" fmla="*/ 530973 w 1391648"/>
              <a:gd name="connsiteY1" fmla="*/ 452528 h 769041"/>
              <a:gd name="connsiteX2" fmla="*/ 1391550 w 1391648"/>
              <a:gd name="connsiteY2" fmla="*/ 558920 h 76904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1628" h="739561">
                <a:moveTo>
                  <a:pt x="0" y="0"/>
                </a:moveTo>
                <a:cubicBezTo>
                  <a:pt x="473048" y="31692"/>
                  <a:pt x="918173" y="254602"/>
                  <a:pt x="530973" y="452528"/>
                </a:cubicBezTo>
                <a:cubicBezTo>
                  <a:pt x="143773" y="650454"/>
                  <a:pt x="1403051" y="926980"/>
                  <a:pt x="1391550" y="558920"/>
                </a:cubicBezTo>
              </a:path>
            </a:pathLst>
          </a:custGeom>
          <a:noFill/>
          <a:ln w="19050">
            <a:gradFill flip="none" rotWithShape="1">
              <a:gsLst>
                <a:gs pos="0">
                  <a:srgbClr val="FF0000"/>
                </a:gs>
                <a:gs pos="44000">
                  <a:srgbClr val="FF3333"/>
                </a:gs>
                <a:gs pos="99000">
                  <a:srgbClr val="FF0000">
                    <a:alpha val="65000"/>
                  </a:srgbClr>
                </a:gs>
                <a:gs pos="89000">
                  <a:srgbClr val="FF0000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91" name="Freeform 390"/>
          <p:cNvSpPr/>
          <p:nvPr/>
        </p:nvSpPr>
        <p:spPr>
          <a:xfrm>
            <a:off x="1206000" y="3718800"/>
            <a:ext cx="1544216" cy="733686"/>
          </a:xfrm>
          <a:custGeom>
            <a:avLst/>
            <a:gdLst>
              <a:gd name="connsiteX0" fmla="*/ 0 w 1354348"/>
              <a:gd name="connsiteY0" fmla="*/ 21688 h 826894"/>
              <a:gd name="connsiteX1" fmla="*/ 327804 w 1354348"/>
              <a:gd name="connsiteY1" fmla="*/ 56193 h 826894"/>
              <a:gd name="connsiteX2" fmla="*/ 431321 w 1354348"/>
              <a:gd name="connsiteY2" fmla="*/ 504767 h 826894"/>
              <a:gd name="connsiteX3" fmla="*/ 957532 w 1354348"/>
              <a:gd name="connsiteY3" fmla="*/ 823944 h 826894"/>
              <a:gd name="connsiteX4" fmla="*/ 1354348 w 1354348"/>
              <a:gd name="connsiteY4" fmla="*/ 668669 h 826894"/>
              <a:gd name="connsiteX0" fmla="*/ 0 w 1354348"/>
              <a:gd name="connsiteY0" fmla="*/ 834 h 806040"/>
              <a:gd name="connsiteX1" fmla="*/ 327804 w 1354348"/>
              <a:gd name="connsiteY1" fmla="*/ 518418 h 806040"/>
              <a:gd name="connsiteX2" fmla="*/ 431321 w 1354348"/>
              <a:gd name="connsiteY2" fmla="*/ 483913 h 806040"/>
              <a:gd name="connsiteX3" fmla="*/ 957532 w 1354348"/>
              <a:gd name="connsiteY3" fmla="*/ 803090 h 806040"/>
              <a:gd name="connsiteX4" fmla="*/ 1354348 w 1354348"/>
              <a:gd name="connsiteY4" fmla="*/ 647815 h 806040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431321 w 1354348"/>
              <a:gd name="connsiteY2" fmla="*/ 483079 h 805206"/>
              <a:gd name="connsiteX3" fmla="*/ 957532 w 1354348"/>
              <a:gd name="connsiteY3" fmla="*/ 802256 h 805206"/>
              <a:gd name="connsiteX4" fmla="*/ 1354348 w 1354348"/>
              <a:gd name="connsiteY4" fmla="*/ 646981 h 805206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957532 w 1354348"/>
              <a:gd name="connsiteY2" fmla="*/ 802256 h 805206"/>
              <a:gd name="connsiteX3" fmla="*/ 1354348 w 1354348"/>
              <a:gd name="connsiteY3" fmla="*/ 646981 h 805206"/>
              <a:gd name="connsiteX0" fmla="*/ 0 w 1354348"/>
              <a:gd name="connsiteY0" fmla="*/ 0 h 646981"/>
              <a:gd name="connsiteX1" fmla="*/ 327804 w 1354348"/>
              <a:gd name="connsiteY1" fmla="*/ 517584 h 646981"/>
              <a:gd name="connsiteX2" fmla="*/ 1354348 w 1354348"/>
              <a:gd name="connsiteY2" fmla="*/ 646981 h 646981"/>
              <a:gd name="connsiteX0" fmla="*/ 0 w 1362975"/>
              <a:gd name="connsiteY0" fmla="*/ 0 h 577970"/>
              <a:gd name="connsiteX1" fmla="*/ 327804 w 1362975"/>
              <a:gd name="connsiteY1" fmla="*/ 517584 h 577970"/>
              <a:gd name="connsiteX2" fmla="*/ 1362975 w 1362975"/>
              <a:gd name="connsiteY2" fmla="*/ 577970 h 577970"/>
              <a:gd name="connsiteX0" fmla="*/ 0 w 1362975"/>
              <a:gd name="connsiteY0" fmla="*/ 0 h 767319"/>
              <a:gd name="connsiteX1" fmla="*/ 327804 w 1362975"/>
              <a:gd name="connsiteY1" fmla="*/ 517584 h 767319"/>
              <a:gd name="connsiteX2" fmla="*/ 1362975 w 1362975"/>
              <a:gd name="connsiteY2" fmla="*/ 577970 h 767319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3104"/>
              <a:gd name="connsiteY0" fmla="*/ 0 h 746599"/>
              <a:gd name="connsiteX1" fmla="*/ 1362975 w 1363104"/>
              <a:gd name="connsiteY1" fmla="*/ 577970 h 746599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86"/>
              <a:gd name="connsiteY0" fmla="*/ 0 h 799635"/>
              <a:gd name="connsiteX1" fmla="*/ 379562 w 1363086"/>
              <a:gd name="connsiteY1" fmla="*/ 301925 h 799635"/>
              <a:gd name="connsiteX2" fmla="*/ 1362975 w 1363086"/>
              <a:gd name="connsiteY2" fmla="*/ 577970 h 799635"/>
              <a:gd name="connsiteX0" fmla="*/ 0 w 1363087"/>
              <a:gd name="connsiteY0" fmla="*/ 0 h 799110"/>
              <a:gd name="connsiteX1" fmla="*/ 379562 w 1363087"/>
              <a:gd name="connsiteY1" fmla="*/ 301925 h 799110"/>
              <a:gd name="connsiteX2" fmla="*/ 1362975 w 1363087"/>
              <a:gd name="connsiteY2" fmla="*/ 577970 h 799110"/>
              <a:gd name="connsiteX0" fmla="*/ 0 w 1363114"/>
              <a:gd name="connsiteY0" fmla="*/ 0 h 791760"/>
              <a:gd name="connsiteX1" fmla="*/ 379562 w 1363114"/>
              <a:gd name="connsiteY1" fmla="*/ 301925 h 791760"/>
              <a:gd name="connsiteX2" fmla="*/ 1362975 w 1363114"/>
              <a:gd name="connsiteY2" fmla="*/ 577970 h 791760"/>
              <a:gd name="connsiteX0" fmla="*/ 0 w 1363104"/>
              <a:gd name="connsiteY0" fmla="*/ 0 h 765124"/>
              <a:gd name="connsiteX1" fmla="*/ 327803 w 1363104"/>
              <a:gd name="connsiteY1" fmla="*/ 215661 h 765124"/>
              <a:gd name="connsiteX2" fmla="*/ 1362975 w 1363104"/>
              <a:gd name="connsiteY2" fmla="*/ 577970 h 765124"/>
              <a:gd name="connsiteX0" fmla="*/ 0 w 1363118"/>
              <a:gd name="connsiteY0" fmla="*/ 0 h 754468"/>
              <a:gd name="connsiteX1" fmla="*/ 327803 w 1363118"/>
              <a:gd name="connsiteY1" fmla="*/ 215661 h 754468"/>
              <a:gd name="connsiteX2" fmla="*/ 1362975 w 1363118"/>
              <a:gd name="connsiteY2" fmla="*/ 577970 h 754468"/>
              <a:gd name="connsiteX0" fmla="*/ 0 w 1363175"/>
              <a:gd name="connsiteY0" fmla="*/ 0 h 784708"/>
              <a:gd name="connsiteX1" fmla="*/ 526210 w 1363175"/>
              <a:gd name="connsiteY1" fmla="*/ 319178 h 784708"/>
              <a:gd name="connsiteX2" fmla="*/ 1362975 w 1363175"/>
              <a:gd name="connsiteY2" fmla="*/ 577970 h 784708"/>
              <a:gd name="connsiteX0" fmla="*/ 0 w 1363136"/>
              <a:gd name="connsiteY0" fmla="*/ 0 h 787069"/>
              <a:gd name="connsiteX1" fmla="*/ 526210 w 1363136"/>
              <a:gd name="connsiteY1" fmla="*/ 319178 h 787069"/>
              <a:gd name="connsiteX2" fmla="*/ 1362975 w 1363136"/>
              <a:gd name="connsiteY2" fmla="*/ 577970 h 787069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0"/>
              <a:gd name="connsiteY0" fmla="*/ 0 h 698436"/>
              <a:gd name="connsiteX1" fmla="*/ 554785 w 1391700"/>
              <a:gd name="connsiteY1" fmla="*/ 300128 h 698436"/>
              <a:gd name="connsiteX2" fmla="*/ 1391550 w 1391700"/>
              <a:gd name="connsiteY2" fmla="*/ 558920 h 698436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15"/>
              <a:gd name="connsiteY0" fmla="*/ 0 h 738395"/>
              <a:gd name="connsiteX1" fmla="*/ 530973 w 1391715"/>
              <a:gd name="connsiteY1" fmla="*/ 452528 h 738395"/>
              <a:gd name="connsiteX2" fmla="*/ 1391550 w 1391715"/>
              <a:gd name="connsiteY2" fmla="*/ 558920 h 738395"/>
              <a:gd name="connsiteX0" fmla="*/ 0 w 1391709"/>
              <a:gd name="connsiteY0" fmla="*/ 0 h 763552"/>
              <a:gd name="connsiteX1" fmla="*/ 530973 w 1391709"/>
              <a:gd name="connsiteY1" fmla="*/ 452528 h 763552"/>
              <a:gd name="connsiteX2" fmla="*/ 1391550 w 1391709"/>
              <a:gd name="connsiteY2" fmla="*/ 558920 h 763552"/>
              <a:gd name="connsiteX0" fmla="*/ 0 w 1391668"/>
              <a:gd name="connsiteY0" fmla="*/ 0 h 756902"/>
              <a:gd name="connsiteX1" fmla="*/ 530973 w 1391668"/>
              <a:gd name="connsiteY1" fmla="*/ 452528 h 756902"/>
              <a:gd name="connsiteX2" fmla="*/ 1391550 w 1391668"/>
              <a:gd name="connsiteY2" fmla="*/ 558920 h 756902"/>
              <a:gd name="connsiteX0" fmla="*/ 0 w 1391648"/>
              <a:gd name="connsiteY0" fmla="*/ 0 h 769041"/>
              <a:gd name="connsiteX1" fmla="*/ 530973 w 1391648"/>
              <a:gd name="connsiteY1" fmla="*/ 452528 h 769041"/>
              <a:gd name="connsiteX2" fmla="*/ 1391550 w 1391648"/>
              <a:gd name="connsiteY2" fmla="*/ 558920 h 76904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1628" h="739561">
                <a:moveTo>
                  <a:pt x="0" y="0"/>
                </a:moveTo>
                <a:cubicBezTo>
                  <a:pt x="473048" y="31692"/>
                  <a:pt x="918173" y="254602"/>
                  <a:pt x="530973" y="452528"/>
                </a:cubicBezTo>
                <a:cubicBezTo>
                  <a:pt x="143773" y="650454"/>
                  <a:pt x="1403051" y="926980"/>
                  <a:pt x="1391550" y="55892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93" name="Freeform 5" descr="pencil"/>
          <p:cNvSpPr>
            <a:spLocks noChangeAspect="1"/>
          </p:cNvSpPr>
          <p:nvPr/>
        </p:nvSpPr>
        <p:spPr bwMode="auto">
          <a:xfrm rot="21356529">
            <a:off x="2916000" y="3866531"/>
            <a:ext cx="433833" cy="446936"/>
          </a:xfrm>
          <a:custGeom>
            <a:avLst/>
            <a:gdLst>
              <a:gd name="T0" fmla="*/ 265 w 1424"/>
              <a:gd name="T1" fmla="*/ 958 h 1467"/>
              <a:gd name="T2" fmla="*/ 1138 w 1424"/>
              <a:gd name="T3" fmla="*/ 87 h 1467"/>
              <a:gd name="T4" fmla="*/ 1398 w 1424"/>
              <a:gd name="T5" fmla="*/ 292 h 1467"/>
              <a:gd name="T6" fmla="*/ 499 w 1424"/>
              <a:gd name="T7" fmla="*/ 1182 h 1467"/>
              <a:gd name="T8" fmla="*/ 0 w 1424"/>
              <a:gd name="T9" fmla="*/ 1467 h 1467"/>
              <a:gd name="T10" fmla="*/ 265 w 1424"/>
              <a:gd name="T11" fmla="*/ 95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24" h="1467">
                <a:moveTo>
                  <a:pt x="265" y="958"/>
                </a:moveTo>
                <a:lnTo>
                  <a:pt x="1138" y="87"/>
                </a:lnTo>
                <a:cubicBezTo>
                  <a:pt x="1234" y="0"/>
                  <a:pt x="1424" y="222"/>
                  <a:pt x="1398" y="292"/>
                </a:cubicBezTo>
                <a:lnTo>
                  <a:pt x="499" y="1182"/>
                </a:lnTo>
                <a:lnTo>
                  <a:pt x="0" y="1467"/>
                </a:lnTo>
                <a:lnTo>
                  <a:pt x="265" y="958"/>
                </a:lnTo>
                <a:close/>
              </a:path>
            </a:pathLst>
          </a:custGeom>
          <a:blipFill dpi="0" rotWithShape="1">
            <a:blip r:embed="rId3" cstate="print"/>
            <a:srcRect/>
            <a:stretch>
              <a:fillRect r="-3362"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i-FI"/>
          </a:p>
        </p:txBody>
      </p:sp>
      <p:sp>
        <p:nvSpPr>
          <p:cNvPr id="369" name="Freeform 5" descr="pencil"/>
          <p:cNvSpPr>
            <a:spLocks noChangeAspect="1"/>
          </p:cNvSpPr>
          <p:nvPr/>
        </p:nvSpPr>
        <p:spPr bwMode="auto">
          <a:xfrm rot="21356529">
            <a:off x="2988093" y="1331997"/>
            <a:ext cx="474271" cy="488593"/>
          </a:xfrm>
          <a:custGeom>
            <a:avLst/>
            <a:gdLst>
              <a:gd name="T0" fmla="*/ 265 w 1424"/>
              <a:gd name="T1" fmla="*/ 958 h 1467"/>
              <a:gd name="T2" fmla="*/ 1138 w 1424"/>
              <a:gd name="T3" fmla="*/ 87 h 1467"/>
              <a:gd name="T4" fmla="*/ 1398 w 1424"/>
              <a:gd name="T5" fmla="*/ 292 h 1467"/>
              <a:gd name="T6" fmla="*/ 499 w 1424"/>
              <a:gd name="T7" fmla="*/ 1182 h 1467"/>
              <a:gd name="T8" fmla="*/ 0 w 1424"/>
              <a:gd name="T9" fmla="*/ 1467 h 1467"/>
              <a:gd name="T10" fmla="*/ 265 w 1424"/>
              <a:gd name="T11" fmla="*/ 95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24" h="1467">
                <a:moveTo>
                  <a:pt x="265" y="958"/>
                </a:moveTo>
                <a:lnTo>
                  <a:pt x="1138" y="87"/>
                </a:lnTo>
                <a:cubicBezTo>
                  <a:pt x="1234" y="0"/>
                  <a:pt x="1424" y="222"/>
                  <a:pt x="1398" y="292"/>
                </a:cubicBezTo>
                <a:lnTo>
                  <a:pt x="499" y="1182"/>
                </a:lnTo>
                <a:lnTo>
                  <a:pt x="0" y="1467"/>
                </a:lnTo>
                <a:lnTo>
                  <a:pt x="265" y="958"/>
                </a:lnTo>
                <a:close/>
              </a:path>
            </a:pathLst>
          </a:custGeom>
          <a:blipFill dpi="0" rotWithShape="1">
            <a:blip r:embed="rId3" cstate="print"/>
            <a:srcRect/>
            <a:stretch>
              <a:fillRect r="-3362"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i-FI"/>
          </a:p>
        </p:txBody>
      </p:sp>
      <p:sp>
        <p:nvSpPr>
          <p:cNvPr id="368" name="TextBox 367"/>
          <p:cNvSpPr txBox="1"/>
          <p:nvPr/>
        </p:nvSpPr>
        <p:spPr>
          <a:xfrm>
            <a:off x="1260000" y="2897218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77" name="Text Box 15"/>
          <p:cNvSpPr txBox="1">
            <a:spLocks noChangeArrowheads="1"/>
          </p:cNvSpPr>
          <p:nvPr/>
        </p:nvSpPr>
        <p:spPr bwMode="auto">
          <a:xfrm>
            <a:off x="1206000" y="3362400"/>
            <a:ext cx="261610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fi-FI" sz="900" dirty="0">
                <a:solidFill>
                  <a:srgbClr val="FC2704"/>
                </a:solidFill>
                <a:latin typeface="Arial Unicode MS" pitchFamily="34" charset="-128"/>
              </a:rPr>
              <a:t>S</a:t>
            </a:r>
            <a:endParaRPr lang="en-US" sz="900" dirty="0">
              <a:solidFill>
                <a:srgbClr val="FC2704"/>
              </a:solidFill>
              <a:latin typeface="Arial Unicode MS" pitchFamily="34" charset="-128"/>
            </a:endParaRPr>
          </a:p>
        </p:txBody>
      </p:sp>
      <p:sp>
        <p:nvSpPr>
          <p:cNvPr id="380" name="TextBox 379"/>
          <p:cNvSpPr txBox="1"/>
          <p:nvPr/>
        </p:nvSpPr>
        <p:spPr>
          <a:xfrm>
            <a:off x="1263600" y="34092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260000" y="35964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S3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95" name="Freeform 394"/>
          <p:cNvSpPr/>
          <p:nvPr/>
        </p:nvSpPr>
        <p:spPr>
          <a:xfrm>
            <a:off x="7116740" y="3702557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96" name="Freeform 395"/>
          <p:cNvSpPr/>
          <p:nvPr/>
        </p:nvSpPr>
        <p:spPr>
          <a:xfrm>
            <a:off x="7129677" y="5778154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7" name="Freeform 396"/>
          <p:cNvSpPr/>
          <p:nvPr/>
        </p:nvSpPr>
        <p:spPr>
          <a:xfrm>
            <a:off x="3103155" y="5778154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8" name="Freeform 397"/>
          <p:cNvSpPr/>
          <p:nvPr/>
        </p:nvSpPr>
        <p:spPr>
          <a:xfrm>
            <a:off x="5117277" y="5778154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9" name="Freeform 398"/>
          <p:cNvSpPr/>
          <p:nvPr/>
        </p:nvSpPr>
        <p:spPr>
          <a:xfrm>
            <a:off x="3090218" y="3702557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400" name="Freeform 399"/>
          <p:cNvSpPr/>
          <p:nvPr/>
        </p:nvSpPr>
        <p:spPr>
          <a:xfrm>
            <a:off x="5104341" y="3702557"/>
            <a:ext cx="959878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88830 w 960523"/>
              <a:gd name="connsiteY3" fmla="*/ 284064 h 2447712"/>
              <a:gd name="connsiteX4" fmla="*/ 738529 w 960523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59878"/>
              <a:gd name="connsiteY0" fmla="*/ 2389632 h 2447712"/>
              <a:gd name="connsiteX1" fmla="*/ 916686 w 959878"/>
              <a:gd name="connsiteY1" fmla="*/ 2221993 h 2447712"/>
              <a:gd name="connsiteX2" fmla="*/ 724071 w 959878"/>
              <a:gd name="connsiteY2" fmla="*/ 809448 h 2447712"/>
              <a:gd name="connsiteX3" fmla="*/ 688830 w 959878"/>
              <a:gd name="connsiteY3" fmla="*/ 284064 h 2447712"/>
              <a:gd name="connsiteX4" fmla="*/ 738529 w 959878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878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68448" y="1062770"/>
                  <a:pt x="724071" y="809448"/>
                </a:cubicBezTo>
                <a:cubicBezTo>
                  <a:pt x="732960" y="643891"/>
                  <a:pt x="590886" y="487211"/>
                  <a:pt x="688830" y="284064"/>
                </a:cubicBezTo>
                <a:cubicBezTo>
                  <a:pt x="786774" y="80917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cxnSp>
        <p:nvCxnSpPr>
          <p:cNvPr id="401" name="Straight Arrow Connector 400"/>
          <p:cNvCxnSpPr>
            <a:cxnSpLocks noChangeShapeType="1"/>
          </p:cNvCxnSpPr>
          <p:nvPr/>
        </p:nvCxnSpPr>
        <p:spPr bwMode="auto">
          <a:xfrm rot="4560000">
            <a:off x="4100952" y="3169802"/>
            <a:ext cx="144000" cy="216000"/>
          </a:xfrm>
          <a:prstGeom prst="straightConnector1">
            <a:avLst/>
          </a:prstGeom>
          <a:noFill/>
          <a:ln w="88900" algn="ctr">
            <a:solidFill>
              <a:srgbClr val="C00000">
                <a:alpha val="90000"/>
              </a:srgbClr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2" name="Straight Arrow Connector 401"/>
          <p:cNvCxnSpPr>
            <a:cxnSpLocks noChangeShapeType="1"/>
          </p:cNvCxnSpPr>
          <p:nvPr/>
        </p:nvCxnSpPr>
        <p:spPr bwMode="auto">
          <a:xfrm rot="4560000">
            <a:off x="4703565" y="2696909"/>
            <a:ext cx="144000" cy="216000"/>
          </a:xfrm>
          <a:prstGeom prst="straightConnector1">
            <a:avLst/>
          </a:prstGeom>
          <a:noFill/>
          <a:ln w="88900" algn="ctr">
            <a:solidFill>
              <a:srgbClr val="C00000">
                <a:alpha val="90000"/>
              </a:srgbClr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3" name="Straight Arrow Connector 402"/>
          <p:cNvCxnSpPr>
            <a:cxnSpLocks noChangeShapeType="1"/>
          </p:cNvCxnSpPr>
          <p:nvPr/>
        </p:nvCxnSpPr>
        <p:spPr bwMode="auto">
          <a:xfrm rot="4560000">
            <a:off x="6141407" y="3180382"/>
            <a:ext cx="144000" cy="216000"/>
          </a:xfrm>
          <a:prstGeom prst="straightConnector1">
            <a:avLst/>
          </a:prstGeom>
          <a:noFill/>
          <a:ln w="88900" algn="ctr">
            <a:solidFill>
              <a:srgbClr val="C00000">
                <a:alpha val="90000"/>
              </a:srgbClr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4" name="Straight Arrow Connector 403"/>
          <p:cNvCxnSpPr>
            <a:cxnSpLocks noChangeShapeType="1"/>
          </p:cNvCxnSpPr>
          <p:nvPr/>
        </p:nvCxnSpPr>
        <p:spPr bwMode="auto">
          <a:xfrm rot="4560000">
            <a:off x="8191247" y="3196549"/>
            <a:ext cx="144000" cy="216000"/>
          </a:xfrm>
          <a:prstGeom prst="straightConnector1">
            <a:avLst/>
          </a:prstGeom>
          <a:noFill/>
          <a:ln w="88900" algn="ctr">
            <a:solidFill>
              <a:srgbClr val="C00000">
                <a:alpha val="90000"/>
              </a:srgbClr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5" name="Freeform 404"/>
          <p:cNvSpPr/>
          <p:nvPr/>
        </p:nvSpPr>
        <p:spPr>
          <a:xfrm>
            <a:off x="3103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6" name="Freeform 405"/>
          <p:cNvSpPr/>
          <p:nvPr/>
        </p:nvSpPr>
        <p:spPr>
          <a:xfrm>
            <a:off x="30888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16" name="Freeform 515"/>
          <p:cNvSpPr/>
          <p:nvPr/>
        </p:nvSpPr>
        <p:spPr>
          <a:xfrm>
            <a:off x="71172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21" name="Freeform 520"/>
          <p:cNvSpPr/>
          <p:nvPr/>
        </p:nvSpPr>
        <p:spPr>
          <a:xfrm>
            <a:off x="71316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2" name="Freeform 521"/>
          <p:cNvSpPr/>
          <p:nvPr/>
        </p:nvSpPr>
        <p:spPr>
          <a:xfrm>
            <a:off x="5119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3" name="Freeform 522"/>
          <p:cNvSpPr/>
          <p:nvPr/>
        </p:nvSpPr>
        <p:spPr>
          <a:xfrm>
            <a:off x="5104800" y="3704400"/>
            <a:ext cx="959878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88830 w 960523"/>
              <a:gd name="connsiteY3" fmla="*/ 284064 h 2447712"/>
              <a:gd name="connsiteX4" fmla="*/ 738529 w 960523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59878"/>
              <a:gd name="connsiteY0" fmla="*/ 2389632 h 2447712"/>
              <a:gd name="connsiteX1" fmla="*/ 916686 w 959878"/>
              <a:gd name="connsiteY1" fmla="*/ 2221993 h 2447712"/>
              <a:gd name="connsiteX2" fmla="*/ 724071 w 959878"/>
              <a:gd name="connsiteY2" fmla="*/ 809448 h 2447712"/>
              <a:gd name="connsiteX3" fmla="*/ 688830 w 959878"/>
              <a:gd name="connsiteY3" fmla="*/ 284064 h 2447712"/>
              <a:gd name="connsiteX4" fmla="*/ 738529 w 959878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878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68448" y="1062770"/>
                  <a:pt x="724071" y="809448"/>
                </a:cubicBezTo>
                <a:cubicBezTo>
                  <a:pt x="732960" y="643891"/>
                  <a:pt x="590886" y="487211"/>
                  <a:pt x="688830" y="284064"/>
                </a:cubicBezTo>
                <a:cubicBezTo>
                  <a:pt x="786774" y="80917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83" name="Group 482"/>
          <p:cNvGrpSpPr>
            <a:grpSpLocks noChangeAspect="1"/>
          </p:cNvGrpSpPr>
          <p:nvPr/>
        </p:nvGrpSpPr>
        <p:grpSpPr>
          <a:xfrm>
            <a:off x="3729600" y="5414400"/>
            <a:ext cx="165317" cy="376200"/>
            <a:chOff x="3967200" y="3206735"/>
            <a:chExt cx="174017" cy="396000"/>
          </a:xfrm>
        </p:grpSpPr>
        <p:sp>
          <p:nvSpPr>
            <p:cNvPr id="498" name="Freeform 49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99" name="Group 49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00" name="Group 49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07" name="Group 50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09" name="Freeform 50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10" name="Freeform 50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8" name="Freeform 50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01" name="Group 50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02" name="Group 50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05" name="Can 50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06" name="Can 50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3" name="Right Triangle 50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04" name="Right Triangle 50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993" name="Group 992"/>
          <p:cNvGrpSpPr>
            <a:grpSpLocks noChangeAspect="1"/>
          </p:cNvGrpSpPr>
          <p:nvPr/>
        </p:nvGrpSpPr>
        <p:grpSpPr>
          <a:xfrm>
            <a:off x="3670301" y="4273143"/>
            <a:ext cx="165317" cy="376200"/>
            <a:chOff x="3967200" y="3206735"/>
            <a:chExt cx="174017" cy="396000"/>
          </a:xfrm>
        </p:grpSpPr>
        <p:sp>
          <p:nvSpPr>
            <p:cNvPr id="994" name="Freeform 99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995" name="Group 99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996" name="Group 99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03" name="Group 100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05" name="Freeform 100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6" name="Freeform 100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04" name="Freeform 100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997" name="Group 99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998" name="Group 99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01" name="Can 100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2" name="Can 100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99" name="Right Triangle 99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00" name="Right Triangle 99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21" name="Group 420"/>
          <p:cNvGrpSpPr>
            <a:grpSpLocks noChangeAspect="1"/>
          </p:cNvGrpSpPr>
          <p:nvPr/>
        </p:nvGrpSpPr>
        <p:grpSpPr>
          <a:xfrm>
            <a:off x="3738438" y="3448164"/>
            <a:ext cx="165317" cy="376200"/>
            <a:chOff x="3967200" y="3206735"/>
            <a:chExt cx="174017" cy="396000"/>
          </a:xfrm>
        </p:grpSpPr>
        <p:sp>
          <p:nvSpPr>
            <p:cNvPr id="422" name="Freeform 421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23" name="Group 422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24" name="Group 4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38" name="Group 43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40" name="Freeform 43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41" name="Freeform 44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39" name="Freeform 43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25" name="Group 4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26" name="Group 4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29" name="Can 4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30" name="Can 4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27" name="Right Triangle 4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28" name="Right Triangle 4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84" name="Group 483"/>
          <p:cNvGrpSpPr>
            <a:grpSpLocks noChangeAspect="1"/>
          </p:cNvGrpSpPr>
          <p:nvPr/>
        </p:nvGrpSpPr>
        <p:grpSpPr>
          <a:xfrm>
            <a:off x="5743722" y="5414400"/>
            <a:ext cx="165317" cy="376200"/>
            <a:chOff x="3967200" y="3206735"/>
            <a:chExt cx="174017" cy="396000"/>
          </a:xfrm>
        </p:grpSpPr>
        <p:sp>
          <p:nvSpPr>
            <p:cNvPr id="485" name="Freeform 484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86" name="Group 485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87" name="Group 486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94" name="Group 493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96" name="Freeform 495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7" name="Freeform 496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5" name="Freeform 494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88" name="Group 487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89" name="Group 488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92" name="Can 491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3" name="Can 492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0" name="Right Triangle 489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91" name="Right Triangle 490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1007" name="Group 1006"/>
          <p:cNvGrpSpPr>
            <a:grpSpLocks noChangeAspect="1"/>
          </p:cNvGrpSpPr>
          <p:nvPr/>
        </p:nvGrpSpPr>
        <p:grpSpPr>
          <a:xfrm>
            <a:off x="5684423" y="4273143"/>
            <a:ext cx="165317" cy="376200"/>
            <a:chOff x="3967200" y="3206735"/>
            <a:chExt cx="174017" cy="396000"/>
          </a:xfrm>
        </p:grpSpPr>
        <p:sp>
          <p:nvSpPr>
            <p:cNvPr id="1008" name="Freeform 10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09" name="Group 10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1010" name="Group 10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17" name="Group 10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19" name="Freeform 10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20" name="Freeform 10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8" name="Freeform 10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12" name="Group 10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15" name="Can 10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16" name="Can 10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3" name="Right Triangle 10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14" name="Right Triangle 10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42" name="Group 441"/>
          <p:cNvGrpSpPr>
            <a:grpSpLocks noChangeAspect="1"/>
          </p:cNvGrpSpPr>
          <p:nvPr/>
        </p:nvGrpSpPr>
        <p:grpSpPr>
          <a:xfrm>
            <a:off x="5749958" y="3564507"/>
            <a:ext cx="165317" cy="376200"/>
            <a:chOff x="3967200" y="3206735"/>
            <a:chExt cx="174017" cy="396000"/>
          </a:xfrm>
          <a:effectLst>
            <a:outerShdw dir="4800000" sx="101000" sy="101000" algn="t" rotWithShape="0">
              <a:schemeClr val="bg1"/>
            </a:outerShdw>
          </a:effectLst>
        </p:grpSpPr>
        <p:sp>
          <p:nvSpPr>
            <p:cNvPr id="443" name="Freeform 442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44" name="Group 443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45" name="Group 444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54" name="Freeform 453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5" name="Freeform 454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53" name="Freeform 452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46" name="Group 445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47" name="Group 44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50" name="Can 449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1" name="Can 450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48" name="Right Triangle 447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49" name="Right Triangle 448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82" name="Group 481"/>
          <p:cNvGrpSpPr>
            <a:grpSpLocks noChangeAspect="1"/>
          </p:cNvGrpSpPr>
          <p:nvPr/>
        </p:nvGrpSpPr>
        <p:grpSpPr>
          <a:xfrm>
            <a:off x="7756122" y="5414400"/>
            <a:ext cx="165317" cy="376200"/>
            <a:chOff x="3967200" y="3206735"/>
            <a:chExt cx="174017" cy="396000"/>
          </a:xfrm>
        </p:grpSpPr>
        <p:sp>
          <p:nvSpPr>
            <p:cNvPr id="511" name="Freeform 510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12" name="Group 511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13" name="Group 512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75" name="Group 574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77" name="Freeform 576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8" name="Freeform 577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6" name="Freeform 575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14" name="Group 513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73" name="Can 572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4" name="Can 573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1" name="Right Triangle 570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72" name="Right Triangle 571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979" name="Group 978"/>
          <p:cNvGrpSpPr>
            <a:grpSpLocks noChangeAspect="1"/>
          </p:cNvGrpSpPr>
          <p:nvPr/>
        </p:nvGrpSpPr>
        <p:grpSpPr>
          <a:xfrm>
            <a:off x="7696823" y="4273143"/>
            <a:ext cx="165317" cy="376200"/>
            <a:chOff x="3967200" y="3206735"/>
            <a:chExt cx="174017" cy="396000"/>
          </a:xfrm>
        </p:grpSpPr>
        <p:sp>
          <p:nvSpPr>
            <p:cNvPr id="980" name="Freeform 979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981" name="Group 980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982" name="Group 981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989" name="Group 988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991" name="Freeform 990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992" name="Freeform 991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90" name="Freeform 989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983" name="Group 982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984" name="Group 983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987" name="Can 986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988" name="Can 987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85" name="Right Triangle 984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986" name="Right Triangle 985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7766722" y="3486464"/>
            <a:ext cx="165317" cy="376200"/>
            <a:chOff x="3967200" y="3206735"/>
            <a:chExt cx="174017" cy="396000"/>
          </a:xfrm>
        </p:grpSpPr>
        <p:sp>
          <p:nvSpPr>
            <p:cNvPr id="408" name="Freeform 4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09" name="Group 4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10" name="Group 4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17" name="Group 4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19" name="Freeform 4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20" name="Freeform 4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8" name="Freeform 4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11" name="Group 4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12" name="Group 4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15" name="Can 4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16" name="Can 4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3" name="Right Triangle 4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14" name="Right Triangle 4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530" name="Freeform 529"/>
          <p:cNvSpPr>
            <a:spLocks noChangeAspect="1"/>
          </p:cNvSpPr>
          <p:nvPr/>
        </p:nvSpPr>
        <p:spPr>
          <a:xfrm rot="5400000">
            <a:off x="3646612" y="3565935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1" name="Freeform 530"/>
          <p:cNvSpPr>
            <a:spLocks noChangeAspect="1"/>
          </p:cNvSpPr>
          <p:nvPr/>
        </p:nvSpPr>
        <p:spPr>
          <a:xfrm rot="5400000">
            <a:off x="3578400" y="4393453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2" name="Freeform 531"/>
          <p:cNvSpPr>
            <a:spLocks noChangeAspect="1"/>
          </p:cNvSpPr>
          <p:nvPr/>
        </p:nvSpPr>
        <p:spPr>
          <a:xfrm rot="5400000">
            <a:off x="3636000" y="55332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3" name="Freeform 532"/>
          <p:cNvSpPr>
            <a:spLocks noChangeAspect="1"/>
          </p:cNvSpPr>
          <p:nvPr/>
        </p:nvSpPr>
        <p:spPr>
          <a:xfrm rot="5400000">
            <a:off x="5655600" y="36828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4" name="Freeform 533"/>
          <p:cNvSpPr>
            <a:spLocks noChangeAspect="1"/>
          </p:cNvSpPr>
          <p:nvPr/>
        </p:nvSpPr>
        <p:spPr>
          <a:xfrm rot="5400000">
            <a:off x="5590800" y="43920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5" name="Freeform 534"/>
          <p:cNvSpPr>
            <a:spLocks noChangeAspect="1"/>
          </p:cNvSpPr>
          <p:nvPr/>
        </p:nvSpPr>
        <p:spPr>
          <a:xfrm rot="5400000">
            <a:off x="5652000" y="55332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6" name="Freeform 535"/>
          <p:cNvSpPr>
            <a:spLocks noChangeAspect="1"/>
          </p:cNvSpPr>
          <p:nvPr/>
        </p:nvSpPr>
        <p:spPr>
          <a:xfrm rot="5400000">
            <a:off x="7675200" y="3608383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7" name="Freeform 536"/>
          <p:cNvSpPr>
            <a:spLocks noChangeAspect="1"/>
          </p:cNvSpPr>
          <p:nvPr/>
        </p:nvSpPr>
        <p:spPr>
          <a:xfrm rot="5400000">
            <a:off x="7603200" y="43920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8" name="Freeform 537"/>
          <p:cNvSpPr>
            <a:spLocks noChangeAspect="1"/>
          </p:cNvSpPr>
          <p:nvPr/>
        </p:nvSpPr>
        <p:spPr>
          <a:xfrm rot="5400000">
            <a:off x="7664400" y="55332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9" name="TextBox 538"/>
          <p:cNvSpPr txBox="1"/>
          <p:nvPr/>
        </p:nvSpPr>
        <p:spPr>
          <a:xfrm rot="16200000">
            <a:off x="900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HSO1</a:t>
            </a:r>
            <a:endParaRPr lang="fi-FI" sz="700" b="1" i="1" dirty="0">
              <a:solidFill>
                <a:schemeClr val="tx1">
                  <a:lumMod val="75000"/>
                  <a:lumOff val="2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40" name="TextBox 539"/>
          <p:cNvSpPr txBox="1"/>
          <p:nvPr/>
        </p:nvSpPr>
        <p:spPr>
          <a:xfrm>
            <a:off x="2530800" y="624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41" name="Straight Arrow Connector 540"/>
          <p:cNvCxnSpPr>
            <a:cxnSpLocks noChangeShapeType="1"/>
          </p:cNvCxnSpPr>
          <p:nvPr/>
        </p:nvCxnSpPr>
        <p:spPr bwMode="auto">
          <a:xfrm>
            <a:off x="1093327" y="3816000"/>
            <a:ext cx="1" cy="2552041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43" name="Straight Arrow Connector 542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9" name="Straight Arrow Connector 578"/>
          <p:cNvCxnSpPr>
            <a:cxnSpLocks noChangeShapeType="1"/>
          </p:cNvCxnSpPr>
          <p:nvPr/>
        </p:nvCxnSpPr>
        <p:spPr bwMode="auto">
          <a:xfrm flipH="1" flipV="1">
            <a:off x="2772000" y="61812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0" name="Straight Arrow Connector 579"/>
          <p:cNvCxnSpPr>
            <a:cxnSpLocks noChangeShapeType="1"/>
          </p:cNvCxnSpPr>
          <p:nvPr/>
        </p:nvCxnSpPr>
        <p:spPr bwMode="auto">
          <a:xfrm flipV="1">
            <a:off x="6800400" y="61812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1" name="Straight Arrow Connector 580"/>
          <p:cNvCxnSpPr>
            <a:cxnSpLocks noChangeShapeType="1"/>
          </p:cNvCxnSpPr>
          <p:nvPr/>
        </p:nvCxnSpPr>
        <p:spPr bwMode="auto">
          <a:xfrm flipV="1">
            <a:off x="4788000" y="61812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2" name="Oval 581"/>
          <p:cNvSpPr>
            <a:spLocks noChangeAspect="1"/>
          </p:cNvSpPr>
          <p:nvPr/>
        </p:nvSpPr>
        <p:spPr>
          <a:xfrm>
            <a:off x="4734001" y="6282000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3" name="Oval 582"/>
          <p:cNvSpPr>
            <a:spLocks noChangeAspect="1"/>
          </p:cNvSpPr>
          <p:nvPr/>
        </p:nvSpPr>
        <p:spPr>
          <a:xfrm>
            <a:off x="6746400" y="6280591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4" name="Oval 583"/>
          <p:cNvSpPr>
            <a:spLocks noChangeAspect="1"/>
          </p:cNvSpPr>
          <p:nvPr/>
        </p:nvSpPr>
        <p:spPr>
          <a:xfrm>
            <a:off x="2718000" y="6282000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4572000" y="624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6588000" y="624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7" name="TextBox 586"/>
          <p:cNvSpPr txBox="1"/>
          <p:nvPr/>
        </p:nvSpPr>
        <p:spPr>
          <a:xfrm rot="16200000">
            <a:off x="684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HSO2</a:t>
            </a:r>
            <a:endParaRPr lang="fi-FI" sz="700" b="1" i="1" dirty="0">
              <a:solidFill>
                <a:schemeClr val="tx1">
                  <a:lumMod val="75000"/>
                  <a:lumOff val="2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88" name="TextBox 587"/>
          <p:cNvSpPr txBox="1"/>
          <p:nvPr/>
        </p:nvSpPr>
        <p:spPr>
          <a:xfrm>
            <a:off x="2736000" y="6390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89" name="Straight Arrow Connector 588"/>
          <p:cNvCxnSpPr>
            <a:cxnSpLocks noChangeShapeType="1"/>
          </p:cNvCxnSpPr>
          <p:nvPr/>
        </p:nvCxnSpPr>
        <p:spPr bwMode="auto">
          <a:xfrm>
            <a:off x="880540" y="3815999"/>
            <a:ext cx="1" cy="2696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1" name="Straight Arrow Connector 590"/>
          <p:cNvCxnSpPr>
            <a:cxnSpLocks noChangeShapeType="1"/>
          </p:cNvCxnSpPr>
          <p:nvPr/>
        </p:nvCxnSpPr>
        <p:spPr bwMode="auto">
          <a:xfrm flipH="1" flipV="1">
            <a:off x="867213" y="6505200"/>
            <a:ext cx="6084000" cy="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2" name="Straight Arrow Connector 591"/>
          <p:cNvCxnSpPr>
            <a:cxnSpLocks noChangeShapeType="1"/>
          </p:cNvCxnSpPr>
          <p:nvPr/>
        </p:nvCxnSpPr>
        <p:spPr bwMode="auto">
          <a:xfrm flipV="1">
            <a:off x="6944400" y="6181200"/>
            <a:ext cx="0" cy="324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3" name="Straight Arrow Connector 592"/>
          <p:cNvCxnSpPr>
            <a:cxnSpLocks noChangeShapeType="1"/>
          </p:cNvCxnSpPr>
          <p:nvPr/>
        </p:nvCxnSpPr>
        <p:spPr bwMode="auto">
          <a:xfrm flipV="1">
            <a:off x="4932000" y="6181200"/>
            <a:ext cx="1" cy="320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94" name="Oval 593"/>
          <p:cNvSpPr>
            <a:spLocks noChangeAspect="1"/>
          </p:cNvSpPr>
          <p:nvPr/>
        </p:nvSpPr>
        <p:spPr>
          <a:xfrm>
            <a:off x="4878000" y="6426000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95" name="Oval 594"/>
          <p:cNvSpPr>
            <a:spLocks noChangeAspect="1"/>
          </p:cNvSpPr>
          <p:nvPr/>
        </p:nvSpPr>
        <p:spPr>
          <a:xfrm>
            <a:off x="6890400" y="6426000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96" name="Oval 595"/>
          <p:cNvSpPr>
            <a:spLocks noChangeAspect="1"/>
          </p:cNvSpPr>
          <p:nvPr/>
        </p:nvSpPr>
        <p:spPr>
          <a:xfrm>
            <a:off x="2862000" y="6426000"/>
            <a:ext cx="108000" cy="108000"/>
          </a:xfrm>
          <a:prstGeom prst="ellipse">
            <a:avLst/>
          </a:prstGeom>
          <a:solidFill>
            <a:srgbClr val="C80005"/>
          </a:solidFill>
          <a:ln w="28575" cmpd="tri">
            <a:noFill/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97" name="TextBox 596"/>
          <p:cNvSpPr txBox="1"/>
          <p:nvPr/>
        </p:nvSpPr>
        <p:spPr>
          <a:xfrm>
            <a:off x="4748400" y="6390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98" name="TextBox 597"/>
          <p:cNvSpPr txBox="1"/>
          <p:nvPr/>
        </p:nvSpPr>
        <p:spPr>
          <a:xfrm>
            <a:off x="6768000" y="6390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99" name="Straight Arrow Connector 598"/>
          <p:cNvCxnSpPr>
            <a:cxnSpLocks noChangeShapeType="1"/>
          </p:cNvCxnSpPr>
          <p:nvPr/>
        </p:nvCxnSpPr>
        <p:spPr bwMode="auto">
          <a:xfrm flipH="1" flipV="1">
            <a:off x="2916000" y="61812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0" name="TextBox 599"/>
          <p:cNvSpPr txBox="1"/>
          <p:nvPr/>
        </p:nvSpPr>
        <p:spPr>
          <a:xfrm rot="16200000">
            <a:off x="522000" y="399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75000"/>
                  <a:lumOff val="2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02" name="Straight Arrow Connector 601"/>
          <p:cNvCxnSpPr>
            <a:cxnSpLocks noChangeShapeType="1"/>
          </p:cNvCxnSpPr>
          <p:nvPr/>
        </p:nvCxnSpPr>
        <p:spPr bwMode="auto">
          <a:xfrm flipH="1" flipV="1">
            <a:off x="676800" y="6649200"/>
            <a:ext cx="6415200" cy="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3" name="Straight Arrow Connector 602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0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5" name="Straight Arrow Connector 604"/>
          <p:cNvCxnSpPr>
            <a:cxnSpLocks noChangeShapeType="1"/>
          </p:cNvCxnSpPr>
          <p:nvPr/>
        </p:nvCxnSpPr>
        <p:spPr bwMode="auto">
          <a:xfrm flipV="1">
            <a:off x="3060000" y="6181200"/>
            <a:ext cx="1" cy="482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1" name="Straight Arrow Connector 610"/>
          <p:cNvCxnSpPr>
            <a:cxnSpLocks noChangeShapeType="1"/>
          </p:cNvCxnSpPr>
          <p:nvPr/>
        </p:nvCxnSpPr>
        <p:spPr bwMode="auto">
          <a:xfrm rot="10800000" flipH="1" flipV="1">
            <a:off x="5076000" y="6181200"/>
            <a:ext cx="0" cy="4824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2" name="Oval 611"/>
          <p:cNvSpPr>
            <a:spLocks/>
          </p:cNvSpPr>
          <p:nvPr/>
        </p:nvSpPr>
        <p:spPr>
          <a:xfrm>
            <a:off x="6980400" y="6562800"/>
            <a:ext cx="216000" cy="180000"/>
          </a:xfrm>
          <a:prstGeom prst="ellipse">
            <a:avLst/>
          </a:prstGeom>
          <a:solidFill>
            <a:srgbClr val="C80005"/>
          </a:solidFill>
          <a:ln w="9525" cmpd="dbl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i-FI" sz="9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L&gt;</a:t>
            </a:r>
            <a:endParaRPr lang="fi-FI" sz="90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14" name="Straight Arrow Connector 613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5" name="TextBox 614"/>
          <p:cNvSpPr txBox="1"/>
          <p:nvPr/>
        </p:nvSpPr>
        <p:spPr>
          <a:xfrm>
            <a:off x="4824000" y="6530400"/>
            <a:ext cx="17953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BO1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6" name="TextBox 615"/>
          <p:cNvSpPr txBox="1"/>
          <p:nvPr/>
        </p:nvSpPr>
        <p:spPr>
          <a:xfrm>
            <a:off x="2800800" y="6530400"/>
            <a:ext cx="17953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BO1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8" name="Oval 617"/>
          <p:cNvSpPr>
            <a:spLocks/>
          </p:cNvSpPr>
          <p:nvPr/>
        </p:nvSpPr>
        <p:spPr>
          <a:xfrm>
            <a:off x="558000" y="4212000"/>
            <a:ext cx="216000" cy="1800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22225" cmpd="thinThick">
            <a:solidFill>
              <a:schemeClr val="tx1">
                <a:lumMod val="50000"/>
                <a:lumOff val="50000"/>
              </a:schemeClr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i-FI" sz="9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L&gt;</a:t>
            </a:r>
            <a:endParaRPr lang="fi-FI" sz="90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9" name="Oval 618"/>
          <p:cNvSpPr>
            <a:spLocks/>
          </p:cNvSpPr>
          <p:nvPr/>
        </p:nvSpPr>
        <p:spPr>
          <a:xfrm>
            <a:off x="770400" y="4464000"/>
            <a:ext cx="216000" cy="1800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22225" cmpd="thinThick">
            <a:solidFill>
              <a:schemeClr val="tx1">
                <a:lumMod val="50000"/>
                <a:lumOff val="50000"/>
              </a:schemeClr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i-FI" sz="74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MT</a:t>
            </a:r>
            <a:endParaRPr lang="fi-FI" sz="74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20" name="Oval 619"/>
          <p:cNvSpPr>
            <a:spLocks/>
          </p:cNvSpPr>
          <p:nvPr/>
        </p:nvSpPr>
        <p:spPr>
          <a:xfrm>
            <a:off x="982800" y="4716000"/>
            <a:ext cx="216000" cy="1800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22225" cmpd="thinThick">
            <a:solidFill>
              <a:schemeClr val="tx1">
                <a:lumMod val="50000"/>
                <a:lumOff val="50000"/>
              </a:schemeClr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fi-FI" sz="10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9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90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4436235" y="227517"/>
            <a:ext cx="1453879" cy="2520000"/>
            <a:chOff x="447105" y="2396426"/>
            <a:chExt cx="827958" cy="1435100"/>
          </a:xfrm>
          <a:scene3d>
            <a:camera prst="orthographicFront">
              <a:rot lat="0" lon="0" rev="0"/>
            </a:camera>
            <a:lightRig rig="threePt" dir="t"/>
          </a:scene3d>
        </p:grpSpPr>
        <p:sp>
          <p:nvSpPr>
            <p:cNvPr id="168" name="Freeform 167"/>
            <p:cNvSpPr>
              <a:spLocks noChangeAspect="1"/>
            </p:cNvSpPr>
            <p:nvPr/>
          </p:nvSpPr>
          <p:spPr>
            <a:xfrm rot="16200000">
              <a:off x="143531" y="2700463"/>
              <a:ext cx="1434637" cy="827489"/>
            </a:xfrm>
            <a:custGeom>
              <a:avLst/>
              <a:gdLst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8" fmla="*/ 394163 w 9811210"/>
                <a:gd name="connsiteY8" fmla="*/ 2983 h 5745279"/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0" fmla="*/ 594188 w 9811210"/>
                <a:gd name="connsiteY0" fmla="*/ 454606 h 5587302"/>
                <a:gd name="connsiteX1" fmla="*/ 9223838 w 9811210"/>
                <a:gd name="connsiteY1" fmla="*/ 454606 h 5587302"/>
                <a:gd name="connsiteX2" fmla="*/ 9023813 w 9811210"/>
                <a:gd name="connsiteY2" fmla="*/ 5179006 h 5587302"/>
                <a:gd name="connsiteX3" fmla="*/ 8890463 w 9811210"/>
                <a:gd name="connsiteY3" fmla="*/ 5359981 h 5587302"/>
                <a:gd name="connsiteX4" fmla="*/ 651338 w 9811210"/>
                <a:gd name="connsiteY4" fmla="*/ 5369506 h 5587302"/>
                <a:gd name="connsiteX5" fmla="*/ 517988 w 9811210"/>
                <a:gd name="connsiteY5" fmla="*/ 5159956 h 5587302"/>
                <a:gd name="connsiteX6" fmla="*/ 517988 w 9811210"/>
                <a:gd name="connsiteY6" fmla="*/ 635581 h 5587302"/>
                <a:gd name="connsiteX0" fmla="*/ 594188 w 9811210"/>
                <a:gd name="connsiteY0" fmla="*/ 0 h 5132696"/>
                <a:gd name="connsiteX1" fmla="*/ 9223838 w 9811210"/>
                <a:gd name="connsiteY1" fmla="*/ 0 h 5132696"/>
                <a:gd name="connsiteX2" fmla="*/ 9023813 w 9811210"/>
                <a:gd name="connsiteY2" fmla="*/ 4724400 h 5132696"/>
                <a:gd name="connsiteX3" fmla="*/ 8890463 w 9811210"/>
                <a:gd name="connsiteY3" fmla="*/ 4905375 h 5132696"/>
                <a:gd name="connsiteX4" fmla="*/ 651338 w 9811210"/>
                <a:gd name="connsiteY4" fmla="*/ 4914900 h 5132696"/>
                <a:gd name="connsiteX5" fmla="*/ 517988 w 9811210"/>
                <a:gd name="connsiteY5" fmla="*/ 4705350 h 5132696"/>
                <a:gd name="connsiteX6" fmla="*/ 517988 w 9811210"/>
                <a:gd name="connsiteY6" fmla="*/ 180975 h 5132696"/>
                <a:gd name="connsiteX0" fmla="*/ 594188 w 9533807"/>
                <a:gd name="connsiteY0" fmla="*/ 0 h 5132696"/>
                <a:gd name="connsiteX1" fmla="*/ 9223838 w 9533807"/>
                <a:gd name="connsiteY1" fmla="*/ 0 h 5132696"/>
                <a:gd name="connsiteX2" fmla="*/ 9023813 w 9533807"/>
                <a:gd name="connsiteY2" fmla="*/ 4724400 h 5132696"/>
                <a:gd name="connsiteX3" fmla="*/ 8890463 w 9533807"/>
                <a:gd name="connsiteY3" fmla="*/ 4905375 h 5132696"/>
                <a:gd name="connsiteX4" fmla="*/ 651338 w 9533807"/>
                <a:gd name="connsiteY4" fmla="*/ 4914900 h 5132696"/>
                <a:gd name="connsiteX5" fmla="*/ 517988 w 9533807"/>
                <a:gd name="connsiteY5" fmla="*/ 4705350 h 5132696"/>
                <a:gd name="connsiteX6" fmla="*/ 517988 w 9533807"/>
                <a:gd name="connsiteY6" fmla="*/ 180975 h 5132696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82788 w 8712438"/>
                <a:gd name="connsiteY0" fmla="*/ 0 h 4914900"/>
                <a:gd name="connsiteX1" fmla="*/ 8712438 w 8712438"/>
                <a:gd name="connsiteY1" fmla="*/ 0 h 4914900"/>
                <a:gd name="connsiteX2" fmla="*/ 8512413 w 8712438"/>
                <a:gd name="connsiteY2" fmla="*/ 4724400 h 4914900"/>
                <a:gd name="connsiteX3" fmla="*/ 8379063 w 8712438"/>
                <a:gd name="connsiteY3" fmla="*/ 4905375 h 4914900"/>
                <a:gd name="connsiteX4" fmla="*/ 139938 w 8712438"/>
                <a:gd name="connsiteY4" fmla="*/ 4914900 h 4914900"/>
                <a:gd name="connsiteX5" fmla="*/ 6588 w 8712438"/>
                <a:gd name="connsiteY5" fmla="*/ 4705350 h 4914900"/>
                <a:gd name="connsiteX6" fmla="*/ 6588 w 8712438"/>
                <a:gd name="connsiteY6" fmla="*/ 180975 h 4914900"/>
                <a:gd name="connsiteX0" fmla="*/ 76200 w 8705850"/>
                <a:gd name="connsiteY0" fmla="*/ 0 h 4914900"/>
                <a:gd name="connsiteX1" fmla="*/ 8705850 w 8705850"/>
                <a:gd name="connsiteY1" fmla="*/ 0 h 4914900"/>
                <a:gd name="connsiteX2" fmla="*/ 8505825 w 8705850"/>
                <a:gd name="connsiteY2" fmla="*/ 4724400 h 4914900"/>
                <a:gd name="connsiteX3" fmla="*/ 8372475 w 8705850"/>
                <a:gd name="connsiteY3" fmla="*/ 4905375 h 4914900"/>
                <a:gd name="connsiteX4" fmla="*/ 133350 w 8705850"/>
                <a:gd name="connsiteY4" fmla="*/ 4914900 h 4914900"/>
                <a:gd name="connsiteX5" fmla="*/ 0 w 8705850"/>
                <a:gd name="connsiteY5" fmla="*/ 4705350 h 4914900"/>
                <a:gd name="connsiteX6" fmla="*/ 0 w 8705850"/>
                <a:gd name="connsiteY6" fmla="*/ 180975 h 4914900"/>
                <a:gd name="connsiteX0" fmla="*/ 142875 w 9290519"/>
                <a:gd name="connsiteY0" fmla="*/ 351719 h 5264238"/>
                <a:gd name="connsiteX1" fmla="*/ 8705850 w 9290519"/>
                <a:gd name="connsiteY1" fmla="*/ 349338 h 5264238"/>
                <a:gd name="connsiteX2" fmla="*/ 8505825 w 9290519"/>
                <a:gd name="connsiteY2" fmla="*/ 5073738 h 5264238"/>
                <a:gd name="connsiteX3" fmla="*/ 8372475 w 9290519"/>
                <a:gd name="connsiteY3" fmla="*/ 5254713 h 5264238"/>
                <a:gd name="connsiteX4" fmla="*/ 133350 w 9290519"/>
                <a:gd name="connsiteY4" fmla="*/ 5264238 h 5264238"/>
                <a:gd name="connsiteX5" fmla="*/ 0 w 9290519"/>
                <a:gd name="connsiteY5" fmla="*/ 5054688 h 5264238"/>
                <a:gd name="connsiteX6" fmla="*/ 0 w 9290519"/>
                <a:gd name="connsiteY6" fmla="*/ 530313 h 5264238"/>
                <a:gd name="connsiteX0" fmla="*/ 230981 w 9284015"/>
                <a:gd name="connsiteY0" fmla="*/ 356497 h 5261872"/>
                <a:gd name="connsiteX1" fmla="*/ 8705850 w 9284015"/>
                <a:gd name="connsiteY1" fmla="*/ 346972 h 5261872"/>
                <a:gd name="connsiteX2" fmla="*/ 8505825 w 9284015"/>
                <a:gd name="connsiteY2" fmla="*/ 5071372 h 5261872"/>
                <a:gd name="connsiteX3" fmla="*/ 8372475 w 9284015"/>
                <a:gd name="connsiteY3" fmla="*/ 5252347 h 5261872"/>
                <a:gd name="connsiteX4" fmla="*/ 133350 w 9284015"/>
                <a:gd name="connsiteY4" fmla="*/ 5261872 h 5261872"/>
                <a:gd name="connsiteX5" fmla="*/ 0 w 9284015"/>
                <a:gd name="connsiteY5" fmla="*/ 5052322 h 5261872"/>
                <a:gd name="connsiteX6" fmla="*/ 0 w 9284015"/>
                <a:gd name="connsiteY6" fmla="*/ 527947 h 5261872"/>
                <a:gd name="connsiteX0" fmla="*/ 123825 w 9291925"/>
                <a:gd name="connsiteY0" fmla="*/ 354902 h 5262658"/>
                <a:gd name="connsiteX1" fmla="*/ 8705850 w 9291925"/>
                <a:gd name="connsiteY1" fmla="*/ 347758 h 5262658"/>
                <a:gd name="connsiteX2" fmla="*/ 8505825 w 9291925"/>
                <a:gd name="connsiteY2" fmla="*/ 5072158 h 5262658"/>
                <a:gd name="connsiteX3" fmla="*/ 8372475 w 9291925"/>
                <a:gd name="connsiteY3" fmla="*/ 5253133 h 5262658"/>
                <a:gd name="connsiteX4" fmla="*/ 133350 w 9291925"/>
                <a:gd name="connsiteY4" fmla="*/ 5262658 h 5262658"/>
                <a:gd name="connsiteX5" fmla="*/ 0 w 9291925"/>
                <a:gd name="connsiteY5" fmla="*/ 5053108 h 5262658"/>
                <a:gd name="connsiteX6" fmla="*/ 0 w 9291925"/>
                <a:gd name="connsiteY6" fmla="*/ 528733 h 5262658"/>
                <a:gd name="connsiteX0" fmla="*/ 123825 w 9291925"/>
                <a:gd name="connsiteY0" fmla="*/ 7144 h 4914900"/>
                <a:gd name="connsiteX1" fmla="*/ 8705850 w 9291925"/>
                <a:gd name="connsiteY1" fmla="*/ 0 h 4914900"/>
                <a:gd name="connsiteX2" fmla="*/ 8505825 w 9291925"/>
                <a:gd name="connsiteY2" fmla="*/ 4724400 h 4914900"/>
                <a:gd name="connsiteX3" fmla="*/ 8372475 w 9291925"/>
                <a:gd name="connsiteY3" fmla="*/ 4905375 h 4914900"/>
                <a:gd name="connsiteX4" fmla="*/ 133350 w 9291925"/>
                <a:gd name="connsiteY4" fmla="*/ 4914900 h 4914900"/>
                <a:gd name="connsiteX5" fmla="*/ 0 w 9291925"/>
                <a:gd name="connsiteY5" fmla="*/ 4705350 h 4914900"/>
                <a:gd name="connsiteX6" fmla="*/ 0 w 9291925"/>
                <a:gd name="connsiteY6" fmla="*/ 180975 h 4914900"/>
                <a:gd name="connsiteX0" fmla="*/ 123825 w 8997923"/>
                <a:gd name="connsiteY0" fmla="*/ 2381 h 5119926"/>
                <a:gd name="connsiteX1" fmla="*/ 8329612 w 8997923"/>
                <a:gd name="connsiteY1" fmla="*/ 0 h 5119926"/>
                <a:gd name="connsiteX2" fmla="*/ 8505825 w 8997923"/>
                <a:gd name="connsiteY2" fmla="*/ 4719637 h 5119926"/>
                <a:gd name="connsiteX3" fmla="*/ 8372475 w 8997923"/>
                <a:gd name="connsiteY3" fmla="*/ 4900612 h 5119926"/>
                <a:gd name="connsiteX4" fmla="*/ 133350 w 8997923"/>
                <a:gd name="connsiteY4" fmla="*/ 4910137 h 5119926"/>
                <a:gd name="connsiteX5" fmla="*/ 0 w 8997923"/>
                <a:gd name="connsiteY5" fmla="*/ 4700587 h 5119926"/>
                <a:gd name="connsiteX6" fmla="*/ 0 w 8997923"/>
                <a:gd name="connsiteY6" fmla="*/ 176212 h 5119926"/>
                <a:gd name="connsiteX0" fmla="*/ 123825 w 8928174"/>
                <a:gd name="connsiteY0" fmla="*/ 2381 h 5119926"/>
                <a:gd name="connsiteX1" fmla="*/ 8234362 w 8928174"/>
                <a:gd name="connsiteY1" fmla="*/ 0 h 5119926"/>
                <a:gd name="connsiteX2" fmla="*/ 8505825 w 8928174"/>
                <a:gd name="connsiteY2" fmla="*/ 4719637 h 5119926"/>
                <a:gd name="connsiteX3" fmla="*/ 8372475 w 8928174"/>
                <a:gd name="connsiteY3" fmla="*/ 4900612 h 5119926"/>
                <a:gd name="connsiteX4" fmla="*/ 133350 w 8928174"/>
                <a:gd name="connsiteY4" fmla="*/ 4910137 h 5119926"/>
                <a:gd name="connsiteX5" fmla="*/ 0 w 8928174"/>
                <a:gd name="connsiteY5" fmla="*/ 4700587 h 5119926"/>
                <a:gd name="connsiteX6" fmla="*/ 0 w 8928174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505825 w 8508909"/>
                <a:gd name="connsiteY2" fmla="*/ 4719637 h 5119926"/>
                <a:gd name="connsiteX3" fmla="*/ 8372475 w 8508909"/>
                <a:gd name="connsiteY3" fmla="*/ 4900612 h 5119926"/>
                <a:gd name="connsiteX4" fmla="*/ 133350 w 8508909"/>
                <a:gd name="connsiteY4" fmla="*/ 4910137 h 5119926"/>
                <a:gd name="connsiteX5" fmla="*/ 0 w 8508909"/>
                <a:gd name="connsiteY5" fmla="*/ 4700587 h 5119926"/>
                <a:gd name="connsiteX6" fmla="*/ 0 w 8508909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253415 w 8508909"/>
                <a:gd name="connsiteY2" fmla="*/ 185736 h 5119926"/>
                <a:gd name="connsiteX3" fmla="*/ 8505825 w 8508909"/>
                <a:gd name="connsiteY3" fmla="*/ 4719637 h 5119926"/>
                <a:gd name="connsiteX4" fmla="*/ 8372475 w 8508909"/>
                <a:gd name="connsiteY4" fmla="*/ 4900612 h 5119926"/>
                <a:gd name="connsiteX5" fmla="*/ 133350 w 8508909"/>
                <a:gd name="connsiteY5" fmla="*/ 4910137 h 5119926"/>
                <a:gd name="connsiteX6" fmla="*/ 0 w 8508909"/>
                <a:gd name="connsiteY6" fmla="*/ 4700587 h 5119926"/>
                <a:gd name="connsiteX7" fmla="*/ 0 w 8508909"/>
                <a:gd name="connsiteY7" fmla="*/ 176212 h 5119926"/>
                <a:gd name="connsiteX0" fmla="*/ 123825 w 8903381"/>
                <a:gd name="connsiteY0" fmla="*/ 2381 h 5103550"/>
                <a:gd name="connsiteX1" fmla="*/ 8234362 w 8903381"/>
                <a:gd name="connsiteY1" fmla="*/ 0 h 5103550"/>
                <a:gd name="connsiteX2" fmla="*/ 8482015 w 8903381"/>
                <a:gd name="connsiteY2" fmla="*/ 223836 h 5103550"/>
                <a:gd name="connsiteX3" fmla="*/ 8505825 w 8903381"/>
                <a:gd name="connsiteY3" fmla="*/ 4719637 h 5103550"/>
                <a:gd name="connsiteX4" fmla="*/ 8372475 w 8903381"/>
                <a:gd name="connsiteY4" fmla="*/ 4900612 h 5103550"/>
                <a:gd name="connsiteX5" fmla="*/ 133350 w 8903381"/>
                <a:gd name="connsiteY5" fmla="*/ 4910137 h 5103550"/>
                <a:gd name="connsiteX6" fmla="*/ 0 w 8903381"/>
                <a:gd name="connsiteY6" fmla="*/ 4700587 h 5103550"/>
                <a:gd name="connsiteX7" fmla="*/ 0 w 8903381"/>
                <a:gd name="connsiteY7" fmla="*/ 176212 h 5103550"/>
                <a:gd name="connsiteX0" fmla="*/ 123825 w 8511125"/>
                <a:gd name="connsiteY0" fmla="*/ 2381 h 5103550"/>
                <a:gd name="connsiteX1" fmla="*/ 8234362 w 8511125"/>
                <a:gd name="connsiteY1" fmla="*/ 0 h 5103550"/>
                <a:gd name="connsiteX2" fmla="*/ 8482015 w 8511125"/>
                <a:gd name="connsiteY2" fmla="*/ 223836 h 5103550"/>
                <a:gd name="connsiteX3" fmla="*/ 8505825 w 8511125"/>
                <a:gd name="connsiteY3" fmla="*/ 4719637 h 5103550"/>
                <a:gd name="connsiteX4" fmla="*/ 8372475 w 8511125"/>
                <a:gd name="connsiteY4" fmla="*/ 4900612 h 5103550"/>
                <a:gd name="connsiteX5" fmla="*/ 133350 w 8511125"/>
                <a:gd name="connsiteY5" fmla="*/ 4910137 h 5103550"/>
                <a:gd name="connsiteX6" fmla="*/ 0 w 8511125"/>
                <a:gd name="connsiteY6" fmla="*/ 4700587 h 5103550"/>
                <a:gd name="connsiteX7" fmla="*/ 0 w 8511125"/>
                <a:gd name="connsiteY7" fmla="*/ 176212 h 5103550"/>
                <a:gd name="connsiteX0" fmla="*/ 123825 w 9060238"/>
                <a:gd name="connsiteY0" fmla="*/ 2381 h 5084406"/>
                <a:gd name="connsiteX1" fmla="*/ 8234362 w 9060238"/>
                <a:gd name="connsiteY1" fmla="*/ 0 h 5084406"/>
                <a:gd name="connsiteX2" fmla="*/ 8482015 w 9060238"/>
                <a:gd name="connsiteY2" fmla="*/ 223836 h 5084406"/>
                <a:gd name="connsiteX3" fmla="*/ 8601075 w 9060238"/>
                <a:gd name="connsiteY3" fmla="*/ 4681537 h 5084406"/>
                <a:gd name="connsiteX4" fmla="*/ 8372475 w 9060238"/>
                <a:gd name="connsiteY4" fmla="*/ 4900612 h 5084406"/>
                <a:gd name="connsiteX5" fmla="*/ 133350 w 9060238"/>
                <a:gd name="connsiteY5" fmla="*/ 4910137 h 5084406"/>
                <a:gd name="connsiteX6" fmla="*/ 0 w 9060238"/>
                <a:gd name="connsiteY6" fmla="*/ 4700587 h 5084406"/>
                <a:gd name="connsiteX7" fmla="*/ 0 w 9060238"/>
                <a:gd name="connsiteY7" fmla="*/ 176212 h 5084406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8482015"/>
                <a:gd name="connsiteY0" fmla="*/ 2381 h 4918842"/>
                <a:gd name="connsiteX1" fmla="*/ 8234362 w 8482015"/>
                <a:gd name="connsiteY1" fmla="*/ 0 h 4918842"/>
                <a:gd name="connsiteX2" fmla="*/ 8482015 w 8482015"/>
                <a:gd name="connsiteY2" fmla="*/ 223836 h 4918842"/>
                <a:gd name="connsiteX3" fmla="*/ 8477250 w 8482015"/>
                <a:gd name="connsiteY3" fmla="*/ 4691062 h 4918842"/>
                <a:gd name="connsiteX4" fmla="*/ 8372475 w 8482015"/>
                <a:gd name="connsiteY4" fmla="*/ 4900612 h 4918842"/>
                <a:gd name="connsiteX5" fmla="*/ 133350 w 8482015"/>
                <a:gd name="connsiteY5" fmla="*/ 4910137 h 4918842"/>
                <a:gd name="connsiteX6" fmla="*/ 0 w 8482015"/>
                <a:gd name="connsiteY6" fmla="*/ 4700587 h 4918842"/>
                <a:gd name="connsiteX7" fmla="*/ 0 w 8482015"/>
                <a:gd name="connsiteY7" fmla="*/ 176212 h 4918842"/>
                <a:gd name="connsiteX0" fmla="*/ 632595 w 8998974"/>
                <a:gd name="connsiteY0" fmla="*/ 2381 h 5080246"/>
                <a:gd name="connsiteX1" fmla="*/ 8743132 w 8998974"/>
                <a:gd name="connsiteY1" fmla="*/ 0 h 5080246"/>
                <a:gd name="connsiteX2" fmla="*/ 8990785 w 8998974"/>
                <a:gd name="connsiteY2" fmla="*/ 223836 h 5080246"/>
                <a:gd name="connsiteX3" fmla="*/ 8986020 w 8998974"/>
                <a:gd name="connsiteY3" fmla="*/ 4691062 h 5080246"/>
                <a:gd name="connsiteX4" fmla="*/ 8828857 w 8998974"/>
                <a:gd name="connsiteY4" fmla="*/ 4895849 h 5080246"/>
                <a:gd name="connsiteX5" fmla="*/ 642120 w 8998974"/>
                <a:gd name="connsiteY5" fmla="*/ 4910137 h 5080246"/>
                <a:gd name="connsiteX6" fmla="*/ 508770 w 8998974"/>
                <a:gd name="connsiteY6" fmla="*/ 4700587 h 5080246"/>
                <a:gd name="connsiteX7" fmla="*/ 508770 w 8998974"/>
                <a:gd name="connsiteY7" fmla="*/ 176212 h 5080246"/>
                <a:gd name="connsiteX0" fmla="*/ 632595 w 8998974"/>
                <a:gd name="connsiteY0" fmla="*/ 2381 h 4929699"/>
                <a:gd name="connsiteX1" fmla="*/ 8743132 w 8998974"/>
                <a:gd name="connsiteY1" fmla="*/ 0 h 4929699"/>
                <a:gd name="connsiteX2" fmla="*/ 8990785 w 8998974"/>
                <a:gd name="connsiteY2" fmla="*/ 223836 h 4929699"/>
                <a:gd name="connsiteX3" fmla="*/ 8986020 w 8998974"/>
                <a:gd name="connsiteY3" fmla="*/ 4691062 h 4929699"/>
                <a:gd name="connsiteX4" fmla="*/ 8828857 w 8998974"/>
                <a:gd name="connsiteY4" fmla="*/ 4895849 h 4929699"/>
                <a:gd name="connsiteX5" fmla="*/ 642120 w 8998974"/>
                <a:gd name="connsiteY5" fmla="*/ 4910137 h 4929699"/>
                <a:gd name="connsiteX6" fmla="*/ 508770 w 8998974"/>
                <a:gd name="connsiteY6" fmla="*/ 4700587 h 4929699"/>
                <a:gd name="connsiteX7" fmla="*/ 508770 w 8998974"/>
                <a:gd name="connsiteY7" fmla="*/ 176212 h 4929699"/>
                <a:gd name="connsiteX0" fmla="*/ 629427 w 8998963"/>
                <a:gd name="connsiteY0" fmla="*/ 2381 h 5080246"/>
                <a:gd name="connsiteX1" fmla="*/ 8739964 w 8998963"/>
                <a:gd name="connsiteY1" fmla="*/ 0 h 5080246"/>
                <a:gd name="connsiteX2" fmla="*/ 8987617 w 8998963"/>
                <a:gd name="connsiteY2" fmla="*/ 223836 h 5080246"/>
                <a:gd name="connsiteX3" fmla="*/ 8982852 w 8998963"/>
                <a:gd name="connsiteY3" fmla="*/ 4691062 h 5080246"/>
                <a:gd name="connsiteX4" fmla="*/ 8782826 w 8998963"/>
                <a:gd name="connsiteY4" fmla="*/ 4895849 h 5080246"/>
                <a:gd name="connsiteX5" fmla="*/ 638952 w 8998963"/>
                <a:gd name="connsiteY5" fmla="*/ 4910137 h 5080246"/>
                <a:gd name="connsiteX6" fmla="*/ 505602 w 8998963"/>
                <a:gd name="connsiteY6" fmla="*/ 4700587 h 5080246"/>
                <a:gd name="connsiteX7" fmla="*/ 505602 w 8998963"/>
                <a:gd name="connsiteY7" fmla="*/ 176212 h 5080246"/>
                <a:gd name="connsiteX0" fmla="*/ 629427 w 8998963"/>
                <a:gd name="connsiteY0" fmla="*/ 2381 h 4929699"/>
                <a:gd name="connsiteX1" fmla="*/ 8739964 w 8998963"/>
                <a:gd name="connsiteY1" fmla="*/ 0 h 4929699"/>
                <a:gd name="connsiteX2" fmla="*/ 8987617 w 8998963"/>
                <a:gd name="connsiteY2" fmla="*/ 223836 h 4929699"/>
                <a:gd name="connsiteX3" fmla="*/ 8982852 w 8998963"/>
                <a:gd name="connsiteY3" fmla="*/ 4691062 h 4929699"/>
                <a:gd name="connsiteX4" fmla="*/ 8782826 w 8998963"/>
                <a:gd name="connsiteY4" fmla="*/ 4895849 h 4929699"/>
                <a:gd name="connsiteX5" fmla="*/ 638952 w 8998963"/>
                <a:gd name="connsiteY5" fmla="*/ 4910137 h 4929699"/>
                <a:gd name="connsiteX6" fmla="*/ 505602 w 8998963"/>
                <a:gd name="connsiteY6" fmla="*/ 4700587 h 4929699"/>
                <a:gd name="connsiteX7" fmla="*/ 505602 w 8998963"/>
                <a:gd name="connsiteY7" fmla="*/ 176212 h 4929699"/>
                <a:gd name="connsiteX0" fmla="*/ 629427 w 9439160"/>
                <a:gd name="connsiteY0" fmla="*/ 2381 h 4927879"/>
                <a:gd name="connsiteX1" fmla="*/ 8739964 w 9439160"/>
                <a:gd name="connsiteY1" fmla="*/ 0 h 4927879"/>
                <a:gd name="connsiteX2" fmla="*/ 8987617 w 9439160"/>
                <a:gd name="connsiteY2" fmla="*/ 223836 h 4927879"/>
                <a:gd name="connsiteX3" fmla="*/ 8978089 w 9439160"/>
                <a:gd name="connsiteY3" fmla="*/ 4729162 h 4927879"/>
                <a:gd name="connsiteX4" fmla="*/ 8782826 w 9439160"/>
                <a:gd name="connsiteY4" fmla="*/ 4895849 h 4927879"/>
                <a:gd name="connsiteX5" fmla="*/ 638952 w 9439160"/>
                <a:gd name="connsiteY5" fmla="*/ 4910137 h 4927879"/>
                <a:gd name="connsiteX6" fmla="*/ 505602 w 9439160"/>
                <a:gd name="connsiteY6" fmla="*/ 4700587 h 4927879"/>
                <a:gd name="connsiteX7" fmla="*/ 505602 w 9439160"/>
                <a:gd name="connsiteY7" fmla="*/ 176212 h 4927879"/>
                <a:gd name="connsiteX0" fmla="*/ 629427 w 8995730"/>
                <a:gd name="connsiteY0" fmla="*/ 2381 h 4927879"/>
                <a:gd name="connsiteX1" fmla="*/ 8739964 w 8995730"/>
                <a:gd name="connsiteY1" fmla="*/ 0 h 4927879"/>
                <a:gd name="connsiteX2" fmla="*/ 8987617 w 8995730"/>
                <a:gd name="connsiteY2" fmla="*/ 223836 h 4927879"/>
                <a:gd name="connsiteX3" fmla="*/ 8978089 w 8995730"/>
                <a:gd name="connsiteY3" fmla="*/ 4729162 h 4927879"/>
                <a:gd name="connsiteX4" fmla="*/ 8782826 w 8995730"/>
                <a:gd name="connsiteY4" fmla="*/ 4895849 h 4927879"/>
                <a:gd name="connsiteX5" fmla="*/ 638952 w 8995730"/>
                <a:gd name="connsiteY5" fmla="*/ 4910137 h 4927879"/>
                <a:gd name="connsiteX6" fmla="*/ 505602 w 8995730"/>
                <a:gd name="connsiteY6" fmla="*/ 4700587 h 4927879"/>
                <a:gd name="connsiteX7" fmla="*/ 505602 w 8995730"/>
                <a:gd name="connsiteY7" fmla="*/ 176212 h 4927879"/>
                <a:gd name="connsiteX0" fmla="*/ 629427 w 8987617"/>
                <a:gd name="connsiteY0" fmla="*/ 2381 h 4927879"/>
                <a:gd name="connsiteX1" fmla="*/ 8739964 w 8987617"/>
                <a:gd name="connsiteY1" fmla="*/ 0 h 4927879"/>
                <a:gd name="connsiteX2" fmla="*/ 8987617 w 8987617"/>
                <a:gd name="connsiteY2" fmla="*/ 223836 h 4927879"/>
                <a:gd name="connsiteX3" fmla="*/ 8978089 w 8987617"/>
                <a:gd name="connsiteY3" fmla="*/ 4729162 h 4927879"/>
                <a:gd name="connsiteX4" fmla="*/ 8782826 w 8987617"/>
                <a:gd name="connsiteY4" fmla="*/ 4895849 h 4927879"/>
                <a:gd name="connsiteX5" fmla="*/ 638952 w 8987617"/>
                <a:gd name="connsiteY5" fmla="*/ 4910137 h 4927879"/>
                <a:gd name="connsiteX6" fmla="*/ 505602 w 8987617"/>
                <a:gd name="connsiteY6" fmla="*/ 4700587 h 4927879"/>
                <a:gd name="connsiteX7" fmla="*/ 505602 w 8987617"/>
                <a:gd name="connsiteY7" fmla="*/ 176212 h 4927879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123825 w 8932153"/>
                <a:gd name="connsiteY0" fmla="*/ 2381 h 4895849"/>
                <a:gd name="connsiteX1" fmla="*/ 8234362 w 8932153"/>
                <a:gd name="connsiteY1" fmla="*/ 0 h 4895849"/>
                <a:gd name="connsiteX2" fmla="*/ 8482015 w 8932153"/>
                <a:gd name="connsiteY2" fmla="*/ 223836 h 4895849"/>
                <a:gd name="connsiteX3" fmla="*/ 8472487 w 8932153"/>
                <a:gd name="connsiteY3" fmla="*/ 4729162 h 4895849"/>
                <a:gd name="connsiteX4" fmla="*/ 8277224 w 8932153"/>
                <a:gd name="connsiteY4" fmla="*/ 4895849 h 4895849"/>
                <a:gd name="connsiteX5" fmla="*/ 152400 w 8932153"/>
                <a:gd name="connsiteY5" fmla="*/ 4895849 h 4895849"/>
                <a:gd name="connsiteX6" fmla="*/ 0 w 8932153"/>
                <a:gd name="connsiteY6" fmla="*/ 4700587 h 4895849"/>
                <a:gd name="connsiteX7" fmla="*/ 0 w 8932153"/>
                <a:gd name="connsiteY7" fmla="*/ 176212 h 4895849"/>
                <a:gd name="connsiteX0" fmla="*/ 616925 w 9425253"/>
                <a:gd name="connsiteY0" fmla="*/ 2381 h 4895849"/>
                <a:gd name="connsiteX1" fmla="*/ 8727462 w 9425253"/>
                <a:gd name="connsiteY1" fmla="*/ 0 h 4895849"/>
                <a:gd name="connsiteX2" fmla="*/ 8975115 w 9425253"/>
                <a:gd name="connsiteY2" fmla="*/ 223836 h 4895849"/>
                <a:gd name="connsiteX3" fmla="*/ 8965587 w 9425253"/>
                <a:gd name="connsiteY3" fmla="*/ 4729162 h 4895849"/>
                <a:gd name="connsiteX4" fmla="*/ 8770324 w 9425253"/>
                <a:gd name="connsiteY4" fmla="*/ 4895849 h 4895849"/>
                <a:gd name="connsiteX5" fmla="*/ 645500 w 9425253"/>
                <a:gd name="connsiteY5" fmla="*/ 4895849 h 4895849"/>
                <a:gd name="connsiteX6" fmla="*/ 483575 w 9425253"/>
                <a:gd name="connsiteY6" fmla="*/ 4695825 h 4895849"/>
                <a:gd name="connsiteX7" fmla="*/ 493100 w 9425253"/>
                <a:gd name="connsiteY7" fmla="*/ 176212 h 4895849"/>
                <a:gd name="connsiteX0" fmla="*/ 133350 w 8941678"/>
                <a:gd name="connsiteY0" fmla="*/ 2381 h 4895849"/>
                <a:gd name="connsiteX1" fmla="*/ 8243887 w 8941678"/>
                <a:gd name="connsiteY1" fmla="*/ 0 h 4895849"/>
                <a:gd name="connsiteX2" fmla="*/ 8491540 w 8941678"/>
                <a:gd name="connsiteY2" fmla="*/ 223836 h 4895849"/>
                <a:gd name="connsiteX3" fmla="*/ 8482012 w 8941678"/>
                <a:gd name="connsiteY3" fmla="*/ 4729162 h 4895849"/>
                <a:gd name="connsiteX4" fmla="*/ 8286749 w 8941678"/>
                <a:gd name="connsiteY4" fmla="*/ 4895849 h 4895849"/>
                <a:gd name="connsiteX5" fmla="*/ 161925 w 8941678"/>
                <a:gd name="connsiteY5" fmla="*/ 4895849 h 4895849"/>
                <a:gd name="connsiteX6" fmla="*/ 0 w 8941678"/>
                <a:gd name="connsiteY6" fmla="*/ 4695825 h 4895849"/>
                <a:gd name="connsiteX7" fmla="*/ 9525 w 8941678"/>
                <a:gd name="connsiteY7" fmla="*/ 176212 h 4895849"/>
                <a:gd name="connsiteX0" fmla="*/ 619603 w 9427931"/>
                <a:gd name="connsiteY0" fmla="*/ 2381 h 4895849"/>
                <a:gd name="connsiteX1" fmla="*/ 8730140 w 9427931"/>
                <a:gd name="connsiteY1" fmla="*/ 0 h 4895849"/>
                <a:gd name="connsiteX2" fmla="*/ 8977793 w 9427931"/>
                <a:gd name="connsiteY2" fmla="*/ 223836 h 4895849"/>
                <a:gd name="connsiteX3" fmla="*/ 8968265 w 9427931"/>
                <a:gd name="connsiteY3" fmla="*/ 4729162 h 4895849"/>
                <a:gd name="connsiteX4" fmla="*/ 8773002 w 9427931"/>
                <a:gd name="connsiteY4" fmla="*/ 4895849 h 4895849"/>
                <a:gd name="connsiteX5" fmla="*/ 648178 w 9427931"/>
                <a:gd name="connsiteY5" fmla="*/ 4895849 h 4895849"/>
                <a:gd name="connsiteX6" fmla="*/ 476728 w 9427931"/>
                <a:gd name="connsiteY6" fmla="*/ 4681538 h 4895849"/>
                <a:gd name="connsiteX7" fmla="*/ 495778 w 9427931"/>
                <a:gd name="connsiteY7" fmla="*/ 176212 h 4895849"/>
                <a:gd name="connsiteX0" fmla="*/ 142875 w 8951203"/>
                <a:gd name="connsiteY0" fmla="*/ 2381 h 4895849"/>
                <a:gd name="connsiteX1" fmla="*/ 8253412 w 8951203"/>
                <a:gd name="connsiteY1" fmla="*/ 0 h 4895849"/>
                <a:gd name="connsiteX2" fmla="*/ 8501065 w 8951203"/>
                <a:gd name="connsiteY2" fmla="*/ 223836 h 4895849"/>
                <a:gd name="connsiteX3" fmla="*/ 8491537 w 8951203"/>
                <a:gd name="connsiteY3" fmla="*/ 4729162 h 4895849"/>
                <a:gd name="connsiteX4" fmla="*/ 8296274 w 8951203"/>
                <a:gd name="connsiteY4" fmla="*/ 4895849 h 4895849"/>
                <a:gd name="connsiteX5" fmla="*/ 171450 w 8951203"/>
                <a:gd name="connsiteY5" fmla="*/ 4895849 h 4895849"/>
                <a:gd name="connsiteX6" fmla="*/ 0 w 8951203"/>
                <a:gd name="connsiteY6" fmla="*/ 4681538 h 4895849"/>
                <a:gd name="connsiteX7" fmla="*/ 19050 w 8951203"/>
                <a:gd name="connsiteY7" fmla="*/ 176212 h 4895849"/>
                <a:gd name="connsiteX0" fmla="*/ 153183 w 8959754"/>
                <a:gd name="connsiteY0" fmla="*/ 2381 h 5077986"/>
                <a:gd name="connsiteX1" fmla="*/ 8263720 w 8959754"/>
                <a:gd name="connsiteY1" fmla="*/ 0 h 5077986"/>
                <a:gd name="connsiteX2" fmla="*/ 8511373 w 8959754"/>
                <a:gd name="connsiteY2" fmla="*/ 223836 h 5077986"/>
                <a:gd name="connsiteX3" fmla="*/ 8501845 w 8959754"/>
                <a:gd name="connsiteY3" fmla="*/ 4729162 h 5077986"/>
                <a:gd name="connsiteX4" fmla="*/ 8306582 w 8959754"/>
                <a:gd name="connsiteY4" fmla="*/ 4895849 h 5077986"/>
                <a:gd name="connsiteX5" fmla="*/ 205570 w 8959754"/>
                <a:gd name="connsiteY5" fmla="*/ 4900612 h 5077986"/>
                <a:gd name="connsiteX6" fmla="*/ 10308 w 8959754"/>
                <a:gd name="connsiteY6" fmla="*/ 4681538 h 5077986"/>
                <a:gd name="connsiteX7" fmla="*/ 29358 w 8959754"/>
                <a:gd name="connsiteY7" fmla="*/ 176212 h 5077986"/>
                <a:gd name="connsiteX0" fmla="*/ 153183 w 8959754"/>
                <a:gd name="connsiteY0" fmla="*/ 2381 h 4909503"/>
                <a:gd name="connsiteX1" fmla="*/ 8263720 w 8959754"/>
                <a:gd name="connsiteY1" fmla="*/ 0 h 4909503"/>
                <a:gd name="connsiteX2" fmla="*/ 8511373 w 8959754"/>
                <a:gd name="connsiteY2" fmla="*/ 223836 h 4909503"/>
                <a:gd name="connsiteX3" fmla="*/ 8501845 w 8959754"/>
                <a:gd name="connsiteY3" fmla="*/ 4729162 h 4909503"/>
                <a:gd name="connsiteX4" fmla="*/ 8306582 w 8959754"/>
                <a:gd name="connsiteY4" fmla="*/ 4895849 h 4909503"/>
                <a:gd name="connsiteX5" fmla="*/ 205570 w 8959754"/>
                <a:gd name="connsiteY5" fmla="*/ 4900612 h 4909503"/>
                <a:gd name="connsiteX6" fmla="*/ 10308 w 8959754"/>
                <a:gd name="connsiteY6" fmla="*/ 4681538 h 4909503"/>
                <a:gd name="connsiteX7" fmla="*/ 29358 w 8959754"/>
                <a:gd name="connsiteY7" fmla="*/ 176212 h 4909503"/>
                <a:gd name="connsiteX0" fmla="*/ 142875 w 8949446"/>
                <a:gd name="connsiteY0" fmla="*/ 2381 h 4909503"/>
                <a:gd name="connsiteX1" fmla="*/ 8253412 w 8949446"/>
                <a:gd name="connsiteY1" fmla="*/ 0 h 4909503"/>
                <a:gd name="connsiteX2" fmla="*/ 8501065 w 8949446"/>
                <a:gd name="connsiteY2" fmla="*/ 223836 h 4909503"/>
                <a:gd name="connsiteX3" fmla="*/ 8491537 w 8949446"/>
                <a:gd name="connsiteY3" fmla="*/ 4729162 h 4909503"/>
                <a:gd name="connsiteX4" fmla="*/ 8296274 w 8949446"/>
                <a:gd name="connsiteY4" fmla="*/ 4895849 h 4909503"/>
                <a:gd name="connsiteX5" fmla="*/ 195262 w 8949446"/>
                <a:gd name="connsiteY5" fmla="*/ 4900612 h 4909503"/>
                <a:gd name="connsiteX6" fmla="*/ 0 w 8949446"/>
                <a:gd name="connsiteY6" fmla="*/ 4681538 h 4909503"/>
                <a:gd name="connsiteX7" fmla="*/ 19050 w 8949446"/>
                <a:gd name="connsiteY7" fmla="*/ 176212 h 4909503"/>
                <a:gd name="connsiteX0" fmla="*/ 154092 w 8960663"/>
                <a:gd name="connsiteY0" fmla="*/ 2381 h 5076603"/>
                <a:gd name="connsiteX1" fmla="*/ 8264629 w 8960663"/>
                <a:gd name="connsiteY1" fmla="*/ 0 h 5076603"/>
                <a:gd name="connsiteX2" fmla="*/ 8512282 w 8960663"/>
                <a:gd name="connsiteY2" fmla="*/ 223836 h 5076603"/>
                <a:gd name="connsiteX3" fmla="*/ 8502754 w 8960663"/>
                <a:gd name="connsiteY3" fmla="*/ 4729162 h 5076603"/>
                <a:gd name="connsiteX4" fmla="*/ 8307491 w 8960663"/>
                <a:gd name="connsiteY4" fmla="*/ 4895849 h 5076603"/>
                <a:gd name="connsiteX5" fmla="*/ 206479 w 8960663"/>
                <a:gd name="connsiteY5" fmla="*/ 4900612 h 5076603"/>
                <a:gd name="connsiteX6" fmla="*/ 11217 w 8960663"/>
                <a:gd name="connsiteY6" fmla="*/ 4681538 h 5076603"/>
                <a:gd name="connsiteX7" fmla="*/ 25505 w 8960663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930 h 4901161"/>
                <a:gd name="connsiteX1" fmla="*/ 8253412 w 8501065"/>
                <a:gd name="connsiteY1" fmla="*/ 549 h 4901161"/>
                <a:gd name="connsiteX2" fmla="*/ 8501065 w 8501065"/>
                <a:gd name="connsiteY2" fmla="*/ 224385 h 4901161"/>
                <a:gd name="connsiteX3" fmla="*/ 8491537 w 8501065"/>
                <a:gd name="connsiteY3" fmla="*/ 4729711 h 4901161"/>
                <a:gd name="connsiteX4" fmla="*/ 8296274 w 8501065"/>
                <a:gd name="connsiteY4" fmla="*/ 4896398 h 4901161"/>
                <a:gd name="connsiteX5" fmla="*/ 195262 w 8501065"/>
                <a:gd name="connsiteY5" fmla="*/ 4901161 h 4901161"/>
                <a:gd name="connsiteX6" fmla="*/ 0 w 8501065"/>
                <a:gd name="connsiteY6" fmla="*/ 4682087 h 4901161"/>
                <a:gd name="connsiteX7" fmla="*/ 14288 w 8501065"/>
                <a:gd name="connsiteY7" fmla="*/ 195811 h 4901161"/>
                <a:gd name="connsiteX0" fmla="*/ 142875 w 8501065"/>
                <a:gd name="connsiteY0" fmla="*/ 3086 h 4901317"/>
                <a:gd name="connsiteX1" fmla="*/ 8253412 w 8501065"/>
                <a:gd name="connsiteY1" fmla="*/ 705 h 4901317"/>
                <a:gd name="connsiteX2" fmla="*/ 8501065 w 8501065"/>
                <a:gd name="connsiteY2" fmla="*/ 224541 h 4901317"/>
                <a:gd name="connsiteX3" fmla="*/ 8491537 w 8501065"/>
                <a:gd name="connsiteY3" fmla="*/ 4729867 h 4901317"/>
                <a:gd name="connsiteX4" fmla="*/ 8296274 w 8501065"/>
                <a:gd name="connsiteY4" fmla="*/ 4896554 h 4901317"/>
                <a:gd name="connsiteX5" fmla="*/ 195262 w 8501065"/>
                <a:gd name="connsiteY5" fmla="*/ 4901317 h 4901317"/>
                <a:gd name="connsiteX6" fmla="*/ 0 w 8501065"/>
                <a:gd name="connsiteY6" fmla="*/ 4682243 h 4901317"/>
                <a:gd name="connsiteX7" fmla="*/ 14288 w 8501065"/>
                <a:gd name="connsiteY7" fmla="*/ 195967 h 4901317"/>
                <a:gd name="connsiteX0" fmla="*/ 142875 w 8501065"/>
                <a:gd name="connsiteY0" fmla="*/ 2947 h 4901178"/>
                <a:gd name="connsiteX1" fmla="*/ 8253412 w 8501065"/>
                <a:gd name="connsiteY1" fmla="*/ 566 h 4901178"/>
                <a:gd name="connsiteX2" fmla="*/ 8501065 w 8501065"/>
                <a:gd name="connsiteY2" fmla="*/ 224402 h 4901178"/>
                <a:gd name="connsiteX3" fmla="*/ 8491537 w 8501065"/>
                <a:gd name="connsiteY3" fmla="*/ 4729728 h 4901178"/>
                <a:gd name="connsiteX4" fmla="*/ 8296274 w 8501065"/>
                <a:gd name="connsiteY4" fmla="*/ 4896415 h 4901178"/>
                <a:gd name="connsiteX5" fmla="*/ 195262 w 8501065"/>
                <a:gd name="connsiteY5" fmla="*/ 4901178 h 4901178"/>
                <a:gd name="connsiteX6" fmla="*/ 0 w 8501065"/>
                <a:gd name="connsiteY6" fmla="*/ 4682104 h 4901178"/>
                <a:gd name="connsiteX7" fmla="*/ 14288 w 8501065"/>
                <a:gd name="connsiteY7" fmla="*/ 195828 h 4901178"/>
                <a:gd name="connsiteX0" fmla="*/ 142875 w 8501065"/>
                <a:gd name="connsiteY0" fmla="*/ 3019 h 4901250"/>
                <a:gd name="connsiteX1" fmla="*/ 8253412 w 8501065"/>
                <a:gd name="connsiteY1" fmla="*/ 638 h 4901250"/>
                <a:gd name="connsiteX2" fmla="*/ 8501065 w 8501065"/>
                <a:gd name="connsiteY2" fmla="*/ 205424 h 4901250"/>
                <a:gd name="connsiteX3" fmla="*/ 8491537 w 8501065"/>
                <a:gd name="connsiteY3" fmla="*/ 4729800 h 4901250"/>
                <a:gd name="connsiteX4" fmla="*/ 8296274 w 8501065"/>
                <a:gd name="connsiteY4" fmla="*/ 4896487 h 4901250"/>
                <a:gd name="connsiteX5" fmla="*/ 195262 w 8501065"/>
                <a:gd name="connsiteY5" fmla="*/ 4901250 h 4901250"/>
                <a:gd name="connsiteX6" fmla="*/ 0 w 8501065"/>
                <a:gd name="connsiteY6" fmla="*/ 4682176 h 4901250"/>
                <a:gd name="connsiteX7" fmla="*/ 14288 w 8501065"/>
                <a:gd name="connsiteY7" fmla="*/ 195900 h 4901250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496302"/>
                <a:gd name="connsiteY0" fmla="*/ 2381 h 4900612"/>
                <a:gd name="connsiteX1" fmla="*/ 8253412 w 8496302"/>
                <a:gd name="connsiteY1" fmla="*/ 0 h 4900612"/>
                <a:gd name="connsiteX2" fmla="*/ 8496302 w 8496302"/>
                <a:gd name="connsiteY2" fmla="*/ 133348 h 4900612"/>
                <a:gd name="connsiteX3" fmla="*/ 8491537 w 8496302"/>
                <a:gd name="connsiteY3" fmla="*/ 4729162 h 4900612"/>
                <a:gd name="connsiteX4" fmla="*/ 8296274 w 8496302"/>
                <a:gd name="connsiteY4" fmla="*/ 4895849 h 4900612"/>
                <a:gd name="connsiteX5" fmla="*/ 195262 w 8496302"/>
                <a:gd name="connsiteY5" fmla="*/ 4900612 h 4900612"/>
                <a:gd name="connsiteX6" fmla="*/ 0 w 8496302"/>
                <a:gd name="connsiteY6" fmla="*/ 4681538 h 4900612"/>
                <a:gd name="connsiteX7" fmla="*/ 14288 w 8496302"/>
                <a:gd name="connsiteY7" fmla="*/ 195262 h 4900612"/>
                <a:gd name="connsiteX0" fmla="*/ 142875 w 8501064"/>
                <a:gd name="connsiteY0" fmla="*/ 2381 h 4900612"/>
                <a:gd name="connsiteX1" fmla="*/ 8253412 w 8501064"/>
                <a:gd name="connsiteY1" fmla="*/ 0 h 4900612"/>
                <a:gd name="connsiteX2" fmla="*/ 8501064 w 8501064"/>
                <a:gd name="connsiteY2" fmla="*/ 180973 h 4900612"/>
                <a:gd name="connsiteX3" fmla="*/ 8491537 w 8501064"/>
                <a:gd name="connsiteY3" fmla="*/ 4729162 h 4900612"/>
                <a:gd name="connsiteX4" fmla="*/ 8296274 w 8501064"/>
                <a:gd name="connsiteY4" fmla="*/ 4895849 h 4900612"/>
                <a:gd name="connsiteX5" fmla="*/ 195262 w 8501064"/>
                <a:gd name="connsiteY5" fmla="*/ 4900612 h 4900612"/>
                <a:gd name="connsiteX6" fmla="*/ 0 w 8501064"/>
                <a:gd name="connsiteY6" fmla="*/ 4681538 h 4900612"/>
                <a:gd name="connsiteX7" fmla="*/ 14288 w 8501064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501188"/>
                <a:gd name="connsiteY0" fmla="*/ 2381 h 4900612"/>
                <a:gd name="connsiteX1" fmla="*/ 8253412 w 8501188"/>
                <a:gd name="connsiteY1" fmla="*/ 0 h 4900612"/>
                <a:gd name="connsiteX2" fmla="*/ 8496301 w 8501188"/>
                <a:gd name="connsiteY2" fmla="*/ 161923 h 4900612"/>
                <a:gd name="connsiteX3" fmla="*/ 8491537 w 8501188"/>
                <a:gd name="connsiteY3" fmla="*/ 4729162 h 4900612"/>
                <a:gd name="connsiteX4" fmla="*/ 8296274 w 8501188"/>
                <a:gd name="connsiteY4" fmla="*/ 4895849 h 4900612"/>
                <a:gd name="connsiteX5" fmla="*/ 195262 w 8501188"/>
                <a:gd name="connsiteY5" fmla="*/ 4900612 h 4900612"/>
                <a:gd name="connsiteX6" fmla="*/ 0 w 8501188"/>
                <a:gd name="connsiteY6" fmla="*/ 4681538 h 4900612"/>
                <a:gd name="connsiteX7" fmla="*/ 14288 w 8501188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4793 h 5153024"/>
                <a:gd name="connsiteX1" fmla="*/ 8253412 w 8496301"/>
                <a:gd name="connsiteY1" fmla="*/ 252412 h 5153024"/>
                <a:gd name="connsiteX2" fmla="*/ 8496301 w 8496301"/>
                <a:gd name="connsiteY2" fmla="*/ 414335 h 5153024"/>
                <a:gd name="connsiteX3" fmla="*/ 8491537 w 8496301"/>
                <a:gd name="connsiteY3" fmla="*/ 4981574 h 5153024"/>
                <a:gd name="connsiteX4" fmla="*/ 8296274 w 8496301"/>
                <a:gd name="connsiteY4" fmla="*/ 5148261 h 5153024"/>
                <a:gd name="connsiteX5" fmla="*/ 195262 w 8496301"/>
                <a:gd name="connsiteY5" fmla="*/ 5153024 h 5153024"/>
                <a:gd name="connsiteX6" fmla="*/ 0 w 8496301"/>
                <a:gd name="connsiteY6" fmla="*/ 4933950 h 5153024"/>
                <a:gd name="connsiteX7" fmla="*/ 19050 w 8496301"/>
                <a:gd name="connsiteY7" fmla="*/ 0 h 5153024"/>
                <a:gd name="connsiteX0" fmla="*/ 142875 w 8496301"/>
                <a:gd name="connsiteY0" fmla="*/ 335755 h 5233986"/>
                <a:gd name="connsiteX1" fmla="*/ 8253412 w 8496301"/>
                <a:gd name="connsiteY1" fmla="*/ 333374 h 5233986"/>
                <a:gd name="connsiteX2" fmla="*/ 8496301 w 8496301"/>
                <a:gd name="connsiteY2" fmla="*/ 495297 h 5233986"/>
                <a:gd name="connsiteX3" fmla="*/ 8491537 w 8496301"/>
                <a:gd name="connsiteY3" fmla="*/ 5062536 h 5233986"/>
                <a:gd name="connsiteX4" fmla="*/ 8296274 w 8496301"/>
                <a:gd name="connsiteY4" fmla="*/ 5229223 h 5233986"/>
                <a:gd name="connsiteX5" fmla="*/ 195262 w 8496301"/>
                <a:gd name="connsiteY5" fmla="*/ 5233986 h 5233986"/>
                <a:gd name="connsiteX6" fmla="*/ 0 w 8496301"/>
                <a:gd name="connsiteY6" fmla="*/ 5014912 h 5233986"/>
                <a:gd name="connsiteX7" fmla="*/ 28575 w 8496301"/>
                <a:gd name="connsiteY7" fmla="*/ 0 h 5233986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56318 w 8509744"/>
                <a:gd name="connsiteY0" fmla="*/ 385740 h 5283971"/>
                <a:gd name="connsiteX1" fmla="*/ 8266855 w 8509744"/>
                <a:gd name="connsiteY1" fmla="*/ 383359 h 5283971"/>
                <a:gd name="connsiteX2" fmla="*/ 8509744 w 8509744"/>
                <a:gd name="connsiteY2" fmla="*/ 545282 h 5283971"/>
                <a:gd name="connsiteX3" fmla="*/ 8504980 w 8509744"/>
                <a:gd name="connsiteY3" fmla="*/ 5112521 h 5283971"/>
                <a:gd name="connsiteX4" fmla="*/ 8309717 w 8509744"/>
                <a:gd name="connsiteY4" fmla="*/ 5279208 h 5283971"/>
                <a:gd name="connsiteX5" fmla="*/ 208705 w 8509744"/>
                <a:gd name="connsiteY5" fmla="*/ 5283971 h 5283971"/>
                <a:gd name="connsiteX6" fmla="*/ 13443 w 8509744"/>
                <a:gd name="connsiteY6" fmla="*/ 5064897 h 5283971"/>
                <a:gd name="connsiteX7" fmla="*/ 18208 w 8509744"/>
                <a:gd name="connsiteY7" fmla="*/ 564335 h 5283971"/>
                <a:gd name="connsiteX8" fmla="*/ 27730 w 8509744"/>
                <a:gd name="connsiteY8" fmla="*/ 7122 h 5283971"/>
                <a:gd name="connsiteX0" fmla="*/ 142875 w 8496301"/>
                <a:gd name="connsiteY0" fmla="*/ 385740 h 5283971"/>
                <a:gd name="connsiteX1" fmla="*/ 8253412 w 8496301"/>
                <a:gd name="connsiteY1" fmla="*/ 383359 h 5283971"/>
                <a:gd name="connsiteX2" fmla="*/ 8496301 w 8496301"/>
                <a:gd name="connsiteY2" fmla="*/ 545282 h 5283971"/>
                <a:gd name="connsiteX3" fmla="*/ 8491537 w 8496301"/>
                <a:gd name="connsiteY3" fmla="*/ 5112521 h 5283971"/>
                <a:gd name="connsiteX4" fmla="*/ 8296274 w 8496301"/>
                <a:gd name="connsiteY4" fmla="*/ 5279208 h 5283971"/>
                <a:gd name="connsiteX5" fmla="*/ 195262 w 8496301"/>
                <a:gd name="connsiteY5" fmla="*/ 5283971 h 5283971"/>
                <a:gd name="connsiteX6" fmla="*/ 0 w 8496301"/>
                <a:gd name="connsiteY6" fmla="*/ 5064897 h 5283971"/>
                <a:gd name="connsiteX7" fmla="*/ 4765 w 8496301"/>
                <a:gd name="connsiteY7" fmla="*/ 564335 h 5283971"/>
                <a:gd name="connsiteX8" fmla="*/ 14287 w 8496301"/>
                <a:gd name="connsiteY8" fmla="*/ 7122 h 5283971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226218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6668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9" fmla="*/ 185737 w 8496301"/>
                <a:gd name="connsiteY9" fmla="*/ 7143 h 490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96301" h="4900612">
                  <a:moveTo>
                    <a:pt x="185737" y="7143"/>
                  </a:moveTo>
                  <a:lnTo>
                    <a:pt x="8253412" y="0"/>
                  </a:lnTo>
                  <a:cubicBezTo>
                    <a:pt x="8402637" y="12699"/>
                    <a:pt x="8446294" y="47624"/>
                    <a:pt x="8496301" y="161923"/>
                  </a:cubicBezTo>
                  <a:lnTo>
                    <a:pt x="8491537" y="4729162"/>
                  </a:lnTo>
                  <a:cubicBezTo>
                    <a:pt x="8474074" y="4822825"/>
                    <a:pt x="8428037" y="4868861"/>
                    <a:pt x="8296274" y="4895849"/>
                  </a:cubicBezTo>
                  <a:lnTo>
                    <a:pt x="195262" y="4900612"/>
                  </a:lnTo>
                  <a:cubicBezTo>
                    <a:pt x="30956" y="4886325"/>
                    <a:pt x="11906" y="4772025"/>
                    <a:pt x="0" y="4681538"/>
                  </a:cubicBezTo>
                  <a:cubicBezTo>
                    <a:pt x="1588" y="3181351"/>
                    <a:pt x="3177" y="1681163"/>
                    <a:pt x="4765" y="180976"/>
                  </a:cubicBezTo>
                  <a:cubicBezTo>
                    <a:pt x="14289" y="69851"/>
                    <a:pt x="114301" y="-3173"/>
                    <a:pt x="176212" y="4763"/>
                  </a:cubicBezTo>
                  <a:lnTo>
                    <a:pt x="185737" y="7143"/>
                  </a:lnTo>
                  <a:close/>
                </a:path>
              </a:pathLst>
            </a:custGeom>
            <a:blipFill dpi="0" rotWithShape="1">
              <a:blip r:embed="rId4" cstate="print">
                <a:extLst>
                  <a:ext uri="{BEBA8EAE-BF5A-486C-A8C5-ECC9F3942E4B}">
                    <a14:imgProps xmlns:a14="http://schemas.microsoft.com/office/drawing/2010/main" xmlns="">
                      <a14:imgLayer r:embed="rId5">
                        <a14:imgEffect>
                          <a14:sharpenSoften amount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a:blipFill>
            <a:ln w="127">
              <a:solidFill>
                <a:schemeClr val="tx1">
                  <a:lumMod val="50000"/>
                  <a:lumOff val="50000"/>
                </a:schemeClr>
              </a:solidFill>
            </a:ln>
            <a:sp3d>
              <a:bevelT w="12700" h="12700"/>
              <a:contourClr>
                <a:schemeClr val="bg1">
                  <a:lumMod val="8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348" name="Freeform 347"/>
            <p:cNvSpPr>
              <a:spLocks noChangeAspect="1"/>
            </p:cNvSpPr>
            <p:nvPr/>
          </p:nvSpPr>
          <p:spPr>
            <a:xfrm rot="16200000">
              <a:off x="144000" y="2700000"/>
              <a:ext cx="1434637" cy="827489"/>
            </a:xfrm>
            <a:custGeom>
              <a:avLst/>
              <a:gdLst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8" fmla="*/ 394163 w 9811210"/>
                <a:gd name="connsiteY8" fmla="*/ 2983 h 5745279"/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0" fmla="*/ 594188 w 9811210"/>
                <a:gd name="connsiteY0" fmla="*/ 454606 h 5587302"/>
                <a:gd name="connsiteX1" fmla="*/ 9223838 w 9811210"/>
                <a:gd name="connsiteY1" fmla="*/ 454606 h 5587302"/>
                <a:gd name="connsiteX2" fmla="*/ 9023813 w 9811210"/>
                <a:gd name="connsiteY2" fmla="*/ 5179006 h 5587302"/>
                <a:gd name="connsiteX3" fmla="*/ 8890463 w 9811210"/>
                <a:gd name="connsiteY3" fmla="*/ 5359981 h 5587302"/>
                <a:gd name="connsiteX4" fmla="*/ 651338 w 9811210"/>
                <a:gd name="connsiteY4" fmla="*/ 5369506 h 5587302"/>
                <a:gd name="connsiteX5" fmla="*/ 517988 w 9811210"/>
                <a:gd name="connsiteY5" fmla="*/ 5159956 h 5587302"/>
                <a:gd name="connsiteX6" fmla="*/ 517988 w 9811210"/>
                <a:gd name="connsiteY6" fmla="*/ 635581 h 5587302"/>
                <a:gd name="connsiteX0" fmla="*/ 594188 w 9811210"/>
                <a:gd name="connsiteY0" fmla="*/ 0 h 5132696"/>
                <a:gd name="connsiteX1" fmla="*/ 9223838 w 9811210"/>
                <a:gd name="connsiteY1" fmla="*/ 0 h 5132696"/>
                <a:gd name="connsiteX2" fmla="*/ 9023813 w 9811210"/>
                <a:gd name="connsiteY2" fmla="*/ 4724400 h 5132696"/>
                <a:gd name="connsiteX3" fmla="*/ 8890463 w 9811210"/>
                <a:gd name="connsiteY3" fmla="*/ 4905375 h 5132696"/>
                <a:gd name="connsiteX4" fmla="*/ 651338 w 9811210"/>
                <a:gd name="connsiteY4" fmla="*/ 4914900 h 5132696"/>
                <a:gd name="connsiteX5" fmla="*/ 517988 w 9811210"/>
                <a:gd name="connsiteY5" fmla="*/ 4705350 h 5132696"/>
                <a:gd name="connsiteX6" fmla="*/ 517988 w 9811210"/>
                <a:gd name="connsiteY6" fmla="*/ 180975 h 5132696"/>
                <a:gd name="connsiteX0" fmla="*/ 594188 w 9533807"/>
                <a:gd name="connsiteY0" fmla="*/ 0 h 5132696"/>
                <a:gd name="connsiteX1" fmla="*/ 9223838 w 9533807"/>
                <a:gd name="connsiteY1" fmla="*/ 0 h 5132696"/>
                <a:gd name="connsiteX2" fmla="*/ 9023813 w 9533807"/>
                <a:gd name="connsiteY2" fmla="*/ 4724400 h 5132696"/>
                <a:gd name="connsiteX3" fmla="*/ 8890463 w 9533807"/>
                <a:gd name="connsiteY3" fmla="*/ 4905375 h 5132696"/>
                <a:gd name="connsiteX4" fmla="*/ 651338 w 9533807"/>
                <a:gd name="connsiteY4" fmla="*/ 4914900 h 5132696"/>
                <a:gd name="connsiteX5" fmla="*/ 517988 w 9533807"/>
                <a:gd name="connsiteY5" fmla="*/ 4705350 h 5132696"/>
                <a:gd name="connsiteX6" fmla="*/ 517988 w 9533807"/>
                <a:gd name="connsiteY6" fmla="*/ 180975 h 5132696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82788 w 8712438"/>
                <a:gd name="connsiteY0" fmla="*/ 0 h 4914900"/>
                <a:gd name="connsiteX1" fmla="*/ 8712438 w 8712438"/>
                <a:gd name="connsiteY1" fmla="*/ 0 h 4914900"/>
                <a:gd name="connsiteX2" fmla="*/ 8512413 w 8712438"/>
                <a:gd name="connsiteY2" fmla="*/ 4724400 h 4914900"/>
                <a:gd name="connsiteX3" fmla="*/ 8379063 w 8712438"/>
                <a:gd name="connsiteY3" fmla="*/ 4905375 h 4914900"/>
                <a:gd name="connsiteX4" fmla="*/ 139938 w 8712438"/>
                <a:gd name="connsiteY4" fmla="*/ 4914900 h 4914900"/>
                <a:gd name="connsiteX5" fmla="*/ 6588 w 8712438"/>
                <a:gd name="connsiteY5" fmla="*/ 4705350 h 4914900"/>
                <a:gd name="connsiteX6" fmla="*/ 6588 w 8712438"/>
                <a:gd name="connsiteY6" fmla="*/ 180975 h 4914900"/>
                <a:gd name="connsiteX0" fmla="*/ 76200 w 8705850"/>
                <a:gd name="connsiteY0" fmla="*/ 0 h 4914900"/>
                <a:gd name="connsiteX1" fmla="*/ 8705850 w 8705850"/>
                <a:gd name="connsiteY1" fmla="*/ 0 h 4914900"/>
                <a:gd name="connsiteX2" fmla="*/ 8505825 w 8705850"/>
                <a:gd name="connsiteY2" fmla="*/ 4724400 h 4914900"/>
                <a:gd name="connsiteX3" fmla="*/ 8372475 w 8705850"/>
                <a:gd name="connsiteY3" fmla="*/ 4905375 h 4914900"/>
                <a:gd name="connsiteX4" fmla="*/ 133350 w 8705850"/>
                <a:gd name="connsiteY4" fmla="*/ 4914900 h 4914900"/>
                <a:gd name="connsiteX5" fmla="*/ 0 w 8705850"/>
                <a:gd name="connsiteY5" fmla="*/ 4705350 h 4914900"/>
                <a:gd name="connsiteX6" fmla="*/ 0 w 8705850"/>
                <a:gd name="connsiteY6" fmla="*/ 180975 h 4914900"/>
                <a:gd name="connsiteX0" fmla="*/ 142875 w 9290519"/>
                <a:gd name="connsiteY0" fmla="*/ 351719 h 5264238"/>
                <a:gd name="connsiteX1" fmla="*/ 8705850 w 9290519"/>
                <a:gd name="connsiteY1" fmla="*/ 349338 h 5264238"/>
                <a:gd name="connsiteX2" fmla="*/ 8505825 w 9290519"/>
                <a:gd name="connsiteY2" fmla="*/ 5073738 h 5264238"/>
                <a:gd name="connsiteX3" fmla="*/ 8372475 w 9290519"/>
                <a:gd name="connsiteY3" fmla="*/ 5254713 h 5264238"/>
                <a:gd name="connsiteX4" fmla="*/ 133350 w 9290519"/>
                <a:gd name="connsiteY4" fmla="*/ 5264238 h 5264238"/>
                <a:gd name="connsiteX5" fmla="*/ 0 w 9290519"/>
                <a:gd name="connsiteY5" fmla="*/ 5054688 h 5264238"/>
                <a:gd name="connsiteX6" fmla="*/ 0 w 9290519"/>
                <a:gd name="connsiteY6" fmla="*/ 530313 h 5264238"/>
                <a:gd name="connsiteX0" fmla="*/ 230981 w 9284015"/>
                <a:gd name="connsiteY0" fmla="*/ 356497 h 5261872"/>
                <a:gd name="connsiteX1" fmla="*/ 8705850 w 9284015"/>
                <a:gd name="connsiteY1" fmla="*/ 346972 h 5261872"/>
                <a:gd name="connsiteX2" fmla="*/ 8505825 w 9284015"/>
                <a:gd name="connsiteY2" fmla="*/ 5071372 h 5261872"/>
                <a:gd name="connsiteX3" fmla="*/ 8372475 w 9284015"/>
                <a:gd name="connsiteY3" fmla="*/ 5252347 h 5261872"/>
                <a:gd name="connsiteX4" fmla="*/ 133350 w 9284015"/>
                <a:gd name="connsiteY4" fmla="*/ 5261872 h 5261872"/>
                <a:gd name="connsiteX5" fmla="*/ 0 w 9284015"/>
                <a:gd name="connsiteY5" fmla="*/ 5052322 h 5261872"/>
                <a:gd name="connsiteX6" fmla="*/ 0 w 9284015"/>
                <a:gd name="connsiteY6" fmla="*/ 527947 h 5261872"/>
                <a:gd name="connsiteX0" fmla="*/ 123825 w 9291925"/>
                <a:gd name="connsiteY0" fmla="*/ 354902 h 5262658"/>
                <a:gd name="connsiteX1" fmla="*/ 8705850 w 9291925"/>
                <a:gd name="connsiteY1" fmla="*/ 347758 h 5262658"/>
                <a:gd name="connsiteX2" fmla="*/ 8505825 w 9291925"/>
                <a:gd name="connsiteY2" fmla="*/ 5072158 h 5262658"/>
                <a:gd name="connsiteX3" fmla="*/ 8372475 w 9291925"/>
                <a:gd name="connsiteY3" fmla="*/ 5253133 h 5262658"/>
                <a:gd name="connsiteX4" fmla="*/ 133350 w 9291925"/>
                <a:gd name="connsiteY4" fmla="*/ 5262658 h 5262658"/>
                <a:gd name="connsiteX5" fmla="*/ 0 w 9291925"/>
                <a:gd name="connsiteY5" fmla="*/ 5053108 h 5262658"/>
                <a:gd name="connsiteX6" fmla="*/ 0 w 9291925"/>
                <a:gd name="connsiteY6" fmla="*/ 528733 h 5262658"/>
                <a:gd name="connsiteX0" fmla="*/ 123825 w 9291925"/>
                <a:gd name="connsiteY0" fmla="*/ 7144 h 4914900"/>
                <a:gd name="connsiteX1" fmla="*/ 8705850 w 9291925"/>
                <a:gd name="connsiteY1" fmla="*/ 0 h 4914900"/>
                <a:gd name="connsiteX2" fmla="*/ 8505825 w 9291925"/>
                <a:gd name="connsiteY2" fmla="*/ 4724400 h 4914900"/>
                <a:gd name="connsiteX3" fmla="*/ 8372475 w 9291925"/>
                <a:gd name="connsiteY3" fmla="*/ 4905375 h 4914900"/>
                <a:gd name="connsiteX4" fmla="*/ 133350 w 9291925"/>
                <a:gd name="connsiteY4" fmla="*/ 4914900 h 4914900"/>
                <a:gd name="connsiteX5" fmla="*/ 0 w 9291925"/>
                <a:gd name="connsiteY5" fmla="*/ 4705350 h 4914900"/>
                <a:gd name="connsiteX6" fmla="*/ 0 w 9291925"/>
                <a:gd name="connsiteY6" fmla="*/ 180975 h 4914900"/>
                <a:gd name="connsiteX0" fmla="*/ 123825 w 8997923"/>
                <a:gd name="connsiteY0" fmla="*/ 2381 h 5119926"/>
                <a:gd name="connsiteX1" fmla="*/ 8329612 w 8997923"/>
                <a:gd name="connsiteY1" fmla="*/ 0 h 5119926"/>
                <a:gd name="connsiteX2" fmla="*/ 8505825 w 8997923"/>
                <a:gd name="connsiteY2" fmla="*/ 4719637 h 5119926"/>
                <a:gd name="connsiteX3" fmla="*/ 8372475 w 8997923"/>
                <a:gd name="connsiteY3" fmla="*/ 4900612 h 5119926"/>
                <a:gd name="connsiteX4" fmla="*/ 133350 w 8997923"/>
                <a:gd name="connsiteY4" fmla="*/ 4910137 h 5119926"/>
                <a:gd name="connsiteX5" fmla="*/ 0 w 8997923"/>
                <a:gd name="connsiteY5" fmla="*/ 4700587 h 5119926"/>
                <a:gd name="connsiteX6" fmla="*/ 0 w 8997923"/>
                <a:gd name="connsiteY6" fmla="*/ 176212 h 5119926"/>
                <a:gd name="connsiteX0" fmla="*/ 123825 w 8928174"/>
                <a:gd name="connsiteY0" fmla="*/ 2381 h 5119926"/>
                <a:gd name="connsiteX1" fmla="*/ 8234362 w 8928174"/>
                <a:gd name="connsiteY1" fmla="*/ 0 h 5119926"/>
                <a:gd name="connsiteX2" fmla="*/ 8505825 w 8928174"/>
                <a:gd name="connsiteY2" fmla="*/ 4719637 h 5119926"/>
                <a:gd name="connsiteX3" fmla="*/ 8372475 w 8928174"/>
                <a:gd name="connsiteY3" fmla="*/ 4900612 h 5119926"/>
                <a:gd name="connsiteX4" fmla="*/ 133350 w 8928174"/>
                <a:gd name="connsiteY4" fmla="*/ 4910137 h 5119926"/>
                <a:gd name="connsiteX5" fmla="*/ 0 w 8928174"/>
                <a:gd name="connsiteY5" fmla="*/ 4700587 h 5119926"/>
                <a:gd name="connsiteX6" fmla="*/ 0 w 8928174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505825 w 8508909"/>
                <a:gd name="connsiteY2" fmla="*/ 4719637 h 5119926"/>
                <a:gd name="connsiteX3" fmla="*/ 8372475 w 8508909"/>
                <a:gd name="connsiteY3" fmla="*/ 4900612 h 5119926"/>
                <a:gd name="connsiteX4" fmla="*/ 133350 w 8508909"/>
                <a:gd name="connsiteY4" fmla="*/ 4910137 h 5119926"/>
                <a:gd name="connsiteX5" fmla="*/ 0 w 8508909"/>
                <a:gd name="connsiteY5" fmla="*/ 4700587 h 5119926"/>
                <a:gd name="connsiteX6" fmla="*/ 0 w 8508909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253415 w 8508909"/>
                <a:gd name="connsiteY2" fmla="*/ 185736 h 5119926"/>
                <a:gd name="connsiteX3" fmla="*/ 8505825 w 8508909"/>
                <a:gd name="connsiteY3" fmla="*/ 4719637 h 5119926"/>
                <a:gd name="connsiteX4" fmla="*/ 8372475 w 8508909"/>
                <a:gd name="connsiteY4" fmla="*/ 4900612 h 5119926"/>
                <a:gd name="connsiteX5" fmla="*/ 133350 w 8508909"/>
                <a:gd name="connsiteY5" fmla="*/ 4910137 h 5119926"/>
                <a:gd name="connsiteX6" fmla="*/ 0 w 8508909"/>
                <a:gd name="connsiteY6" fmla="*/ 4700587 h 5119926"/>
                <a:gd name="connsiteX7" fmla="*/ 0 w 8508909"/>
                <a:gd name="connsiteY7" fmla="*/ 176212 h 5119926"/>
                <a:gd name="connsiteX0" fmla="*/ 123825 w 8903381"/>
                <a:gd name="connsiteY0" fmla="*/ 2381 h 5103550"/>
                <a:gd name="connsiteX1" fmla="*/ 8234362 w 8903381"/>
                <a:gd name="connsiteY1" fmla="*/ 0 h 5103550"/>
                <a:gd name="connsiteX2" fmla="*/ 8482015 w 8903381"/>
                <a:gd name="connsiteY2" fmla="*/ 223836 h 5103550"/>
                <a:gd name="connsiteX3" fmla="*/ 8505825 w 8903381"/>
                <a:gd name="connsiteY3" fmla="*/ 4719637 h 5103550"/>
                <a:gd name="connsiteX4" fmla="*/ 8372475 w 8903381"/>
                <a:gd name="connsiteY4" fmla="*/ 4900612 h 5103550"/>
                <a:gd name="connsiteX5" fmla="*/ 133350 w 8903381"/>
                <a:gd name="connsiteY5" fmla="*/ 4910137 h 5103550"/>
                <a:gd name="connsiteX6" fmla="*/ 0 w 8903381"/>
                <a:gd name="connsiteY6" fmla="*/ 4700587 h 5103550"/>
                <a:gd name="connsiteX7" fmla="*/ 0 w 8903381"/>
                <a:gd name="connsiteY7" fmla="*/ 176212 h 5103550"/>
                <a:gd name="connsiteX0" fmla="*/ 123825 w 8511125"/>
                <a:gd name="connsiteY0" fmla="*/ 2381 h 5103550"/>
                <a:gd name="connsiteX1" fmla="*/ 8234362 w 8511125"/>
                <a:gd name="connsiteY1" fmla="*/ 0 h 5103550"/>
                <a:gd name="connsiteX2" fmla="*/ 8482015 w 8511125"/>
                <a:gd name="connsiteY2" fmla="*/ 223836 h 5103550"/>
                <a:gd name="connsiteX3" fmla="*/ 8505825 w 8511125"/>
                <a:gd name="connsiteY3" fmla="*/ 4719637 h 5103550"/>
                <a:gd name="connsiteX4" fmla="*/ 8372475 w 8511125"/>
                <a:gd name="connsiteY4" fmla="*/ 4900612 h 5103550"/>
                <a:gd name="connsiteX5" fmla="*/ 133350 w 8511125"/>
                <a:gd name="connsiteY5" fmla="*/ 4910137 h 5103550"/>
                <a:gd name="connsiteX6" fmla="*/ 0 w 8511125"/>
                <a:gd name="connsiteY6" fmla="*/ 4700587 h 5103550"/>
                <a:gd name="connsiteX7" fmla="*/ 0 w 8511125"/>
                <a:gd name="connsiteY7" fmla="*/ 176212 h 5103550"/>
                <a:gd name="connsiteX0" fmla="*/ 123825 w 9060238"/>
                <a:gd name="connsiteY0" fmla="*/ 2381 h 5084406"/>
                <a:gd name="connsiteX1" fmla="*/ 8234362 w 9060238"/>
                <a:gd name="connsiteY1" fmla="*/ 0 h 5084406"/>
                <a:gd name="connsiteX2" fmla="*/ 8482015 w 9060238"/>
                <a:gd name="connsiteY2" fmla="*/ 223836 h 5084406"/>
                <a:gd name="connsiteX3" fmla="*/ 8601075 w 9060238"/>
                <a:gd name="connsiteY3" fmla="*/ 4681537 h 5084406"/>
                <a:gd name="connsiteX4" fmla="*/ 8372475 w 9060238"/>
                <a:gd name="connsiteY4" fmla="*/ 4900612 h 5084406"/>
                <a:gd name="connsiteX5" fmla="*/ 133350 w 9060238"/>
                <a:gd name="connsiteY5" fmla="*/ 4910137 h 5084406"/>
                <a:gd name="connsiteX6" fmla="*/ 0 w 9060238"/>
                <a:gd name="connsiteY6" fmla="*/ 4700587 h 5084406"/>
                <a:gd name="connsiteX7" fmla="*/ 0 w 9060238"/>
                <a:gd name="connsiteY7" fmla="*/ 176212 h 5084406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8482015"/>
                <a:gd name="connsiteY0" fmla="*/ 2381 h 4918842"/>
                <a:gd name="connsiteX1" fmla="*/ 8234362 w 8482015"/>
                <a:gd name="connsiteY1" fmla="*/ 0 h 4918842"/>
                <a:gd name="connsiteX2" fmla="*/ 8482015 w 8482015"/>
                <a:gd name="connsiteY2" fmla="*/ 223836 h 4918842"/>
                <a:gd name="connsiteX3" fmla="*/ 8477250 w 8482015"/>
                <a:gd name="connsiteY3" fmla="*/ 4691062 h 4918842"/>
                <a:gd name="connsiteX4" fmla="*/ 8372475 w 8482015"/>
                <a:gd name="connsiteY4" fmla="*/ 4900612 h 4918842"/>
                <a:gd name="connsiteX5" fmla="*/ 133350 w 8482015"/>
                <a:gd name="connsiteY5" fmla="*/ 4910137 h 4918842"/>
                <a:gd name="connsiteX6" fmla="*/ 0 w 8482015"/>
                <a:gd name="connsiteY6" fmla="*/ 4700587 h 4918842"/>
                <a:gd name="connsiteX7" fmla="*/ 0 w 8482015"/>
                <a:gd name="connsiteY7" fmla="*/ 176212 h 4918842"/>
                <a:gd name="connsiteX0" fmla="*/ 632595 w 8998974"/>
                <a:gd name="connsiteY0" fmla="*/ 2381 h 5080246"/>
                <a:gd name="connsiteX1" fmla="*/ 8743132 w 8998974"/>
                <a:gd name="connsiteY1" fmla="*/ 0 h 5080246"/>
                <a:gd name="connsiteX2" fmla="*/ 8990785 w 8998974"/>
                <a:gd name="connsiteY2" fmla="*/ 223836 h 5080246"/>
                <a:gd name="connsiteX3" fmla="*/ 8986020 w 8998974"/>
                <a:gd name="connsiteY3" fmla="*/ 4691062 h 5080246"/>
                <a:gd name="connsiteX4" fmla="*/ 8828857 w 8998974"/>
                <a:gd name="connsiteY4" fmla="*/ 4895849 h 5080246"/>
                <a:gd name="connsiteX5" fmla="*/ 642120 w 8998974"/>
                <a:gd name="connsiteY5" fmla="*/ 4910137 h 5080246"/>
                <a:gd name="connsiteX6" fmla="*/ 508770 w 8998974"/>
                <a:gd name="connsiteY6" fmla="*/ 4700587 h 5080246"/>
                <a:gd name="connsiteX7" fmla="*/ 508770 w 8998974"/>
                <a:gd name="connsiteY7" fmla="*/ 176212 h 5080246"/>
                <a:gd name="connsiteX0" fmla="*/ 632595 w 8998974"/>
                <a:gd name="connsiteY0" fmla="*/ 2381 h 4929699"/>
                <a:gd name="connsiteX1" fmla="*/ 8743132 w 8998974"/>
                <a:gd name="connsiteY1" fmla="*/ 0 h 4929699"/>
                <a:gd name="connsiteX2" fmla="*/ 8990785 w 8998974"/>
                <a:gd name="connsiteY2" fmla="*/ 223836 h 4929699"/>
                <a:gd name="connsiteX3" fmla="*/ 8986020 w 8998974"/>
                <a:gd name="connsiteY3" fmla="*/ 4691062 h 4929699"/>
                <a:gd name="connsiteX4" fmla="*/ 8828857 w 8998974"/>
                <a:gd name="connsiteY4" fmla="*/ 4895849 h 4929699"/>
                <a:gd name="connsiteX5" fmla="*/ 642120 w 8998974"/>
                <a:gd name="connsiteY5" fmla="*/ 4910137 h 4929699"/>
                <a:gd name="connsiteX6" fmla="*/ 508770 w 8998974"/>
                <a:gd name="connsiteY6" fmla="*/ 4700587 h 4929699"/>
                <a:gd name="connsiteX7" fmla="*/ 508770 w 8998974"/>
                <a:gd name="connsiteY7" fmla="*/ 176212 h 4929699"/>
                <a:gd name="connsiteX0" fmla="*/ 629427 w 8998963"/>
                <a:gd name="connsiteY0" fmla="*/ 2381 h 5080246"/>
                <a:gd name="connsiteX1" fmla="*/ 8739964 w 8998963"/>
                <a:gd name="connsiteY1" fmla="*/ 0 h 5080246"/>
                <a:gd name="connsiteX2" fmla="*/ 8987617 w 8998963"/>
                <a:gd name="connsiteY2" fmla="*/ 223836 h 5080246"/>
                <a:gd name="connsiteX3" fmla="*/ 8982852 w 8998963"/>
                <a:gd name="connsiteY3" fmla="*/ 4691062 h 5080246"/>
                <a:gd name="connsiteX4" fmla="*/ 8782826 w 8998963"/>
                <a:gd name="connsiteY4" fmla="*/ 4895849 h 5080246"/>
                <a:gd name="connsiteX5" fmla="*/ 638952 w 8998963"/>
                <a:gd name="connsiteY5" fmla="*/ 4910137 h 5080246"/>
                <a:gd name="connsiteX6" fmla="*/ 505602 w 8998963"/>
                <a:gd name="connsiteY6" fmla="*/ 4700587 h 5080246"/>
                <a:gd name="connsiteX7" fmla="*/ 505602 w 8998963"/>
                <a:gd name="connsiteY7" fmla="*/ 176212 h 5080246"/>
                <a:gd name="connsiteX0" fmla="*/ 629427 w 8998963"/>
                <a:gd name="connsiteY0" fmla="*/ 2381 h 4929699"/>
                <a:gd name="connsiteX1" fmla="*/ 8739964 w 8998963"/>
                <a:gd name="connsiteY1" fmla="*/ 0 h 4929699"/>
                <a:gd name="connsiteX2" fmla="*/ 8987617 w 8998963"/>
                <a:gd name="connsiteY2" fmla="*/ 223836 h 4929699"/>
                <a:gd name="connsiteX3" fmla="*/ 8982852 w 8998963"/>
                <a:gd name="connsiteY3" fmla="*/ 4691062 h 4929699"/>
                <a:gd name="connsiteX4" fmla="*/ 8782826 w 8998963"/>
                <a:gd name="connsiteY4" fmla="*/ 4895849 h 4929699"/>
                <a:gd name="connsiteX5" fmla="*/ 638952 w 8998963"/>
                <a:gd name="connsiteY5" fmla="*/ 4910137 h 4929699"/>
                <a:gd name="connsiteX6" fmla="*/ 505602 w 8998963"/>
                <a:gd name="connsiteY6" fmla="*/ 4700587 h 4929699"/>
                <a:gd name="connsiteX7" fmla="*/ 505602 w 8998963"/>
                <a:gd name="connsiteY7" fmla="*/ 176212 h 4929699"/>
                <a:gd name="connsiteX0" fmla="*/ 629427 w 9439160"/>
                <a:gd name="connsiteY0" fmla="*/ 2381 h 4927879"/>
                <a:gd name="connsiteX1" fmla="*/ 8739964 w 9439160"/>
                <a:gd name="connsiteY1" fmla="*/ 0 h 4927879"/>
                <a:gd name="connsiteX2" fmla="*/ 8987617 w 9439160"/>
                <a:gd name="connsiteY2" fmla="*/ 223836 h 4927879"/>
                <a:gd name="connsiteX3" fmla="*/ 8978089 w 9439160"/>
                <a:gd name="connsiteY3" fmla="*/ 4729162 h 4927879"/>
                <a:gd name="connsiteX4" fmla="*/ 8782826 w 9439160"/>
                <a:gd name="connsiteY4" fmla="*/ 4895849 h 4927879"/>
                <a:gd name="connsiteX5" fmla="*/ 638952 w 9439160"/>
                <a:gd name="connsiteY5" fmla="*/ 4910137 h 4927879"/>
                <a:gd name="connsiteX6" fmla="*/ 505602 w 9439160"/>
                <a:gd name="connsiteY6" fmla="*/ 4700587 h 4927879"/>
                <a:gd name="connsiteX7" fmla="*/ 505602 w 9439160"/>
                <a:gd name="connsiteY7" fmla="*/ 176212 h 4927879"/>
                <a:gd name="connsiteX0" fmla="*/ 629427 w 8995730"/>
                <a:gd name="connsiteY0" fmla="*/ 2381 h 4927879"/>
                <a:gd name="connsiteX1" fmla="*/ 8739964 w 8995730"/>
                <a:gd name="connsiteY1" fmla="*/ 0 h 4927879"/>
                <a:gd name="connsiteX2" fmla="*/ 8987617 w 8995730"/>
                <a:gd name="connsiteY2" fmla="*/ 223836 h 4927879"/>
                <a:gd name="connsiteX3" fmla="*/ 8978089 w 8995730"/>
                <a:gd name="connsiteY3" fmla="*/ 4729162 h 4927879"/>
                <a:gd name="connsiteX4" fmla="*/ 8782826 w 8995730"/>
                <a:gd name="connsiteY4" fmla="*/ 4895849 h 4927879"/>
                <a:gd name="connsiteX5" fmla="*/ 638952 w 8995730"/>
                <a:gd name="connsiteY5" fmla="*/ 4910137 h 4927879"/>
                <a:gd name="connsiteX6" fmla="*/ 505602 w 8995730"/>
                <a:gd name="connsiteY6" fmla="*/ 4700587 h 4927879"/>
                <a:gd name="connsiteX7" fmla="*/ 505602 w 8995730"/>
                <a:gd name="connsiteY7" fmla="*/ 176212 h 4927879"/>
                <a:gd name="connsiteX0" fmla="*/ 629427 w 8987617"/>
                <a:gd name="connsiteY0" fmla="*/ 2381 h 4927879"/>
                <a:gd name="connsiteX1" fmla="*/ 8739964 w 8987617"/>
                <a:gd name="connsiteY1" fmla="*/ 0 h 4927879"/>
                <a:gd name="connsiteX2" fmla="*/ 8987617 w 8987617"/>
                <a:gd name="connsiteY2" fmla="*/ 223836 h 4927879"/>
                <a:gd name="connsiteX3" fmla="*/ 8978089 w 8987617"/>
                <a:gd name="connsiteY3" fmla="*/ 4729162 h 4927879"/>
                <a:gd name="connsiteX4" fmla="*/ 8782826 w 8987617"/>
                <a:gd name="connsiteY4" fmla="*/ 4895849 h 4927879"/>
                <a:gd name="connsiteX5" fmla="*/ 638952 w 8987617"/>
                <a:gd name="connsiteY5" fmla="*/ 4910137 h 4927879"/>
                <a:gd name="connsiteX6" fmla="*/ 505602 w 8987617"/>
                <a:gd name="connsiteY6" fmla="*/ 4700587 h 4927879"/>
                <a:gd name="connsiteX7" fmla="*/ 505602 w 8987617"/>
                <a:gd name="connsiteY7" fmla="*/ 176212 h 4927879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123825 w 8932153"/>
                <a:gd name="connsiteY0" fmla="*/ 2381 h 4895849"/>
                <a:gd name="connsiteX1" fmla="*/ 8234362 w 8932153"/>
                <a:gd name="connsiteY1" fmla="*/ 0 h 4895849"/>
                <a:gd name="connsiteX2" fmla="*/ 8482015 w 8932153"/>
                <a:gd name="connsiteY2" fmla="*/ 223836 h 4895849"/>
                <a:gd name="connsiteX3" fmla="*/ 8472487 w 8932153"/>
                <a:gd name="connsiteY3" fmla="*/ 4729162 h 4895849"/>
                <a:gd name="connsiteX4" fmla="*/ 8277224 w 8932153"/>
                <a:gd name="connsiteY4" fmla="*/ 4895849 h 4895849"/>
                <a:gd name="connsiteX5" fmla="*/ 152400 w 8932153"/>
                <a:gd name="connsiteY5" fmla="*/ 4895849 h 4895849"/>
                <a:gd name="connsiteX6" fmla="*/ 0 w 8932153"/>
                <a:gd name="connsiteY6" fmla="*/ 4700587 h 4895849"/>
                <a:gd name="connsiteX7" fmla="*/ 0 w 8932153"/>
                <a:gd name="connsiteY7" fmla="*/ 176212 h 4895849"/>
                <a:gd name="connsiteX0" fmla="*/ 616925 w 9425253"/>
                <a:gd name="connsiteY0" fmla="*/ 2381 h 4895849"/>
                <a:gd name="connsiteX1" fmla="*/ 8727462 w 9425253"/>
                <a:gd name="connsiteY1" fmla="*/ 0 h 4895849"/>
                <a:gd name="connsiteX2" fmla="*/ 8975115 w 9425253"/>
                <a:gd name="connsiteY2" fmla="*/ 223836 h 4895849"/>
                <a:gd name="connsiteX3" fmla="*/ 8965587 w 9425253"/>
                <a:gd name="connsiteY3" fmla="*/ 4729162 h 4895849"/>
                <a:gd name="connsiteX4" fmla="*/ 8770324 w 9425253"/>
                <a:gd name="connsiteY4" fmla="*/ 4895849 h 4895849"/>
                <a:gd name="connsiteX5" fmla="*/ 645500 w 9425253"/>
                <a:gd name="connsiteY5" fmla="*/ 4895849 h 4895849"/>
                <a:gd name="connsiteX6" fmla="*/ 483575 w 9425253"/>
                <a:gd name="connsiteY6" fmla="*/ 4695825 h 4895849"/>
                <a:gd name="connsiteX7" fmla="*/ 493100 w 9425253"/>
                <a:gd name="connsiteY7" fmla="*/ 176212 h 4895849"/>
                <a:gd name="connsiteX0" fmla="*/ 133350 w 8941678"/>
                <a:gd name="connsiteY0" fmla="*/ 2381 h 4895849"/>
                <a:gd name="connsiteX1" fmla="*/ 8243887 w 8941678"/>
                <a:gd name="connsiteY1" fmla="*/ 0 h 4895849"/>
                <a:gd name="connsiteX2" fmla="*/ 8491540 w 8941678"/>
                <a:gd name="connsiteY2" fmla="*/ 223836 h 4895849"/>
                <a:gd name="connsiteX3" fmla="*/ 8482012 w 8941678"/>
                <a:gd name="connsiteY3" fmla="*/ 4729162 h 4895849"/>
                <a:gd name="connsiteX4" fmla="*/ 8286749 w 8941678"/>
                <a:gd name="connsiteY4" fmla="*/ 4895849 h 4895849"/>
                <a:gd name="connsiteX5" fmla="*/ 161925 w 8941678"/>
                <a:gd name="connsiteY5" fmla="*/ 4895849 h 4895849"/>
                <a:gd name="connsiteX6" fmla="*/ 0 w 8941678"/>
                <a:gd name="connsiteY6" fmla="*/ 4695825 h 4895849"/>
                <a:gd name="connsiteX7" fmla="*/ 9525 w 8941678"/>
                <a:gd name="connsiteY7" fmla="*/ 176212 h 4895849"/>
                <a:gd name="connsiteX0" fmla="*/ 619603 w 9427931"/>
                <a:gd name="connsiteY0" fmla="*/ 2381 h 4895849"/>
                <a:gd name="connsiteX1" fmla="*/ 8730140 w 9427931"/>
                <a:gd name="connsiteY1" fmla="*/ 0 h 4895849"/>
                <a:gd name="connsiteX2" fmla="*/ 8977793 w 9427931"/>
                <a:gd name="connsiteY2" fmla="*/ 223836 h 4895849"/>
                <a:gd name="connsiteX3" fmla="*/ 8968265 w 9427931"/>
                <a:gd name="connsiteY3" fmla="*/ 4729162 h 4895849"/>
                <a:gd name="connsiteX4" fmla="*/ 8773002 w 9427931"/>
                <a:gd name="connsiteY4" fmla="*/ 4895849 h 4895849"/>
                <a:gd name="connsiteX5" fmla="*/ 648178 w 9427931"/>
                <a:gd name="connsiteY5" fmla="*/ 4895849 h 4895849"/>
                <a:gd name="connsiteX6" fmla="*/ 476728 w 9427931"/>
                <a:gd name="connsiteY6" fmla="*/ 4681538 h 4895849"/>
                <a:gd name="connsiteX7" fmla="*/ 495778 w 9427931"/>
                <a:gd name="connsiteY7" fmla="*/ 176212 h 4895849"/>
                <a:gd name="connsiteX0" fmla="*/ 142875 w 8951203"/>
                <a:gd name="connsiteY0" fmla="*/ 2381 h 4895849"/>
                <a:gd name="connsiteX1" fmla="*/ 8253412 w 8951203"/>
                <a:gd name="connsiteY1" fmla="*/ 0 h 4895849"/>
                <a:gd name="connsiteX2" fmla="*/ 8501065 w 8951203"/>
                <a:gd name="connsiteY2" fmla="*/ 223836 h 4895849"/>
                <a:gd name="connsiteX3" fmla="*/ 8491537 w 8951203"/>
                <a:gd name="connsiteY3" fmla="*/ 4729162 h 4895849"/>
                <a:gd name="connsiteX4" fmla="*/ 8296274 w 8951203"/>
                <a:gd name="connsiteY4" fmla="*/ 4895849 h 4895849"/>
                <a:gd name="connsiteX5" fmla="*/ 171450 w 8951203"/>
                <a:gd name="connsiteY5" fmla="*/ 4895849 h 4895849"/>
                <a:gd name="connsiteX6" fmla="*/ 0 w 8951203"/>
                <a:gd name="connsiteY6" fmla="*/ 4681538 h 4895849"/>
                <a:gd name="connsiteX7" fmla="*/ 19050 w 8951203"/>
                <a:gd name="connsiteY7" fmla="*/ 176212 h 4895849"/>
                <a:gd name="connsiteX0" fmla="*/ 153183 w 8959754"/>
                <a:gd name="connsiteY0" fmla="*/ 2381 h 5077986"/>
                <a:gd name="connsiteX1" fmla="*/ 8263720 w 8959754"/>
                <a:gd name="connsiteY1" fmla="*/ 0 h 5077986"/>
                <a:gd name="connsiteX2" fmla="*/ 8511373 w 8959754"/>
                <a:gd name="connsiteY2" fmla="*/ 223836 h 5077986"/>
                <a:gd name="connsiteX3" fmla="*/ 8501845 w 8959754"/>
                <a:gd name="connsiteY3" fmla="*/ 4729162 h 5077986"/>
                <a:gd name="connsiteX4" fmla="*/ 8306582 w 8959754"/>
                <a:gd name="connsiteY4" fmla="*/ 4895849 h 5077986"/>
                <a:gd name="connsiteX5" fmla="*/ 205570 w 8959754"/>
                <a:gd name="connsiteY5" fmla="*/ 4900612 h 5077986"/>
                <a:gd name="connsiteX6" fmla="*/ 10308 w 8959754"/>
                <a:gd name="connsiteY6" fmla="*/ 4681538 h 5077986"/>
                <a:gd name="connsiteX7" fmla="*/ 29358 w 8959754"/>
                <a:gd name="connsiteY7" fmla="*/ 176212 h 5077986"/>
                <a:gd name="connsiteX0" fmla="*/ 153183 w 8959754"/>
                <a:gd name="connsiteY0" fmla="*/ 2381 h 4909503"/>
                <a:gd name="connsiteX1" fmla="*/ 8263720 w 8959754"/>
                <a:gd name="connsiteY1" fmla="*/ 0 h 4909503"/>
                <a:gd name="connsiteX2" fmla="*/ 8511373 w 8959754"/>
                <a:gd name="connsiteY2" fmla="*/ 223836 h 4909503"/>
                <a:gd name="connsiteX3" fmla="*/ 8501845 w 8959754"/>
                <a:gd name="connsiteY3" fmla="*/ 4729162 h 4909503"/>
                <a:gd name="connsiteX4" fmla="*/ 8306582 w 8959754"/>
                <a:gd name="connsiteY4" fmla="*/ 4895849 h 4909503"/>
                <a:gd name="connsiteX5" fmla="*/ 205570 w 8959754"/>
                <a:gd name="connsiteY5" fmla="*/ 4900612 h 4909503"/>
                <a:gd name="connsiteX6" fmla="*/ 10308 w 8959754"/>
                <a:gd name="connsiteY6" fmla="*/ 4681538 h 4909503"/>
                <a:gd name="connsiteX7" fmla="*/ 29358 w 8959754"/>
                <a:gd name="connsiteY7" fmla="*/ 176212 h 4909503"/>
                <a:gd name="connsiteX0" fmla="*/ 142875 w 8949446"/>
                <a:gd name="connsiteY0" fmla="*/ 2381 h 4909503"/>
                <a:gd name="connsiteX1" fmla="*/ 8253412 w 8949446"/>
                <a:gd name="connsiteY1" fmla="*/ 0 h 4909503"/>
                <a:gd name="connsiteX2" fmla="*/ 8501065 w 8949446"/>
                <a:gd name="connsiteY2" fmla="*/ 223836 h 4909503"/>
                <a:gd name="connsiteX3" fmla="*/ 8491537 w 8949446"/>
                <a:gd name="connsiteY3" fmla="*/ 4729162 h 4909503"/>
                <a:gd name="connsiteX4" fmla="*/ 8296274 w 8949446"/>
                <a:gd name="connsiteY4" fmla="*/ 4895849 h 4909503"/>
                <a:gd name="connsiteX5" fmla="*/ 195262 w 8949446"/>
                <a:gd name="connsiteY5" fmla="*/ 4900612 h 4909503"/>
                <a:gd name="connsiteX6" fmla="*/ 0 w 8949446"/>
                <a:gd name="connsiteY6" fmla="*/ 4681538 h 4909503"/>
                <a:gd name="connsiteX7" fmla="*/ 19050 w 8949446"/>
                <a:gd name="connsiteY7" fmla="*/ 176212 h 4909503"/>
                <a:gd name="connsiteX0" fmla="*/ 154092 w 8960663"/>
                <a:gd name="connsiteY0" fmla="*/ 2381 h 5076603"/>
                <a:gd name="connsiteX1" fmla="*/ 8264629 w 8960663"/>
                <a:gd name="connsiteY1" fmla="*/ 0 h 5076603"/>
                <a:gd name="connsiteX2" fmla="*/ 8512282 w 8960663"/>
                <a:gd name="connsiteY2" fmla="*/ 223836 h 5076603"/>
                <a:gd name="connsiteX3" fmla="*/ 8502754 w 8960663"/>
                <a:gd name="connsiteY3" fmla="*/ 4729162 h 5076603"/>
                <a:gd name="connsiteX4" fmla="*/ 8307491 w 8960663"/>
                <a:gd name="connsiteY4" fmla="*/ 4895849 h 5076603"/>
                <a:gd name="connsiteX5" fmla="*/ 206479 w 8960663"/>
                <a:gd name="connsiteY5" fmla="*/ 4900612 h 5076603"/>
                <a:gd name="connsiteX6" fmla="*/ 11217 w 8960663"/>
                <a:gd name="connsiteY6" fmla="*/ 4681538 h 5076603"/>
                <a:gd name="connsiteX7" fmla="*/ 25505 w 8960663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930 h 4901161"/>
                <a:gd name="connsiteX1" fmla="*/ 8253412 w 8501065"/>
                <a:gd name="connsiteY1" fmla="*/ 549 h 4901161"/>
                <a:gd name="connsiteX2" fmla="*/ 8501065 w 8501065"/>
                <a:gd name="connsiteY2" fmla="*/ 224385 h 4901161"/>
                <a:gd name="connsiteX3" fmla="*/ 8491537 w 8501065"/>
                <a:gd name="connsiteY3" fmla="*/ 4729711 h 4901161"/>
                <a:gd name="connsiteX4" fmla="*/ 8296274 w 8501065"/>
                <a:gd name="connsiteY4" fmla="*/ 4896398 h 4901161"/>
                <a:gd name="connsiteX5" fmla="*/ 195262 w 8501065"/>
                <a:gd name="connsiteY5" fmla="*/ 4901161 h 4901161"/>
                <a:gd name="connsiteX6" fmla="*/ 0 w 8501065"/>
                <a:gd name="connsiteY6" fmla="*/ 4682087 h 4901161"/>
                <a:gd name="connsiteX7" fmla="*/ 14288 w 8501065"/>
                <a:gd name="connsiteY7" fmla="*/ 195811 h 4901161"/>
                <a:gd name="connsiteX0" fmla="*/ 142875 w 8501065"/>
                <a:gd name="connsiteY0" fmla="*/ 3086 h 4901317"/>
                <a:gd name="connsiteX1" fmla="*/ 8253412 w 8501065"/>
                <a:gd name="connsiteY1" fmla="*/ 705 h 4901317"/>
                <a:gd name="connsiteX2" fmla="*/ 8501065 w 8501065"/>
                <a:gd name="connsiteY2" fmla="*/ 224541 h 4901317"/>
                <a:gd name="connsiteX3" fmla="*/ 8491537 w 8501065"/>
                <a:gd name="connsiteY3" fmla="*/ 4729867 h 4901317"/>
                <a:gd name="connsiteX4" fmla="*/ 8296274 w 8501065"/>
                <a:gd name="connsiteY4" fmla="*/ 4896554 h 4901317"/>
                <a:gd name="connsiteX5" fmla="*/ 195262 w 8501065"/>
                <a:gd name="connsiteY5" fmla="*/ 4901317 h 4901317"/>
                <a:gd name="connsiteX6" fmla="*/ 0 w 8501065"/>
                <a:gd name="connsiteY6" fmla="*/ 4682243 h 4901317"/>
                <a:gd name="connsiteX7" fmla="*/ 14288 w 8501065"/>
                <a:gd name="connsiteY7" fmla="*/ 195967 h 4901317"/>
                <a:gd name="connsiteX0" fmla="*/ 142875 w 8501065"/>
                <a:gd name="connsiteY0" fmla="*/ 2947 h 4901178"/>
                <a:gd name="connsiteX1" fmla="*/ 8253412 w 8501065"/>
                <a:gd name="connsiteY1" fmla="*/ 566 h 4901178"/>
                <a:gd name="connsiteX2" fmla="*/ 8501065 w 8501065"/>
                <a:gd name="connsiteY2" fmla="*/ 224402 h 4901178"/>
                <a:gd name="connsiteX3" fmla="*/ 8491537 w 8501065"/>
                <a:gd name="connsiteY3" fmla="*/ 4729728 h 4901178"/>
                <a:gd name="connsiteX4" fmla="*/ 8296274 w 8501065"/>
                <a:gd name="connsiteY4" fmla="*/ 4896415 h 4901178"/>
                <a:gd name="connsiteX5" fmla="*/ 195262 w 8501065"/>
                <a:gd name="connsiteY5" fmla="*/ 4901178 h 4901178"/>
                <a:gd name="connsiteX6" fmla="*/ 0 w 8501065"/>
                <a:gd name="connsiteY6" fmla="*/ 4682104 h 4901178"/>
                <a:gd name="connsiteX7" fmla="*/ 14288 w 8501065"/>
                <a:gd name="connsiteY7" fmla="*/ 195828 h 4901178"/>
                <a:gd name="connsiteX0" fmla="*/ 142875 w 8501065"/>
                <a:gd name="connsiteY0" fmla="*/ 3019 h 4901250"/>
                <a:gd name="connsiteX1" fmla="*/ 8253412 w 8501065"/>
                <a:gd name="connsiteY1" fmla="*/ 638 h 4901250"/>
                <a:gd name="connsiteX2" fmla="*/ 8501065 w 8501065"/>
                <a:gd name="connsiteY2" fmla="*/ 205424 h 4901250"/>
                <a:gd name="connsiteX3" fmla="*/ 8491537 w 8501065"/>
                <a:gd name="connsiteY3" fmla="*/ 4729800 h 4901250"/>
                <a:gd name="connsiteX4" fmla="*/ 8296274 w 8501065"/>
                <a:gd name="connsiteY4" fmla="*/ 4896487 h 4901250"/>
                <a:gd name="connsiteX5" fmla="*/ 195262 w 8501065"/>
                <a:gd name="connsiteY5" fmla="*/ 4901250 h 4901250"/>
                <a:gd name="connsiteX6" fmla="*/ 0 w 8501065"/>
                <a:gd name="connsiteY6" fmla="*/ 4682176 h 4901250"/>
                <a:gd name="connsiteX7" fmla="*/ 14288 w 8501065"/>
                <a:gd name="connsiteY7" fmla="*/ 195900 h 4901250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496302"/>
                <a:gd name="connsiteY0" fmla="*/ 2381 h 4900612"/>
                <a:gd name="connsiteX1" fmla="*/ 8253412 w 8496302"/>
                <a:gd name="connsiteY1" fmla="*/ 0 h 4900612"/>
                <a:gd name="connsiteX2" fmla="*/ 8496302 w 8496302"/>
                <a:gd name="connsiteY2" fmla="*/ 133348 h 4900612"/>
                <a:gd name="connsiteX3" fmla="*/ 8491537 w 8496302"/>
                <a:gd name="connsiteY3" fmla="*/ 4729162 h 4900612"/>
                <a:gd name="connsiteX4" fmla="*/ 8296274 w 8496302"/>
                <a:gd name="connsiteY4" fmla="*/ 4895849 h 4900612"/>
                <a:gd name="connsiteX5" fmla="*/ 195262 w 8496302"/>
                <a:gd name="connsiteY5" fmla="*/ 4900612 h 4900612"/>
                <a:gd name="connsiteX6" fmla="*/ 0 w 8496302"/>
                <a:gd name="connsiteY6" fmla="*/ 4681538 h 4900612"/>
                <a:gd name="connsiteX7" fmla="*/ 14288 w 8496302"/>
                <a:gd name="connsiteY7" fmla="*/ 195262 h 4900612"/>
                <a:gd name="connsiteX0" fmla="*/ 142875 w 8501064"/>
                <a:gd name="connsiteY0" fmla="*/ 2381 h 4900612"/>
                <a:gd name="connsiteX1" fmla="*/ 8253412 w 8501064"/>
                <a:gd name="connsiteY1" fmla="*/ 0 h 4900612"/>
                <a:gd name="connsiteX2" fmla="*/ 8501064 w 8501064"/>
                <a:gd name="connsiteY2" fmla="*/ 180973 h 4900612"/>
                <a:gd name="connsiteX3" fmla="*/ 8491537 w 8501064"/>
                <a:gd name="connsiteY3" fmla="*/ 4729162 h 4900612"/>
                <a:gd name="connsiteX4" fmla="*/ 8296274 w 8501064"/>
                <a:gd name="connsiteY4" fmla="*/ 4895849 h 4900612"/>
                <a:gd name="connsiteX5" fmla="*/ 195262 w 8501064"/>
                <a:gd name="connsiteY5" fmla="*/ 4900612 h 4900612"/>
                <a:gd name="connsiteX6" fmla="*/ 0 w 8501064"/>
                <a:gd name="connsiteY6" fmla="*/ 4681538 h 4900612"/>
                <a:gd name="connsiteX7" fmla="*/ 14288 w 8501064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501188"/>
                <a:gd name="connsiteY0" fmla="*/ 2381 h 4900612"/>
                <a:gd name="connsiteX1" fmla="*/ 8253412 w 8501188"/>
                <a:gd name="connsiteY1" fmla="*/ 0 h 4900612"/>
                <a:gd name="connsiteX2" fmla="*/ 8496301 w 8501188"/>
                <a:gd name="connsiteY2" fmla="*/ 161923 h 4900612"/>
                <a:gd name="connsiteX3" fmla="*/ 8491537 w 8501188"/>
                <a:gd name="connsiteY3" fmla="*/ 4729162 h 4900612"/>
                <a:gd name="connsiteX4" fmla="*/ 8296274 w 8501188"/>
                <a:gd name="connsiteY4" fmla="*/ 4895849 h 4900612"/>
                <a:gd name="connsiteX5" fmla="*/ 195262 w 8501188"/>
                <a:gd name="connsiteY5" fmla="*/ 4900612 h 4900612"/>
                <a:gd name="connsiteX6" fmla="*/ 0 w 8501188"/>
                <a:gd name="connsiteY6" fmla="*/ 4681538 h 4900612"/>
                <a:gd name="connsiteX7" fmla="*/ 14288 w 8501188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4793 h 5153024"/>
                <a:gd name="connsiteX1" fmla="*/ 8253412 w 8496301"/>
                <a:gd name="connsiteY1" fmla="*/ 252412 h 5153024"/>
                <a:gd name="connsiteX2" fmla="*/ 8496301 w 8496301"/>
                <a:gd name="connsiteY2" fmla="*/ 414335 h 5153024"/>
                <a:gd name="connsiteX3" fmla="*/ 8491537 w 8496301"/>
                <a:gd name="connsiteY3" fmla="*/ 4981574 h 5153024"/>
                <a:gd name="connsiteX4" fmla="*/ 8296274 w 8496301"/>
                <a:gd name="connsiteY4" fmla="*/ 5148261 h 5153024"/>
                <a:gd name="connsiteX5" fmla="*/ 195262 w 8496301"/>
                <a:gd name="connsiteY5" fmla="*/ 5153024 h 5153024"/>
                <a:gd name="connsiteX6" fmla="*/ 0 w 8496301"/>
                <a:gd name="connsiteY6" fmla="*/ 4933950 h 5153024"/>
                <a:gd name="connsiteX7" fmla="*/ 19050 w 8496301"/>
                <a:gd name="connsiteY7" fmla="*/ 0 h 5153024"/>
                <a:gd name="connsiteX0" fmla="*/ 142875 w 8496301"/>
                <a:gd name="connsiteY0" fmla="*/ 335755 h 5233986"/>
                <a:gd name="connsiteX1" fmla="*/ 8253412 w 8496301"/>
                <a:gd name="connsiteY1" fmla="*/ 333374 h 5233986"/>
                <a:gd name="connsiteX2" fmla="*/ 8496301 w 8496301"/>
                <a:gd name="connsiteY2" fmla="*/ 495297 h 5233986"/>
                <a:gd name="connsiteX3" fmla="*/ 8491537 w 8496301"/>
                <a:gd name="connsiteY3" fmla="*/ 5062536 h 5233986"/>
                <a:gd name="connsiteX4" fmla="*/ 8296274 w 8496301"/>
                <a:gd name="connsiteY4" fmla="*/ 5229223 h 5233986"/>
                <a:gd name="connsiteX5" fmla="*/ 195262 w 8496301"/>
                <a:gd name="connsiteY5" fmla="*/ 5233986 h 5233986"/>
                <a:gd name="connsiteX6" fmla="*/ 0 w 8496301"/>
                <a:gd name="connsiteY6" fmla="*/ 5014912 h 5233986"/>
                <a:gd name="connsiteX7" fmla="*/ 28575 w 8496301"/>
                <a:gd name="connsiteY7" fmla="*/ 0 h 5233986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56318 w 8509744"/>
                <a:gd name="connsiteY0" fmla="*/ 385740 h 5283971"/>
                <a:gd name="connsiteX1" fmla="*/ 8266855 w 8509744"/>
                <a:gd name="connsiteY1" fmla="*/ 383359 h 5283971"/>
                <a:gd name="connsiteX2" fmla="*/ 8509744 w 8509744"/>
                <a:gd name="connsiteY2" fmla="*/ 545282 h 5283971"/>
                <a:gd name="connsiteX3" fmla="*/ 8504980 w 8509744"/>
                <a:gd name="connsiteY3" fmla="*/ 5112521 h 5283971"/>
                <a:gd name="connsiteX4" fmla="*/ 8309717 w 8509744"/>
                <a:gd name="connsiteY4" fmla="*/ 5279208 h 5283971"/>
                <a:gd name="connsiteX5" fmla="*/ 208705 w 8509744"/>
                <a:gd name="connsiteY5" fmla="*/ 5283971 h 5283971"/>
                <a:gd name="connsiteX6" fmla="*/ 13443 w 8509744"/>
                <a:gd name="connsiteY6" fmla="*/ 5064897 h 5283971"/>
                <a:gd name="connsiteX7" fmla="*/ 18208 w 8509744"/>
                <a:gd name="connsiteY7" fmla="*/ 564335 h 5283971"/>
                <a:gd name="connsiteX8" fmla="*/ 27730 w 8509744"/>
                <a:gd name="connsiteY8" fmla="*/ 7122 h 5283971"/>
                <a:gd name="connsiteX0" fmla="*/ 142875 w 8496301"/>
                <a:gd name="connsiteY0" fmla="*/ 385740 h 5283971"/>
                <a:gd name="connsiteX1" fmla="*/ 8253412 w 8496301"/>
                <a:gd name="connsiteY1" fmla="*/ 383359 h 5283971"/>
                <a:gd name="connsiteX2" fmla="*/ 8496301 w 8496301"/>
                <a:gd name="connsiteY2" fmla="*/ 545282 h 5283971"/>
                <a:gd name="connsiteX3" fmla="*/ 8491537 w 8496301"/>
                <a:gd name="connsiteY3" fmla="*/ 5112521 h 5283971"/>
                <a:gd name="connsiteX4" fmla="*/ 8296274 w 8496301"/>
                <a:gd name="connsiteY4" fmla="*/ 5279208 h 5283971"/>
                <a:gd name="connsiteX5" fmla="*/ 195262 w 8496301"/>
                <a:gd name="connsiteY5" fmla="*/ 5283971 h 5283971"/>
                <a:gd name="connsiteX6" fmla="*/ 0 w 8496301"/>
                <a:gd name="connsiteY6" fmla="*/ 5064897 h 5283971"/>
                <a:gd name="connsiteX7" fmla="*/ 4765 w 8496301"/>
                <a:gd name="connsiteY7" fmla="*/ 564335 h 5283971"/>
                <a:gd name="connsiteX8" fmla="*/ 14287 w 8496301"/>
                <a:gd name="connsiteY8" fmla="*/ 7122 h 5283971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226218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6668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9" fmla="*/ 185737 w 8496301"/>
                <a:gd name="connsiteY9" fmla="*/ 7143 h 490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96301" h="4900612">
                  <a:moveTo>
                    <a:pt x="185737" y="7143"/>
                  </a:moveTo>
                  <a:lnTo>
                    <a:pt x="8253412" y="0"/>
                  </a:lnTo>
                  <a:cubicBezTo>
                    <a:pt x="8402637" y="12699"/>
                    <a:pt x="8446294" y="47624"/>
                    <a:pt x="8496301" y="161923"/>
                  </a:cubicBezTo>
                  <a:lnTo>
                    <a:pt x="8491537" y="4729162"/>
                  </a:lnTo>
                  <a:cubicBezTo>
                    <a:pt x="8474074" y="4822825"/>
                    <a:pt x="8428037" y="4868861"/>
                    <a:pt x="8296274" y="4895849"/>
                  </a:cubicBezTo>
                  <a:lnTo>
                    <a:pt x="195262" y="4900612"/>
                  </a:lnTo>
                  <a:cubicBezTo>
                    <a:pt x="30956" y="4886325"/>
                    <a:pt x="11906" y="4772025"/>
                    <a:pt x="0" y="4681538"/>
                  </a:cubicBezTo>
                  <a:cubicBezTo>
                    <a:pt x="1588" y="3181351"/>
                    <a:pt x="3177" y="1681163"/>
                    <a:pt x="4765" y="180976"/>
                  </a:cubicBezTo>
                  <a:cubicBezTo>
                    <a:pt x="14289" y="69851"/>
                    <a:pt x="114301" y="-3173"/>
                    <a:pt x="176212" y="4763"/>
                  </a:cubicBezTo>
                  <a:lnTo>
                    <a:pt x="185737" y="714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127">
              <a:solidFill>
                <a:schemeClr val="tx1">
                  <a:lumMod val="50000"/>
                  <a:lumOff val="50000"/>
                </a:schemeClr>
              </a:solidFill>
            </a:ln>
            <a:sp3d>
              <a:bevelT w="12700" h="12700"/>
              <a:contourClr>
                <a:schemeClr val="bg1">
                  <a:lumMod val="8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355" name="Group 354"/>
          <p:cNvGrpSpPr>
            <a:grpSpLocks noChangeAspect="1"/>
          </p:cNvGrpSpPr>
          <p:nvPr/>
        </p:nvGrpSpPr>
        <p:grpSpPr>
          <a:xfrm>
            <a:off x="4525200" y="252000"/>
            <a:ext cx="812281" cy="2520000"/>
            <a:chOff x="2665800" y="4789722"/>
            <a:chExt cx="453743" cy="1407678"/>
          </a:xfrm>
        </p:grpSpPr>
        <p:sp>
          <p:nvSpPr>
            <p:cNvPr id="356" name="Freeform 355"/>
            <p:cNvSpPr>
              <a:spLocks noChangeAspect="1"/>
            </p:cNvSpPr>
            <p:nvPr/>
          </p:nvSpPr>
          <p:spPr>
            <a:xfrm rot="16200000">
              <a:off x="2189887" y="5266800"/>
              <a:ext cx="1406734" cy="452578"/>
            </a:xfrm>
            <a:custGeom>
              <a:avLst/>
              <a:gdLst>
                <a:gd name="connsiteX0" fmla="*/ 0 w 6771992"/>
                <a:gd name="connsiteY0" fmla="*/ 0 h 9053"/>
                <a:gd name="connsiteX1" fmla="*/ 6771992 w 6771992"/>
                <a:gd name="connsiteY1" fmla="*/ 9053 h 9053"/>
                <a:gd name="connsiteX2" fmla="*/ 6771992 w 6771992"/>
                <a:gd name="connsiteY2" fmla="*/ 9053 h 9053"/>
                <a:gd name="connsiteX0" fmla="*/ 0 w 10756"/>
                <a:gd name="connsiteY0" fmla="*/ 29366 h 534392"/>
                <a:gd name="connsiteX1" fmla="*/ 10000 w 10756"/>
                <a:gd name="connsiteY1" fmla="*/ 39366 h 534392"/>
                <a:gd name="connsiteX2" fmla="*/ 10060 w 10756"/>
                <a:gd name="connsiteY2" fmla="*/ 534392 h 534392"/>
                <a:gd name="connsiteX0" fmla="*/ 0 w 10060"/>
                <a:gd name="connsiteY0" fmla="*/ 0 h 505026"/>
                <a:gd name="connsiteX1" fmla="*/ 10060 w 10060"/>
                <a:gd name="connsiteY1" fmla="*/ 505026 h 505026"/>
                <a:gd name="connsiteX0" fmla="*/ 0 w 10234"/>
                <a:gd name="connsiteY0" fmla="*/ 0 h 1160060"/>
                <a:gd name="connsiteX1" fmla="*/ 10234 w 10234"/>
                <a:gd name="connsiteY1" fmla="*/ 1160060 h 1160060"/>
                <a:gd name="connsiteX0" fmla="*/ 0 w 10715"/>
                <a:gd name="connsiteY0" fmla="*/ 3284 h 131574"/>
                <a:gd name="connsiteX1" fmla="*/ 10715 w 10715"/>
                <a:gd name="connsiteY1" fmla="*/ 128290 h 131574"/>
                <a:gd name="connsiteX0" fmla="*/ 0 w 10715"/>
                <a:gd name="connsiteY0" fmla="*/ 0 h 125006"/>
                <a:gd name="connsiteX1" fmla="*/ 10715 w 10715"/>
                <a:gd name="connsiteY1" fmla="*/ 125006 h 125006"/>
                <a:gd name="connsiteX0" fmla="*/ 0 w 10314"/>
                <a:gd name="connsiteY0" fmla="*/ 0 h 4999"/>
                <a:gd name="connsiteX1" fmla="*/ 10314 w 10314"/>
                <a:gd name="connsiteY1" fmla="*/ 4999 h 4999"/>
                <a:gd name="connsiteX0" fmla="*/ 0 w 10000"/>
                <a:gd name="connsiteY0" fmla="*/ 0 h 726787"/>
                <a:gd name="connsiteX1" fmla="*/ 10000 w 10000"/>
                <a:gd name="connsiteY1" fmla="*/ 10000 h 726787"/>
                <a:gd name="connsiteX0" fmla="*/ 0 w 10000"/>
                <a:gd name="connsiteY0" fmla="*/ 0 h 10000"/>
                <a:gd name="connsiteX1" fmla="*/ 10000 w 10000"/>
                <a:gd name="connsiteY1" fmla="*/ 10000 h 10000"/>
                <a:gd name="connsiteX0" fmla="*/ 0 w 10000"/>
                <a:gd name="connsiteY0" fmla="*/ 0 h 12753"/>
                <a:gd name="connsiteX1" fmla="*/ 9058 w 10000"/>
                <a:gd name="connsiteY1" fmla="*/ 12753 h 12753"/>
                <a:gd name="connsiteX2" fmla="*/ 10000 w 10000"/>
                <a:gd name="connsiteY2" fmla="*/ 10000 h 12753"/>
                <a:gd name="connsiteX0" fmla="*/ 0 w 9956"/>
                <a:gd name="connsiteY0" fmla="*/ 0 h 700969"/>
                <a:gd name="connsiteX1" fmla="*/ 9058 w 9956"/>
                <a:gd name="connsiteY1" fmla="*/ 12753 h 700969"/>
                <a:gd name="connsiteX2" fmla="*/ 9956 w 9956"/>
                <a:gd name="connsiteY2" fmla="*/ 700969 h 700969"/>
                <a:gd name="connsiteX0" fmla="*/ 0 w 10000"/>
                <a:gd name="connsiteY0" fmla="*/ 0 h 10000"/>
                <a:gd name="connsiteX1" fmla="*/ 9098 w 10000"/>
                <a:gd name="connsiteY1" fmla="*/ 182 h 10000"/>
                <a:gd name="connsiteX2" fmla="*/ 10000 w 10000"/>
                <a:gd name="connsiteY2" fmla="*/ 10000 h 10000"/>
                <a:gd name="connsiteX0" fmla="*/ 0 w 9917"/>
                <a:gd name="connsiteY0" fmla="*/ 0 h 26715"/>
                <a:gd name="connsiteX1" fmla="*/ 9098 w 9917"/>
                <a:gd name="connsiteY1" fmla="*/ 182 h 26715"/>
                <a:gd name="connsiteX2" fmla="*/ 9917 w 9917"/>
                <a:gd name="connsiteY2" fmla="*/ 26715 h 26715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9383"/>
                <a:gd name="connsiteY0" fmla="*/ 0 h 24960"/>
                <a:gd name="connsiteX1" fmla="*/ 9174 w 9383"/>
                <a:gd name="connsiteY1" fmla="*/ 68 h 24960"/>
                <a:gd name="connsiteX2" fmla="*/ 9337 w 9383"/>
                <a:gd name="connsiteY2" fmla="*/ 1873 h 24960"/>
                <a:gd name="connsiteX3" fmla="*/ 9364 w 9383"/>
                <a:gd name="connsiteY3" fmla="*/ 24960 h 24960"/>
                <a:gd name="connsiteX0" fmla="*/ 0 w 9980"/>
                <a:gd name="connsiteY0" fmla="*/ 0 h 10000"/>
                <a:gd name="connsiteX1" fmla="*/ 9777 w 9980"/>
                <a:gd name="connsiteY1" fmla="*/ 27 h 10000"/>
                <a:gd name="connsiteX2" fmla="*/ 9951 w 9980"/>
                <a:gd name="connsiteY2" fmla="*/ 750 h 10000"/>
                <a:gd name="connsiteX3" fmla="*/ 9980 w 9980"/>
                <a:gd name="connsiteY3" fmla="*/ 10000 h 10000"/>
                <a:gd name="connsiteX0" fmla="*/ 0 w 10000"/>
                <a:gd name="connsiteY0" fmla="*/ 0 h 10000"/>
                <a:gd name="connsiteX1" fmla="*/ 9797 w 10000"/>
                <a:gd name="connsiteY1" fmla="*/ 27 h 10000"/>
                <a:gd name="connsiteX2" fmla="*/ 9971 w 10000"/>
                <a:gd name="connsiteY2" fmla="*/ 705 h 10000"/>
                <a:gd name="connsiteX3" fmla="*/ 10000 w 10000"/>
                <a:gd name="connsiteY3" fmla="*/ 10000 h 10000"/>
                <a:gd name="connsiteX0" fmla="*/ 0 w 9973"/>
                <a:gd name="connsiteY0" fmla="*/ 0 h 10450"/>
                <a:gd name="connsiteX1" fmla="*/ 9797 w 9973"/>
                <a:gd name="connsiteY1" fmla="*/ 27 h 10450"/>
                <a:gd name="connsiteX2" fmla="*/ 9971 w 9973"/>
                <a:gd name="connsiteY2" fmla="*/ 705 h 10450"/>
                <a:gd name="connsiteX3" fmla="*/ 9971 w 9973"/>
                <a:gd name="connsiteY3" fmla="*/ 10450 h 10450"/>
                <a:gd name="connsiteX0" fmla="*/ 0 w 9998"/>
                <a:gd name="connsiteY0" fmla="*/ 0 h 10000"/>
                <a:gd name="connsiteX1" fmla="*/ 9824 w 9998"/>
                <a:gd name="connsiteY1" fmla="*/ 26 h 10000"/>
                <a:gd name="connsiteX2" fmla="*/ 9998 w 9998"/>
                <a:gd name="connsiteY2" fmla="*/ 675 h 10000"/>
                <a:gd name="connsiteX3" fmla="*/ 9998 w 9998"/>
                <a:gd name="connsiteY3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10000 w 10000"/>
                <a:gd name="connsiteY3" fmla="*/ 10000 h 10000"/>
                <a:gd name="connsiteX0" fmla="*/ 0 w 10009"/>
                <a:gd name="connsiteY0" fmla="*/ 0 h 10000"/>
                <a:gd name="connsiteX1" fmla="*/ 9826 w 10009"/>
                <a:gd name="connsiteY1" fmla="*/ 26 h 10000"/>
                <a:gd name="connsiteX2" fmla="*/ 9996 w 10009"/>
                <a:gd name="connsiteY2" fmla="*/ 643 h 10000"/>
                <a:gd name="connsiteX3" fmla="*/ 9998 w 10009"/>
                <a:gd name="connsiteY3" fmla="*/ 8120 h 10000"/>
                <a:gd name="connsiteX4" fmla="*/ 10000 w 10009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9998"/>
                <a:gd name="connsiteY0" fmla="*/ 0 h 9386"/>
                <a:gd name="connsiteX1" fmla="*/ 9826 w 9998"/>
                <a:gd name="connsiteY1" fmla="*/ 26 h 9386"/>
                <a:gd name="connsiteX2" fmla="*/ 9996 w 9998"/>
                <a:gd name="connsiteY2" fmla="*/ 643 h 9386"/>
                <a:gd name="connsiteX3" fmla="*/ 9998 w 9998"/>
                <a:gd name="connsiteY3" fmla="*/ 8120 h 9386"/>
                <a:gd name="connsiteX4" fmla="*/ 9342 w 9998"/>
                <a:gd name="connsiteY4" fmla="*/ 9386 h 9386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1 w 10000"/>
                <a:gd name="connsiteY4" fmla="*/ 9088 h 10000"/>
                <a:gd name="connsiteX5" fmla="*/ 9344 w 10000"/>
                <a:gd name="connsiteY5" fmla="*/ 10000 h 10000"/>
                <a:gd name="connsiteX0" fmla="*/ 0 w 10000"/>
                <a:gd name="connsiteY0" fmla="*/ 0 h 9168"/>
                <a:gd name="connsiteX1" fmla="*/ 9828 w 10000"/>
                <a:gd name="connsiteY1" fmla="*/ 28 h 9168"/>
                <a:gd name="connsiteX2" fmla="*/ 9998 w 10000"/>
                <a:gd name="connsiteY2" fmla="*/ 685 h 9168"/>
                <a:gd name="connsiteX3" fmla="*/ 10000 w 10000"/>
                <a:gd name="connsiteY3" fmla="*/ 8651 h 9168"/>
                <a:gd name="connsiteX4" fmla="*/ 9851 w 10000"/>
                <a:gd name="connsiteY4" fmla="*/ 9088 h 9168"/>
                <a:gd name="connsiteX5" fmla="*/ 5952 w 10000"/>
                <a:gd name="connsiteY5" fmla="*/ 9128 h 9168"/>
                <a:gd name="connsiteX0" fmla="*/ 0 w 10000"/>
                <a:gd name="connsiteY0" fmla="*/ 0 h 9956"/>
                <a:gd name="connsiteX1" fmla="*/ 9828 w 10000"/>
                <a:gd name="connsiteY1" fmla="*/ 31 h 9956"/>
                <a:gd name="connsiteX2" fmla="*/ 9998 w 10000"/>
                <a:gd name="connsiteY2" fmla="*/ 747 h 9956"/>
                <a:gd name="connsiteX3" fmla="*/ 10000 w 10000"/>
                <a:gd name="connsiteY3" fmla="*/ 9436 h 9956"/>
                <a:gd name="connsiteX4" fmla="*/ 9851 w 10000"/>
                <a:gd name="connsiteY4" fmla="*/ 9913 h 9956"/>
                <a:gd name="connsiteX5" fmla="*/ 5952 w 10000"/>
                <a:gd name="connsiteY5" fmla="*/ 9956 h 9956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484 w 10484"/>
                <a:gd name="connsiteY0" fmla="*/ 0 h 9975"/>
                <a:gd name="connsiteX1" fmla="*/ 10312 w 10484"/>
                <a:gd name="connsiteY1" fmla="*/ 31 h 9975"/>
                <a:gd name="connsiteX2" fmla="*/ 10482 w 10484"/>
                <a:gd name="connsiteY2" fmla="*/ 750 h 9975"/>
                <a:gd name="connsiteX3" fmla="*/ 10484 w 10484"/>
                <a:gd name="connsiteY3" fmla="*/ 9478 h 9975"/>
                <a:gd name="connsiteX4" fmla="*/ 10335 w 10484"/>
                <a:gd name="connsiteY4" fmla="*/ 9957 h 9975"/>
                <a:gd name="connsiteX5" fmla="*/ 0 w 10484"/>
                <a:gd name="connsiteY5" fmla="*/ 9975 h 9975"/>
                <a:gd name="connsiteX0" fmla="*/ 462 w 10000"/>
                <a:gd name="connsiteY0" fmla="*/ 0 h 10000"/>
                <a:gd name="connsiteX1" fmla="*/ 9836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2 h 10000"/>
                <a:gd name="connsiteX4" fmla="*/ 9858 w 10000"/>
                <a:gd name="connsiteY4" fmla="*/ 9982 h 10000"/>
                <a:gd name="connsiteX5" fmla="*/ 431 w 10000"/>
                <a:gd name="connsiteY5" fmla="*/ 9994 h 10000"/>
                <a:gd name="connsiteX6" fmla="*/ 0 w 10000"/>
                <a:gd name="connsiteY6" fmla="*/ 10000 h 10000"/>
                <a:gd name="connsiteX0" fmla="*/ 427 w 9965"/>
                <a:gd name="connsiteY0" fmla="*/ 0 h 9994"/>
                <a:gd name="connsiteX1" fmla="*/ 9801 w 9965"/>
                <a:gd name="connsiteY1" fmla="*/ 31 h 9994"/>
                <a:gd name="connsiteX2" fmla="*/ 9963 w 9965"/>
                <a:gd name="connsiteY2" fmla="*/ 752 h 9994"/>
                <a:gd name="connsiteX3" fmla="*/ 9965 w 9965"/>
                <a:gd name="connsiteY3" fmla="*/ 9502 h 9994"/>
                <a:gd name="connsiteX4" fmla="*/ 9823 w 9965"/>
                <a:gd name="connsiteY4" fmla="*/ 9982 h 9994"/>
                <a:gd name="connsiteX5" fmla="*/ 396 w 9965"/>
                <a:gd name="connsiteY5" fmla="*/ 9994 h 9994"/>
                <a:gd name="connsiteX6" fmla="*/ 0 w 9965"/>
                <a:gd name="connsiteY6" fmla="*/ 8651 h 9994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155 w 9727"/>
                <a:gd name="connsiteY0" fmla="*/ 0 h 10000"/>
                <a:gd name="connsiteX1" fmla="*/ 9562 w 9727"/>
                <a:gd name="connsiteY1" fmla="*/ 31 h 10000"/>
                <a:gd name="connsiteX2" fmla="*/ 9725 w 9727"/>
                <a:gd name="connsiteY2" fmla="*/ 752 h 10000"/>
                <a:gd name="connsiteX3" fmla="*/ 9727 w 9727"/>
                <a:gd name="connsiteY3" fmla="*/ 9508 h 10000"/>
                <a:gd name="connsiteX4" fmla="*/ 9585 w 9727"/>
                <a:gd name="connsiteY4" fmla="*/ 9988 h 10000"/>
                <a:gd name="connsiteX5" fmla="*/ 124 w 9727"/>
                <a:gd name="connsiteY5" fmla="*/ 10000 h 10000"/>
                <a:gd name="connsiteX6" fmla="*/ 40 w 9727"/>
                <a:gd name="connsiteY6" fmla="*/ 9685 h 10000"/>
                <a:gd name="connsiteX7" fmla="*/ 0 w 9727"/>
                <a:gd name="connsiteY7" fmla="*/ 2754 h 10000"/>
                <a:gd name="connsiteX0" fmla="*/ 159 w 10000"/>
                <a:gd name="connsiteY0" fmla="*/ 0 h 10000"/>
                <a:gd name="connsiteX1" fmla="*/ 9830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4 w 10000"/>
                <a:gd name="connsiteY4" fmla="*/ 9988 h 10000"/>
                <a:gd name="connsiteX5" fmla="*/ 127 w 10000"/>
                <a:gd name="connsiteY5" fmla="*/ 10000 h 10000"/>
                <a:gd name="connsiteX6" fmla="*/ 41 w 10000"/>
                <a:gd name="connsiteY6" fmla="*/ 9685 h 10000"/>
                <a:gd name="connsiteX7" fmla="*/ 0 w 10000"/>
                <a:gd name="connsiteY7" fmla="*/ 2754 h 10000"/>
                <a:gd name="connsiteX0" fmla="*/ 123 w 9964"/>
                <a:gd name="connsiteY0" fmla="*/ 0 h 10000"/>
                <a:gd name="connsiteX1" fmla="*/ 9794 w 9964"/>
                <a:gd name="connsiteY1" fmla="*/ 31 h 10000"/>
                <a:gd name="connsiteX2" fmla="*/ 9962 w 9964"/>
                <a:gd name="connsiteY2" fmla="*/ 752 h 10000"/>
                <a:gd name="connsiteX3" fmla="*/ 9964 w 9964"/>
                <a:gd name="connsiteY3" fmla="*/ 9508 h 10000"/>
                <a:gd name="connsiteX4" fmla="*/ 9818 w 9964"/>
                <a:gd name="connsiteY4" fmla="*/ 9988 h 10000"/>
                <a:gd name="connsiteX5" fmla="*/ 91 w 9964"/>
                <a:gd name="connsiteY5" fmla="*/ 10000 h 10000"/>
                <a:gd name="connsiteX6" fmla="*/ 5 w 9964"/>
                <a:gd name="connsiteY6" fmla="*/ 9685 h 10000"/>
                <a:gd name="connsiteX7" fmla="*/ 4 w 9964"/>
                <a:gd name="connsiteY7" fmla="*/ 2413 h 10000"/>
                <a:gd name="connsiteX0" fmla="*/ 119 w 9996"/>
                <a:gd name="connsiteY0" fmla="*/ 0 h 10000"/>
                <a:gd name="connsiteX1" fmla="*/ 9825 w 9996"/>
                <a:gd name="connsiteY1" fmla="*/ 31 h 10000"/>
                <a:gd name="connsiteX2" fmla="*/ 9994 w 9996"/>
                <a:gd name="connsiteY2" fmla="*/ 752 h 10000"/>
                <a:gd name="connsiteX3" fmla="*/ 9996 w 9996"/>
                <a:gd name="connsiteY3" fmla="*/ 9508 h 10000"/>
                <a:gd name="connsiteX4" fmla="*/ 9849 w 9996"/>
                <a:gd name="connsiteY4" fmla="*/ 9988 h 10000"/>
                <a:gd name="connsiteX5" fmla="*/ 87 w 9996"/>
                <a:gd name="connsiteY5" fmla="*/ 10000 h 10000"/>
                <a:gd name="connsiteX6" fmla="*/ 1 w 9996"/>
                <a:gd name="connsiteY6" fmla="*/ 9685 h 10000"/>
                <a:gd name="connsiteX7" fmla="*/ 0 w 9996"/>
                <a:gd name="connsiteY7" fmla="*/ 2413 h 10000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24 w 10005"/>
                <a:gd name="connsiteY0" fmla="*/ 687 h 10687"/>
                <a:gd name="connsiteX1" fmla="*/ 9834 w 10005"/>
                <a:gd name="connsiteY1" fmla="*/ 718 h 10687"/>
                <a:gd name="connsiteX2" fmla="*/ 10003 w 10005"/>
                <a:gd name="connsiteY2" fmla="*/ 1439 h 10687"/>
                <a:gd name="connsiteX3" fmla="*/ 10005 w 10005"/>
                <a:gd name="connsiteY3" fmla="*/ 10195 h 10687"/>
                <a:gd name="connsiteX4" fmla="*/ 9858 w 10005"/>
                <a:gd name="connsiteY4" fmla="*/ 10675 h 10687"/>
                <a:gd name="connsiteX5" fmla="*/ 92 w 10005"/>
                <a:gd name="connsiteY5" fmla="*/ 10687 h 10687"/>
                <a:gd name="connsiteX6" fmla="*/ 6 w 10005"/>
                <a:gd name="connsiteY6" fmla="*/ 10372 h 10687"/>
                <a:gd name="connsiteX7" fmla="*/ 6 w 10005"/>
                <a:gd name="connsiteY7" fmla="*/ 1001 h 10687"/>
                <a:gd name="connsiteX8" fmla="*/ 5 w 10005"/>
                <a:gd name="connsiteY8" fmla="*/ 174 h 10687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18 w 9999"/>
                <a:gd name="connsiteY0" fmla="*/ 1169 h 11169"/>
                <a:gd name="connsiteX1" fmla="*/ 9828 w 9999"/>
                <a:gd name="connsiteY1" fmla="*/ 1200 h 11169"/>
                <a:gd name="connsiteX2" fmla="*/ 9997 w 9999"/>
                <a:gd name="connsiteY2" fmla="*/ 1921 h 11169"/>
                <a:gd name="connsiteX3" fmla="*/ 9999 w 9999"/>
                <a:gd name="connsiteY3" fmla="*/ 10677 h 11169"/>
                <a:gd name="connsiteX4" fmla="*/ 9852 w 9999"/>
                <a:gd name="connsiteY4" fmla="*/ 11157 h 11169"/>
                <a:gd name="connsiteX5" fmla="*/ 86 w 9999"/>
                <a:gd name="connsiteY5" fmla="*/ 11169 h 11169"/>
                <a:gd name="connsiteX6" fmla="*/ 0 w 9999"/>
                <a:gd name="connsiteY6" fmla="*/ 10854 h 11169"/>
                <a:gd name="connsiteX7" fmla="*/ 0 w 9999"/>
                <a:gd name="connsiteY7" fmla="*/ 1483 h 11169"/>
                <a:gd name="connsiteX8" fmla="*/ 123 w 9999"/>
                <a:gd name="connsiteY8" fmla="*/ 0 h 11169"/>
                <a:gd name="connsiteX0" fmla="*/ 118 w 10000"/>
                <a:gd name="connsiteY0" fmla="*/ 0 h 8953"/>
                <a:gd name="connsiteX1" fmla="*/ 9829 w 10000"/>
                <a:gd name="connsiteY1" fmla="*/ 27 h 8953"/>
                <a:gd name="connsiteX2" fmla="*/ 9998 w 10000"/>
                <a:gd name="connsiteY2" fmla="*/ 673 h 8953"/>
                <a:gd name="connsiteX3" fmla="*/ 10000 w 10000"/>
                <a:gd name="connsiteY3" fmla="*/ 8512 h 8953"/>
                <a:gd name="connsiteX4" fmla="*/ 9853 w 10000"/>
                <a:gd name="connsiteY4" fmla="*/ 8942 h 8953"/>
                <a:gd name="connsiteX5" fmla="*/ 86 w 10000"/>
                <a:gd name="connsiteY5" fmla="*/ 8953 h 8953"/>
                <a:gd name="connsiteX6" fmla="*/ 0 w 10000"/>
                <a:gd name="connsiteY6" fmla="*/ 8671 h 8953"/>
                <a:gd name="connsiteX7" fmla="*/ 0 w 10000"/>
                <a:gd name="connsiteY7" fmla="*/ 281 h 8953"/>
                <a:gd name="connsiteX8" fmla="*/ 127 w 10000"/>
                <a:gd name="connsiteY8" fmla="*/ 14 h 8953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5 h 10005"/>
                <a:gd name="connsiteX1" fmla="*/ 9829 w 10000"/>
                <a:gd name="connsiteY1" fmla="*/ 35 h 10005"/>
                <a:gd name="connsiteX2" fmla="*/ 9998 w 10000"/>
                <a:gd name="connsiteY2" fmla="*/ 757 h 10005"/>
                <a:gd name="connsiteX3" fmla="*/ 10000 w 10000"/>
                <a:gd name="connsiteY3" fmla="*/ 9512 h 10005"/>
                <a:gd name="connsiteX4" fmla="*/ 9853 w 10000"/>
                <a:gd name="connsiteY4" fmla="*/ 9993 h 10005"/>
                <a:gd name="connsiteX5" fmla="*/ 86 w 10000"/>
                <a:gd name="connsiteY5" fmla="*/ 10005 h 10005"/>
                <a:gd name="connsiteX6" fmla="*/ 0 w 10000"/>
                <a:gd name="connsiteY6" fmla="*/ 9690 h 10005"/>
                <a:gd name="connsiteX7" fmla="*/ 0 w 10000"/>
                <a:gd name="connsiteY7" fmla="*/ 319 h 10005"/>
                <a:gd name="connsiteX8" fmla="*/ 127 w 10000"/>
                <a:gd name="connsiteY8" fmla="*/ 21 h 10005"/>
                <a:gd name="connsiteX9" fmla="*/ 118 w 10000"/>
                <a:gd name="connsiteY9" fmla="*/ 5 h 10005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9996 w 10002"/>
                <a:gd name="connsiteY3" fmla="*/ 9492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9996"/>
                <a:gd name="connsiteY0" fmla="*/ 0 h 10000"/>
                <a:gd name="connsiteX1" fmla="*/ 9829 w 9996"/>
                <a:gd name="connsiteY1" fmla="*/ 30 h 10000"/>
                <a:gd name="connsiteX2" fmla="*/ 9980 w 9996"/>
                <a:gd name="connsiteY2" fmla="*/ 750 h 10000"/>
                <a:gd name="connsiteX3" fmla="*/ 9996 w 9996"/>
                <a:gd name="connsiteY3" fmla="*/ 9492 h 10000"/>
                <a:gd name="connsiteX4" fmla="*/ 9853 w 9996"/>
                <a:gd name="connsiteY4" fmla="*/ 9988 h 10000"/>
                <a:gd name="connsiteX5" fmla="*/ 86 w 9996"/>
                <a:gd name="connsiteY5" fmla="*/ 10000 h 10000"/>
                <a:gd name="connsiteX6" fmla="*/ 0 w 9996"/>
                <a:gd name="connsiteY6" fmla="*/ 9685 h 10000"/>
                <a:gd name="connsiteX7" fmla="*/ 0 w 9996"/>
                <a:gd name="connsiteY7" fmla="*/ 314 h 10000"/>
                <a:gd name="connsiteX8" fmla="*/ 127 w 9996"/>
                <a:gd name="connsiteY8" fmla="*/ 16 h 10000"/>
                <a:gd name="connsiteX9" fmla="*/ 118 w 9996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9997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4"/>
                <a:gd name="connsiteY0" fmla="*/ 0 h 10000"/>
                <a:gd name="connsiteX1" fmla="*/ 9833 w 10014"/>
                <a:gd name="connsiteY1" fmla="*/ 30 h 10000"/>
                <a:gd name="connsiteX2" fmla="*/ 9984 w 10014"/>
                <a:gd name="connsiteY2" fmla="*/ 750 h 10000"/>
                <a:gd name="connsiteX3" fmla="*/ 10010 w 10014"/>
                <a:gd name="connsiteY3" fmla="*/ 4983 h 10000"/>
                <a:gd name="connsiteX4" fmla="*/ 10000 w 10014"/>
                <a:gd name="connsiteY4" fmla="*/ 9492 h 10000"/>
                <a:gd name="connsiteX5" fmla="*/ 9857 w 10014"/>
                <a:gd name="connsiteY5" fmla="*/ 9988 h 10000"/>
                <a:gd name="connsiteX6" fmla="*/ 86 w 10014"/>
                <a:gd name="connsiteY6" fmla="*/ 10000 h 10000"/>
                <a:gd name="connsiteX7" fmla="*/ 0 w 10014"/>
                <a:gd name="connsiteY7" fmla="*/ 9685 h 10000"/>
                <a:gd name="connsiteX8" fmla="*/ 0 w 10014"/>
                <a:gd name="connsiteY8" fmla="*/ 314 h 10000"/>
                <a:gd name="connsiteX9" fmla="*/ 127 w 10014"/>
                <a:gd name="connsiteY9" fmla="*/ 16 h 10000"/>
                <a:gd name="connsiteX10" fmla="*/ 118 w 10014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11"/>
                <a:gd name="connsiteY0" fmla="*/ 0 h 10000"/>
                <a:gd name="connsiteX1" fmla="*/ 9833 w 10011"/>
                <a:gd name="connsiteY1" fmla="*/ 30 h 10000"/>
                <a:gd name="connsiteX2" fmla="*/ 9984 w 10011"/>
                <a:gd name="connsiteY2" fmla="*/ 750 h 10000"/>
                <a:gd name="connsiteX3" fmla="*/ 10000 w 10011"/>
                <a:gd name="connsiteY3" fmla="*/ 9492 h 10000"/>
                <a:gd name="connsiteX4" fmla="*/ 9857 w 10011"/>
                <a:gd name="connsiteY4" fmla="*/ 9988 h 10000"/>
                <a:gd name="connsiteX5" fmla="*/ 86 w 10011"/>
                <a:gd name="connsiteY5" fmla="*/ 10000 h 10000"/>
                <a:gd name="connsiteX6" fmla="*/ 0 w 10011"/>
                <a:gd name="connsiteY6" fmla="*/ 9685 h 10000"/>
                <a:gd name="connsiteX7" fmla="*/ 0 w 10011"/>
                <a:gd name="connsiteY7" fmla="*/ 314 h 10000"/>
                <a:gd name="connsiteX8" fmla="*/ 127 w 10011"/>
                <a:gd name="connsiteY8" fmla="*/ 16 h 10000"/>
                <a:gd name="connsiteX9" fmla="*/ 118 w 10011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9988"/>
                <a:gd name="connsiteX1" fmla="*/ 9833 w 10000"/>
                <a:gd name="connsiteY1" fmla="*/ 30 h 9988"/>
                <a:gd name="connsiteX2" fmla="*/ 9984 w 10000"/>
                <a:gd name="connsiteY2" fmla="*/ 750 h 9988"/>
                <a:gd name="connsiteX3" fmla="*/ 10000 w 10000"/>
                <a:gd name="connsiteY3" fmla="*/ 9492 h 9988"/>
                <a:gd name="connsiteX4" fmla="*/ 9857 w 10000"/>
                <a:gd name="connsiteY4" fmla="*/ 9988 h 9988"/>
                <a:gd name="connsiteX5" fmla="*/ 104 w 10000"/>
                <a:gd name="connsiteY5" fmla="*/ 9975 h 9988"/>
                <a:gd name="connsiteX6" fmla="*/ 0 w 10000"/>
                <a:gd name="connsiteY6" fmla="*/ 9685 h 9988"/>
                <a:gd name="connsiteX7" fmla="*/ 0 w 10000"/>
                <a:gd name="connsiteY7" fmla="*/ 314 h 9988"/>
                <a:gd name="connsiteX8" fmla="*/ 127 w 10000"/>
                <a:gd name="connsiteY8" fmla="*/ 16 h 9988"/>
                <a:gd name="connsiteX9" fmla="*/ 118 w 10000"/>
                <a:gd name="connsiteY9" fmla="*/ 0 h 9988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672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000">
                  <a:moveTo>
                    <a:pt x="118" y="0"/>
                  </a:moveTo>
                  <a:lnTo>
                    <a:pt x="9833" y="30"/>
                  </a:lnTo>
                  <a:cubicBezTo>
                    <a:pt x="9919" y="94"/>
                    <a:pt x="9993" y="204"/>
                    <a:pt x="9984" y="751"/>
                  </a:cubicBezTo>
                  <a:cubicBezTo>
                    <a:pt x="9989" y="3668"/>
                    <a:pt x="9995" y="6586"/>
                    <a:pt x="10000" y="9503"/>
                  </a:cubicBezTo>
                  <a:cubicBezTo>
                    <a:pt x="9970" y="9870"/>
                    <a:pt x="9924" y="9911"/>
                    <a:pt x="9857" y="10000"/>
                  </a:cubicBezTo>
                  <a:lnTo>
                    <a:pt x="104" y="9987"/>
                  </a:lnTo>
                  <a:cubicBezTo>
                    <a:pt x="28" y="9856"/>
                    <a:pt x="21" y="9840"/>
                    <a:pt x="0" y="9584"/>
                  </a:cubicBezTo>
                  <a:lnTo>
                    <a:pt x="0" y="314"/>
                  </a:lnTo>
                  <a:cubicBezTo>
                    <a:pt x="30" y="114"/>
                    <a:pt x="41" y="65"/>
                    <a:pt x="127" y="16"/>
                  </a:cubicBezTo>
                  <a:cubicBezTo>
                    <a:pt x="124" y="11"/>
                    <a:pt x="121" y="5"/>
                    <a:pt x="118" y="0"/>
                  </a:cubicBezTo>
                  <a:close/>
                </a:path>
              </a:pathLst>
            </a:custGeom>
            <a:blipFill dpi="0" rotWithShape="1">
              <a:blip r:embed="rId6" cstate="print">
                <a:extLst>
                  <a:ext uri="{BEBA8EAE-BF5A-486C-A8C5-ECC9F3942E4B}">
                    <a14:imgProps xmlns:a14="http://schemas.microsoft.com/office/drawing/2010/main" xmlns="">
                      <a14:imgLayer r:embed="rId7">
                        <a14:imgEffect>
                          <a14:sharpenSoften amoun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a:blipFill>
            <a:ln w="127" cmpd="sng">
              <a:solidFill>
                <a:schemeClr val="tx1"/>
              </a:solidFill>
              <a:prstDash val="sysDot"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357" name="Freeform 356"/>
            <p:cNvSpPr>
              <a:spLocks noChangeAspect="1"/>
            </p:cNvSpPr>
            <p:nvPr/>
          </p:nvSpPr>
          <p:spPr>
            <a:xfrm rot="16200000">
              <a:off x="2188800" y="5266800"/>
              <a:ext cx="1407600" cy="453600"/>
            </a:xfrm>
            <a:custGeom>
              <a:avLst/>
              <a:gdLst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8" fmla="*/ 394163 w 9811210"/>
                <a:gd name="connsiteY8" fmla="*/ 2983 h 5745279"/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0" fmla="*/ 594188 w 9811210"/>
                <a:gd name="connsiteY0" fmla="*/ 454606 h 5587302"/>
                <a:gd name="connsiteX1" fmla="*/ 9223838 w 9811210"/>
                <a:gd name="connsiteY1" fmla="*/ 454606 h 5587302"/>
                <a:gd name="connsiteX2" fmla="*/ 9023813 w 9811210"/>
                <a:gd name="connsiteY2" fmla="*/ 5179006 h 5587302"/>
                <a:gd name="connsiteX3" fmla="*/ 8890463 w 9811210"/>
                <a:gd name="connsiteY3" fmla="*/ 5359981 h 5587302"/>
                <a:gd name="connsiteX4" fmla="*/ 651338 w 9811210"/>
                <a:gd name="connsiteY4" fmla="*/ 5369506 h 5587302"/>
                <a:gd name="connsiteX5" fmla="*/ 517988 w 9811210"/>
                <a:gd name="connsiteY5" fmla="*/ 5159956 h 5587302"/>
                <a:gd name="connsiteX6" fmla="*/ 517988 w 9811210"/>
                <a:gd name="connsiteY6" fmla="*/ 635581 h 5587302"/>
                <a:gd name="connsiteX0" fmla="*/ 594188 w 9811210"/>
                <a:gd name="connsiteY0" fmla="*/ 0 h 5132696"/>
                <a:gd name="connsiteX1" fmla="*/ 9223838 w 9811210"/>
                <a:gd name="connsiteY1" fmla="*/ 0 h 5132696"/>
                <a:gd name="connsiteX2" fmla="*/ 9023813 w 9811210"/>
                <a:gd name="connsiteY2" fmla="*/ 4724400 h 5132696"/>
                <a:gd name="connsiteX3" fmla="*/ 8890463 w 9811210"/>
                <a:gd name="connsiteY3" fmla="*/ 4905375 h 5132696"/>
                <a:gd name="connsiteX4" fmla="*/ 651338 w 9811210"/>
                <a:gd name="connsiteY4" fmla="*/ 4914900 h 5132696"/>
                <a:gd name="connsiteX5" fmla="*/ 517988 w 9811210"/>
                <a:gd name="connsiteY5" fmla="*/ 4705350 h 5132696"/>
                <a:gd name="connsiteX6" fmla="*/ 517988 w 9811210"/>
                <a:gd name="connsiteY6" fmla="*/ 180975 h 5132696"/>
                <a:gd name="connsiteX0" fmla="*/ 594188 w 9533807"/>
                <a:gd name="connsiteY0" fmla="*/ 0 h 5132696"/>
                <a:gd name="connsiteX1" fmla="*/ 9223838 w 9533807"/>
                <a:gd name="connsiteY1" fmla="*/ 0 h 5132696"/>
                <a:gd name="connsiteX2" fmla="*/ 9023813 w 9533807"/>
                <a:gd name="connsiteY2" fmla="*/ 4724400 h 5132696"/>
                <a:gd name="connsiteX3" fmla="*/ 8890463 w 9533807"/>
                <a:gd name="connsiteY3" fmla="*/ 4905375 h 5132696"/>
                <a:gd name="connsiteX4" fmla="*/ 651338 w 9533807"/>
                <a:gd name="connsiteY4" fmla="*/ 4914900 h 5132696"/>
                <a:gd name="connsiteX5" fmla="*/ 517988 w 9533807"/>
                <a:gd name="connsiteY5" fmla="*/ 4705350 h 5132696"/>
                <a:gd name="connsiteX6" fmla="*/ 517988 w 9533807"/>
                <a:gd name="connsiteY6" fmla="*/ 180975 h 5132696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82788 w 8712438"/>
                <a:gd name="connsiteY0" fmla="*/ 0 h 4914900"/>
                <a:gd name="connsiteX1" fmla="*/ 8712438 w 8712438"/>
                <a:gd name="connsiteY1" fmla="*/ 0 h 4914900"/>
                <a:gd name="connsiteX2" fmla="*/ 8512413 w 8712438"/>
                <a:gd name="connsiteY2" fmla="*/ 4724400 h 4914900"/>
                <a:gd name="connsiteX3" fmla="*/ 8379063 w 8712438"/>
                <a:gd name="connsiteY3" fmla="*/ 4905375 h 4914900"/>
                <a:gd name="connsiteX4" fmla="*/ 139938 w 8712438"/>
                <a:gd name="connsiteY4" fmla="*/ 4914900 h 4914900"/>
                <a:gd name="connsiteX5" fmla="*/ 6588 w 8712438"/>
                <a:gd name="connsiteY5" fmla="*/ 4705350 h 4914900"/>
                <a:gd name="connsiteX6" fmla="*/ 6588 w 8712438"/>
                <a:gd name="connsiteY6" fmla="*/ 180975 h 4914900"/>
                <a:gd name="connsiteX0" fmla="*/ 76200 w 8705850"/>
                <a:gd name="connsiteY0" fmla="*/ 0 h 4914900"/>
                <a:gd name="connsiteX1" fmla="*/ 8705850 w 8705850"/>
                <a:gd name="connsiteY1" fmla="*/ 0 h 4914900"/>
                <a:gd name="connsiteX2" fmla="*/ 8505825 w 8705850"/>
                <a:gd name="connsiteY2" fmla="*/ 4724400 h 4914900"/>
                <a:gd name="connsiteX3" fmla="*/ 8372475 w 8705850"/>
                <a:gd name="connsiteY3" fmla="*/ 4905375 h 4914900"/>
                <a:gd name="connsiteX4" fmla="*/ 133350 w 8705850"/>
                <a:gd name="connsiteY4" fmla="*/ 4914900 h 4914900"/>
                <a:gd name="connsiteX5" fmla="*/ 0 w 8705850"/>
                <a:gd name="connsiteY5" fmla="*/ 4705350 h 4914900"/>
                <a:gd name="connsiteX6" fmla="*/ 0 w 8705850"/>
                <a:gd name="connsiteY6" fmla="*/ 180975 h 4914900"/>
                <a:gd name="connsiteX0" fmla="*/ 142875 w 9290519"/>
                <a:gd name="connsiteY0" fmla="*/ 351719 h 5264238"/>
                <a:gd name="connsiteX1" fmla="*/ 8705850 w 9290519"/>
                <a:gd name="connsiteY1" fmla="*/ 349338 h 5264238"/>
                <a:gd name="connsiteX2" fmla="*/ 8505825 w 9290519"/>
                <a:gd name="connsiteY2" fmla="*/ 5073738 h 5264238"/>
                <a:gd name="connsiteX3" fmla="*/ 8372475 w 9290519"/>
                <a:gd name="connsiteY3" fmla="*/ 5254713 h 5264238"/>
                <a:gd name="connsiteX4" fmla="*/ 133350 w 9290519"/>
                <a:gd name="connsiteY4" fmla="*/ 5264238 h 5264238"/>
                <a:gd name="connsiteX5" fmla="*/ 0 w 9290519"/>
                <a:gd name="connsiteY5" fmla="*/ 5054688 h 5264238"/>
                <a:gd name="connsiteX6" fmla="*/ 0 w 9290519"/>
                <a:gd name="connsiteY6" fmla="*/ 530313 h 5264238"/>
                <a:gd name="connsiteX0" fmla="*/ 230981 w 9284015"/>
                <a:gd name="connsiteY0" fmla="*/ 356497 h 5261872"/>
                <a:gd name="connsiteX1" fmla="*/ 8705850 w 9284015"/>
                <a:gd name="connsiteY1" fmla="*/ 346972 h 5261872"/>
                <a:gd name="connsiteX2" fmla="*/ 8505825 w 9284015"/>
                <a:gd name="connsiteY2" fmla="*/ 5071372 h 5261872"/>
                <a:gd name="connsiteX3" fmla="*/ 8372475 w 9284015"/>
                <a:gd name="connsiteY3" fmla="*/ 5252347 h 5261872"/>
                <a:gd name="connsiteX4" fmla="*/ 133350 w 9284015"/>
                <a:gd name="connsiteY4" fmla="*/ 5261872 h 5261872"/>
                <a:gd name="connsiteX5" fmla="*/ 0 w 9284015"/>
                <a:gd name="connsiteY5" fmla="*/ 5052322 h 5261872"/>
                <a:gd name="connsiteX6" fmla="*/ 0 w 9284015"/>
                <a:gd name="connsiteY6" fmla="*/ 527947 h 5261872"/>
                <a:gd name="connsiteX0" fmla="*/ 123825 w 9291925"/>
                <a:gd name="connsiteY0" fmla="*/ 354902 h 5262658"/>
                <a:gd name="connsiteX1" fmla="*/ 8705850 w 9291925"/>
                <a:gd name="connsiteY1" fmla="*/ 347758 h 5262658"/>
                <a:gd name="connsiteX2" fmla="*/ 8505825 w 9291925"/>
                <a:gd name="connsiteY2" fmla="*/ 5072158 h 5262658"/>
                <a:gd name="connsiteX3" fmla="*/ 8372475 w 9291925"/>
                <a:gd name="connsiteY3" fmla="*/ 5253133 h 5262658"/>
                <a:gd name="connsiteX4" fmla="*/ 133350 w 9291925"/>
                <a:gd name="connsiteY4" fmla="*/ 5262658 h 5262658"/>
                <a:gd name="connsiteX5" fmla="*/ 0 w 9291925"/>
                <a:gd name="connsiteY5" fmla="*/ 5053108 h 5262658"/>
                <a:gd name="connsiteX6" fmla="*/ 0 w 9291925"/>
                <a:gd name="connsiteY6" fmla="*/ 528733 h 5262658"/>
                <a:gd name="connsiteX0" fmla="*/ 123825 w 9291925"/>
                <a:gd name="connsiteY0" fmla="*/ 7144 h 4914900"/>
                <a:gd name="connsiteX1" fmla="*/ 8705850 w 9291925"/>
                <a:gd name="connsiteY1" fmla="*/ 0 h 4914900"/>
                <a:gd name="connsiteX2" fmla="*/ 8505825 w 9291925"/>
                <a:gd name="connsiteY2" fmla="*/ 4724400 h 4914900"/>
                <a:gd name="connsiteX3" fmla="*/ 8372475 w 9291925"/>
                <a:gd name="connsiteY3" fmla="*/ 4905375 h 4914900"/>
                <a:gd name="connsiteX4" fmla="*/ 133350 w 9291925"/>
                <a:gd name="connsiteY4" fmla="*/ 4914900 h 4914900"/>
                <a:gd name="connsiteX5" fmla="*/ 0 w 9291925"/>
                <a:gd name="connsiteY5" fmla="*/ 4705350 h 4914900"/>
                <a:gd name="connsiteX6" fmla="*/ 0 w 9291925"/>
                <a:gd name="connsiteY6" fmla="*/ 180975 h 4914900"/>
                <a:gd name="connsiteX0" fmla="*/ 123825 w 8997923"/>
                <a:gd name="connsiteY0" fmla="*/ 2381 h 5119926"/>
                <a:gd name="connsiteX1" fmla="*/ 8329612 w 8997923"/>
                <a:gd name="connsiteY1" fmla="*/ 0 h 5119926"/>
                <a:gd name="connsiteX2" fmla="*/ 8505825 w 8997923"/>
                <a:gd name="connsiteY2" fmla="*/ 4719637 h 5119926"/>
                <a:gd name="connsiteX3" fmla="*/ 8372475 w 8997923"/>
                <a:gd name="connsiteY3" fmla="*/ 4900612 h 5119926"/>
                <a:gd name="connsiteX4" fmla="*/ 133350 w 8997923"/>
                <a:gd name="connsiteY4" fmla="*/ 4910137 h 5119926"/>
                <a:gd name="connsiteX5" fmla="*/ 0 w 8997923"/>
                <a:gd name="connsiteY5" fmla="*/ 4700587 h 5119926"/>
                <a:gd name="connsiteX6" fmla="*/ 0 w 8997923"/>
                <a:gd name="connsiteY6" fmla="*/ 176212 h 5119926"/>
                <a:gd name="connsiteX0" fmla="*/ 123825 w 8928174"/>
                <a:gd name="connsiteY0" fmla="*/ 2381 h 5119926"/>
                <a:gd name="connsiteX1" fmla="*/ 8234362 w 8928174"/>
                <a:gd name="connsiteY1" fmla="*/ 0 h 5119926"/>
                <a:gd name="connsiteX2" fmla="*/ 8505825 w 8928174"/>
                <a:gd name="connsiteY2" fmla="*/ 4719637 h 5119926"/>
                <a:gd name="connsiteX3" fmla="*/ 8372475 w 8928174"/>
                <a:gd name="connsiteY3" fmla="*/ 4900612 h 5119926"/>
                <a:gd name="connsiteX4" fmla="*/ 133350 w 8928174"/>
                <a:gd name="connsiteY4" fmla="*/ 4910137 h 5119926"/>
                <a:gd name="connsiteX5" fmla="*/ 0 w 8928174"/>
                <a:gd name="connsiteY5" fmla="*/ 4700587 h 5119926"/>
                <a:gd name="connsiteX6" fmla="*/ 0 w 8928174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505825 w 8508909"/>
                <a:gd name="connsiteY2" fmla="*/ 4719637 h 5119926"/>
                <a:gd name="connsiteX3" fmla="*/ 8372475 w 8508909"/>
                <a:gd name="connsiteY3" fmla="*/ 4900612 h 5119926"/>
                <a:gd name="connsiteX4" fmla="*/ 133350 w 8508909"/>
                <a:gd name="connsiteY4" fmla="*/ 4910137 h 5119926"/>
                <a:gd name="connsiteX5" fmla="*/ 0 w 8508909"/>
                <a:gd name="connsiteY5" fmla="*/ 4700587 h 5119926"/>
                <a:gd name="connsiteX6" fmla="*/ 0 w 8508909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253415 w 8508909"/>
                <a:gd name="connsiteY2" fmla="*/ 185736 h 5119926"/>
                <a:gd name="connsiteX3" fmla="*/ 8505825 w 8508909"/>
                <a:gd name="connsiteY3" fmla="*/ 4719637 h 5119926"/>
                <a:gd name="connsiteX4" fmla="*/ 8372475 w 8508909"/>
                <a:gd name="connsiteY4" fmla="*/ 4900612 h 5119926"/>
                <a:gd name="connsiteX5" fmla="*/ 133350 w 8508909"/>
                <a:gd name="connsiteY5" fmla="*/ 4910137 h 5119926"/>
                <a:gd name="connsiteX6" fmla="*/ 0 w 8508909"/>
                <a:gd name="connsiteY6" fmla="*/ 4700587 h 5119926"/>
                <a:gd name="connsiteX7" fmla="*/ 0 w 8508909"/>
                <a:gd name="connsiteY7" fmla="*/ 176212 h 5119926"/>
                <a:gd name="connsiteX0" fmla="*/ 123825 w 8903381"/>
                <a:gd name="connsiteY0" fmla="*/ 2381 h 5103550"/>
                <a:gd name="connsiteX1" fmla="*/ 8234362 w 8903381"/>
                <a:gd name="connsiteY1" fmla="*/ 0 h 5103550"/>
                <a:gd name="connsiteX2" fmla="*/ 8482015 w 8903381"/>
                <a:gd name="connsiteY2" fmla="*/ 223836 h 5103550"/>
                <a:gd name="connsiteX3" fmla="*/ 8505825 w 8903381"/>
                <a:gd name="connsiteY3" fmla="*/ 4719637 h 5103550"/>
                <a:gd name="connsiteX4" fmla="*/ 8372475 w 8903381"/>
                <a:gd name="connsiteY4" fmla="*/ 4900612 h 5103550"/>
                <a:gd name="connsiteX5" fmla="*/ 133350 w 8903381"/>
                <a:gd name="connsiteY5" fmla="*/ 4910137 h 5103550"/>
                <a:gd name="connsiteX6" fmla="*/ 0 w 8903381"/>
                <a:gd name="connsiteY6" fmla="*/ 4700587 h 5103550"/>
                <a:gd name="connsiteX7" fmla="*/ 0 w 8903381"/>
                <a:gd name="connsiteY7" fmla="*/ 176212 h 5103550"/>
                <a:gd name="connsiteX0" fmla="*/ 123825 w 8511125"/>
                <a:gd name="connsiteY0" fmla="*/ 2381 h 5103550"/>
                <a:gd name="connsiteX1" fmla="*/ 8234362 w 8511125"/>
                <a:gd name="connsiteY1" fmla="*/ 0 h 5103550"/>
                <a:gd name="connsiteX2" fmla="*/ 8482015 w 8511125"/>
                <a:gd name="connsiteY2" fmla="*/ 223836 h 5103550"/>
                <a:gd name="connsiteX3" fmla="*/ 8505825 w 8511125"/>
                <a:gd name="connsiteY3" fmla="*/ 4719637 h 5103550"/>
                <a:gd name="connsiteX4" fmla="*/ 8372475 w 8511125"/>
                <a:gd name="connsiteY4" fmla="*/ 4900612 h 5103550"/>
                <a:gd name="connsiteX5" fmla="*/ 133350 w 8511125"/>
                <a:gd name="connsiteY5" fmla="*/ 4910137 h 5103550"/>
                <a:gd name="connsiteX6" fmla="*/ 0 w 8511125"/>
                <a:gd name="connsiteY6" fmla="*/ 4700587 h 5103550"/>
                <a:gd name="connsiteX7" fmla="*/ 0 w 8511125"/>
                <a:gd name="connsiteY7" fmla="*/ 176212 h 5103550"/>
                <a:gd name="connsiteX0" fmla="*/ 123825 w 9060238"/>
                <a:gd name="connsiteY0" fmla="*/ 2381 h 5084406"/>
                <a:gd name="connsiteX1" fmla="*/ 8234362 w 9060238"/>
                <a:gd name="connsiteY1" fmla="*/ 0 h 5084406"/>
                <a:gd name="connsiteX2" fmla="*/ 8482015 w 9060238"/>
                <a:gd name="connsiteY2" fmla="*/ 223836 h 5084406"/>
                <a:gd name="connsiteX3" fmla="*/ 8601075 w 9060238"/>
                <a:gd name="connsiteY3" fmla="*/ 4681537 h 5084406"/>
                <a:gd name="connsiteX4" fmla="*/ 8372475 w 9060238"/>
                <a:gd name="connsiteY4" fmla="*/ 4900612 h 5084406"/>
                <a:gd name="connsiteX5" fmla="*/ 133350 w 9060238"/>
                <a:gd name="connsiteY5" fmla="*/ 4910137 h 5084406"/>
                <a:gd name="connsiteX6" fmla="*/ 0 w 9060238"/>
                <a:gd name="connsiteY6" fmla="*/ 4700587 h 5084406"/>
                <a:gd name="connsiteX7" fmla="*/ 0 w 9060238"/>
                <a:gd name="connsiteY7" fmla="*/ 176212 h 5084406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8482015"/>
                <a:gd name="connsiteY0" fmla="*/ 2381 h 4918842"/>
                <a:gd name="connsiteX1" fmla="*/ 8234362 w 8482015"/>
                <a:gd name="connsiteY1" fmla="*/ 0 h 4918842"/>
                <a:gd name="connsiteX2" fmla="*/ 8482015 w 8482015"/>
                <a:gd name="connsiteY2" fmla="*/ 223836 h 4918842"/>
                <a:gd name="connsiteX3" fmla="*/ 8477250 w 8482015"/>
                <a:gd name="connsiteY3" fmla="*/ 4691062 h 4918842"/>
                <a:gd name="connsiteX4" fmla="*/ 8372475 w 8482015"/>
                <a:gd name="connsiteY4" fmla="*/ 4900612 h 4918842"/>
                <a:gd name="connsiteX5" fmla="*/ 133350 w 8482015"/>
                <a:gd name="connsiteY5" fmla="*/ 4910137 h 4918842"/>
                <a:gd name="connsiteX6" fmla="*/ 0 w 8482015"/>
                <a:gd name="connsiteY6" fmla="*/ 4700587 h 4918842"/>
                <a:gd name="connsiteX7" fmla="*/ 0 w 8482015"/>
                <a:gd name="connsiteY7" fmla="*/ 176212 h 4918842"/>
                <a:gd name="connsiteX0" fmla="*/ 632595 w 8998974"/>
                <a:gd name="connsiteY0" fmla="*/ 2381 h 5080246"/>
                <a:gd name="connsiteX1" fmla="*/ 8743132 w 8998974"/>
                <a:gd name="connsiteY1" fmla="*/ 0 h 5080246"/>
                <a:gd name="connsiteX2" fmla="*/ 8990785 w 8998974"/>
                <a:gd name="connsiteY2" fmla="*/ 223836 h 5080246"/>
                <a:gd name="connsiteX3" fmla="*/ 8986020 w 8998974"/>
                <a:gd name="connsiteY3" fmla="*/ 4691062 h 5080246"/>
                <a:gd name="connsiteX4" fmla="*/ 8828857 w 8998974"/>
                <a:gd name="connsiteY4" fmla="*/ 4895849 h 5080246"/>
                <a:gd name="connsiteX5" fmla="*/ 642120 w 8998974"/>
                <a:gd name="connsiteY5" fmla="*/ 4910137 h 5080246"/>
                <a:gd name="connsiteX6" fmla="*/ 508770 w 8998974"/>
                <a:gd name="connsiteY6" fmla="*/ 4700587 h 5080246"/>
                <a:gd name="connsiteX7" fmla="*/ 508770 w 8998974"/>
                <a:gd name="connsiteY7" fmla="*/ 176212 h 5080246"/>
                <a:gd name="connsiteX0" fmla="*/ 632595 w 8998974"/>
                <a:gd name="connsiteY0" fmla="*/ 2381 h 4929699"/>
                <a:gd name="connsiteX1" fmla="*/ 8743132 w 8998974"/>
                <a:gd name="connsiteY1" fmla="*/ 0 h 4929699"/>
                <a:gd name="connsiteX2" fmla="*/ 8990785 w 8998974"/>
                <a:gd name="connsiteY2" fmla="*/ 223836 h 4929699"/>
                <a:gd name="connsiteX3" fmla="*/ 8986020 w 8998974"/>
                <a:gd name="connsiteY3" fmla="*/ 4691062 h 4929699"/>
                <a:gd name="connsiteX4" fmla="*/ 8828857 w 8998974"/>
                <a:gd name="connsiteY4" fmla="*/ 4895849 h 4929699"/>
                <a:gd name="connsiteX5" fmla="*/ 642120 w 8998974"/>
                <a:gd name="connsiteY5" fmla="*/ 4910137 h 4929699"/>
                <a:gd name="connsiteX6" fmla="*/ 508770 w 8998974"/>
                <a:gd name="connsiteY6" fmla="*/ 4700587 h 4929699"/>
                <a:gd name="connsiteX7" fmla="*/ 508770 w 8998974"/>
                <a:gd name="connsiteY7" fmla="*/ 176212 h 4929699"/>
                <a:gd name="connsiteX0" fmla="*/ 629427 w 8998963"/>
                <a:gd name="connsiteY0" fmla="*/ 2381 h 5080246"/>
                <a:gd name="connsiteX1" fmla="*/ 8739964 w 8998963"/>
                <a:gd name="connsiteY1" fmla="*/ 0 h 5080246"/>
                <a:gd name="connsiteX2" fmla="*/ 8987617 w 8998963"/>
                <a:gd name="connsiteY2" fmla="*/ 223836 h 5080246"/>
                <a:gd name="connsiteX3" fmla="*/ 8982852 w 8998963"/>
                <a:gd name="connsiteY3" fmla="*/ 4691062 h 5080246"/>
                <a:gd name="connsiteX4" fmla="*/ 8782826 w 8998963"/>
                <a:gd name="connsiteY4" fmla="*/ 4895849 h 5080246"/>
                <a:gd name="connsiteX5" fmla="*/ 638952 w 8998963"/>
                <a:gd name="connsiteY5" fmla="*/ 4910137 h 5080246"/>
                <a:gd name="connsiteX6" fmla="*/ 505602 w 8998963"/>
                <a:gd name="connsiteY6" fmla="*/ 4700587 h 5080246"/>
                <a:gd name="connsiteX7" fmla="*/ 505602 w 8998963"/>
                <a:gd name="connsiteY7" fmla="*/ 176212 h 5080246"/>
                <a:gd name="connsiteX0" fmla="*/ 629427 w 8998963"/>
                <a:gd name="connsiteY0" fmla="*/ 2381 h 4929699"/>
                <a:gd name="connsiteX1" fmla="*/ 8739964 w 8998963"/>
                <a:gd name="connsiteY1" fmla="*/ 0 h 4929699"/>
                <a:gd name="connsiteX2" fmla="*/ 8987617 w 8998963"/>
                <a:gd name="connsiteY2" fmla="*/ 223836 h 4929699"/>
                <a:gd name="connsiteX3" fmla="*/ 8982852 w 8998963"/>
                <a:gd name="connsiteY3" fmla="*/ 4691062 h 4929699"/>
                <a:gd name="connsiteX4" fmla="*/ 8782826 w 8998963"/>
                <a:gd name="connsiteY4" fmla="*/ 4895849 h 4929699"/>
                <a:gd name="connsiteX5" fmla="*/ 638952 w 8998963"/>
                <a:gd name="connsiteY5" fmla="*/ 4910137 h 4929699"/>
                <a:gd name="connsiteX6" fmla="*/ 505602 w 8998963"/>
                <a:gd name="connsiteY6" fmla="*/ 4700587 h 4929699"/>
                <a:gd name="connsiteX7" fmla="*/ 505602 w 8998963"/>
                <a:gd name="connsiteY7" fmla="*/ 176212 h 4929699"/>
                <a:gd name="connsiteX0" fmla="*/ 629427 w 9439160"/>
                <a:gd name="connsiteY0" fmla="*/ 2381 h 4927879"/>
                <a:gd name="connsiteX1" fmla="*/ 8739964 w 9439160"/>
                <a:gd name="connsiteY1" fmla="*/ 0 h 4927879"/>
                <a:gd name="connsiteX2" fmla="*/ 8987617 w 9439160"/>
                <a:gd name="connsiteY2" fmla="*/ 223836 h 4927879"/>
                <a:gd name="connsiteX3" fmla="*/ 8978089 w 9439160"/>
                <a:gd name="connsiteY3" fmla="*/ 4729162 h 4927879"/>
                <a:gd name="connsiteX4" fmla="*/ 8782826 w 9439160"/>
                <a:gd name="connsiteY4" fmla="*/ 4895849 h 4927879"/>
                <a:gd name="connsiteX5" fmla="*/ 638952 w 9439160"/>
                <a:gd name="connsiteY5" fmla="*/ 4910137 h 4927879"/>
                <a:gd name="connsiteX6" fmla="*/ 505602 w 9439160"/>
                <a:gd name="connsiteY6" fmla="*/ 4700587 h 4927879"/>
                <a:gd name="connsiteX7" fmla="*/ 505602 w 9439160"/>
                <a:gd name="connsiteY7" fmla="*/ 176212 h 4927879"/>
                <a:gd name="connsiteX0" fmla="*/ 629427 w 8995730"/>
                <a:gd name="connsiteY0" fmla="*/ 2381 h 4927879"/>
                <a:gd name="connsiteX1" fmla="*/ 8739964 w 8995730"/>
                <a:gd name="connsiteY1" fmla="*/ 0 h 4927879"/>
                <a:gd name="connsiteX2" fmla="*/ 8987617 w 8995730"/>
                <a:gd name="connsiteY2" fmla="*/ 223836 h 4927879"/>
                <a:gd name="connsiteX3" fmla="*/ 8978089 w 8995730"/>
                <a:gd name="connsiteY3" fmla="*/ 4729162 h 4927879"/>
                <a:gd name="connsiteX4" fmla="*/ 8782826 w 8995730"/>
                <a:gd name="connsiteY4" fmla="*/ 4895849 h 4927879"/>
                <a:gd name="connsiteX5" fmla="*/ 638952 w 8995730"/>
                <a:gd name="connsiteY5" fmla="*/ 4910137 h 4927879"/>
                <a:gd name="connsiteX6" fmla="*/ 505602 w 8995730"/>
                <a:gd name="connsiteY6" fmla="*/ 4700587 h 4927879"/>
                <a:gd name="connsiteX7" fmla="*/ 505602 w 8995730"/>
                <a:gd name="connsiteY7" fmla="*/ 176212 h 4927879"/>
                <a:gd name="connsiteX0" fmla="*/ 629427 w 8987617"/>
                <a:gd name="connsiteY0" fmla="*/ 2381 h 4927879"/>
                <a:gd name="connsiteX1" fmla="*/ 8739964 w 8987617"/>
                <a:gd name="connsiteY1" fmla="*/ 0 h 4927879"/>
                <a:gd name="connsiteX2" fmla="*/ 8987617 w 8987617"/>
                <a:gd name="connsiteY2" fmla="*/ 223836 h 4927879"/>
                <a:gd name="connsiteX3" fmla="*/ 8978089 w 8987617"/>
                <a:gd name="connsiteY3" fmla="*/ 4729162 h 4927879"/>
                <a:gd name="connsiteX4" fmla="*/ 8782826 w 8987617"/>
                <a:gd name="connsiteY4" fmla="*/ 4895849 h 4927879"/>
                <a:gd name="connsiteX5" fmla="*/ 638952 w 8987617"/>
                <a:gd name="connsiteY5" fmla="*/ 4910137 h 4927879"/>
                <a:gd name="connsiteX6" fmla="*/ 505602 w 8987617"/>
                <a:gd name="connsiteY6" fmla="*/ 4700587 h 4927879"/>
                <a:gd name="connsiteX7" fmla="*/ 505602 w 8987617"/>
                <a:gd name="connsiteY7" fmla="*/ 176212 h 4927879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123825 w 8932153"/>
                <a:gd name="connsiteY0" fmla="*/ 2381 h 4895849"/>
                <a:gd name="connsiteX1" fmla="*/ 8234362 w 8932153"/>
                <a:gd name="connsiteY1" fmla="*/ 0 h 4895849"/>
                <a:gd name="connsiteX2" fmla="*/ 8482015 w 8932153"/>
                <a:gd name="connsiteY2" fmla="*/ 223836 h 4895849"/>
                <a:gd name="connsiteX3" fmla="*/ 8472487 w 8932153"/>
                <a:gd name="connsiteY3" fmla="*/ 4729162 h 4895849"/>
                <a:gd name="connsiteX4" fmla="*/ 8277224 w 8932153"/>
                <a:gd name="connsiteY4" fmla="*/ 4895849 h 4895849"/>
                <a:gd name="connsiteX5" fmla="*/ 152400 w 8932153"/>
                <a:gd name="connsiteY5" fmla="*/ 4895849 h 4895849"/>
                <a:gd name="connsiteX6" fmla="*/ 0 w 8932153"/>
                <a:gd name="connsiteY6" fmla="*/ 4700587 h 4895849"/>
                <a:gd name="connsiteX7" fmla="*/ 0 w 8932153"/>
                <a:gd name="connsiteY7" fmla="*/ 176212 h 4895849"/>
                <a:gd name="connsiteX0" fmla="*/ 616925 w 9425253"/>
                <a:gd name="connsiteY0" fmla="*/ 2381 h 4895849"/>
                <a:gd name="connsiteX1" fmla="*/ 8727462 w 9425253"/>
                <a:gd name="connsiteY1" fmla="*/ 0 h 4895849"/>
                <a:gd name="connsiteX2" fmla="*/ 8975115 w 9425253"/>
                <a:gd name="connsiteY2" fmla="*/ 223836 h 4895849"/>
                <a:gd name="connsiteX3" fmla="*/ 8965587 w 9425253"/>
                <a:gd name="connsiteY3" fmla="*/ 4729162 h 4895849"/>
                <a:gd name="connsiteX4" fmla="*/ 8770324 w 9425253"/>
                <a:gd name="connsiteY4" fmla="*/ 4895849 h 4895849"/>
                <a:gd name="connsiteX5" fmla="*/ 645500 w 9425253"/>
                <a:gd name="connsiteY5" fmla="*/ 4895849 h 4895849"/>
                <a:gd name="connsiteX6" fmla="*/ 483575 w 9425253"/>
                <a:gd name="connsiteY6" fmla="*/ 4695825 h 4895849"/>
                <a:gd name="connsiteX7" fmla="*/ 493100 w 9425253"/>
                <a:gd name="connsiteY7" fmla="*/ 176212 h 4895849"/>
                <a:gd name="connsiteX0" fmla="*/ 133350 w 8941678"/>
                <a:gd name="connsiteY0" fmla="*/ 2381 h 4895849"/>
                <a:gd name="connsiteX1" fmla="*/ 8243887 w 8941678"/>
                <a:gd name="connsiteY1" fmla="*/ 0 h 4895849"/>
                <a:gd name="connsiteX2" fmla="*/ 8491540 w 8941678"/>
                <a:gd name="connsiteY2" fmla="*/ 223836 h 4895849"/>
                <a:gd name="connsiteX3" fmla="*/ 8482012 w 8941678"/>
                <a:gd name="connsiteY3" fmla="*/ 4729162 h 4895849"/>
                <a:gd name="connsiteX4" fmla="*/ 8286749 w 8941678"/>
                <a:gd name="connsiteY4" fmla="*/ 4895849 h 4895849"/>
                <a:gd name="connsiteX5" fmla="*/ 161925 w 8941678"/>
                <a:gd name="connsiteY5" fmla="*/ 4895849 h 4895849"/>
                <a:gd name="connsiteX6" fmla="*/ 0 w 8941678"/>
                <a:gd name="connsiteY6" fmla="*/ 4695825 h 4895849"/>
                <a:gd name="connsiteX7" fmla="*/ 9525 w 8941678"/>
                <a:gd name="connsiteY7" fmla="*/ 176212 h 4895849"/>
                <a:gd name="connsiteX0" fmla="*/ 619603 w 9427931"/>
                <a:gd name="connsiteY0" fmla="*/ 2381 h 4895849"/>
                <a:gd name="connsiteX1" fmla="*/ 8730140 w 9427931"/>
                <a:gd name="connsiteY1" fmla="*/ 0 h 4895849"/>
                <a:gd name="connsiteX2" fmla="*/ 8977793 w 9427931"/>
                <a:gd name="connsiteY2" fmla="*/ 223836 h 4895849"/>
                <a:gd name="connsiteX3" fmla="*/ 8968265 w 9427931"/>
                <a:gd name="connsiteY3" fmla="*/ 4729162 h 4895849"/>
                <a:gd name="connsiteX4" fmla="*/ 8773002 w 9427931"/>
                <a:gd name="connsiteY4" fmla="*/ 4895849 h 4895849"/>
                <a:gd name="connsiteX5" fmla="*/ 648178 w 9427931"/>
                <a:gd name="connsiteY5" fmla="*/ 4895849 h 4895849"/>
                <a:gd name="connsiteX6" fmla="*/ 476728 w 9427931"/>
                <a:gd name="connsiteY6" fmla="*/ 4681538 h 4895849"/>
                <a:gd name="connsiteX7" fmla="*/ 495778 w 9427931"/>
                <a:gd name="connsiteY7" fmla="*/ 176212 h 4895849"/>
                <a:gd name="connsiteX0" fmla="*/ 142875 w 8951203"/>
                <a:gd name="connsiteY0" fmla="*/ 2381 h 4895849"/>
                <a:gd name="connsiteX1" fmla="*/ 8253412 w 8951203"/>
                <a:gd name="connsiteY1" fmla="*/ 0 h 4895849"/>
                <a:gd name="connsiteX2" fmla="*/ 8501065 w 8951203"/>
                <a:gd name="connsiteY2" fmla="*/ 223836 h 4895849"/>
                <a:gd name="connsiteX3" fmla="*/ 8491537 w 8951203"/>
                <a:gd name="connsiteY3" fmla="*/ 4729162 h 4895849"/>
                <a:gd name="connsiteX4" fmla="*/ 8296274 w 8951203"/>
                <a:gd name="connsiteY4" fmla="*/ 4895849 h 4895849"/>
                <a:gd name="connsiteX5" fmla="*/ 171450 w 8951203"/>
                <a:gd name="connsiteY5" fmla="*/ 4895849 h 4895849"/>
                <a:gd name="connsiteX6" fmla="*/ 0 w 8951203"/>
                <a:gd name="connsiteY6" fmla="*/ 4681538 h 4895849"/>
                <a:gd name="connsiteX7" fmla="*/ 19050 w 8951203"/>
                <a:gd name="connsiteY7" fmla="*/ 176212 h 4895849"/>
                <a:gd name="connsiteX0" fmla="*/ 153183 w 8959754"/>
                <a:gd name="connsiteY0" fmla="*/ 2381 h 5077986"/>
                <a:gd name="connsiteX1" fmla="*/ 8263720 w 8959754"/>
                <a:gd name="connsiteY1" fmla="*/ 0 h 5077986"/>
                <a:gd name="connsiteX2" fmla="*/ 8511373 w 8959754"/>
                <a:gd name="connsiteY2" fmla="*/ 223836 h 5077986"/>
                <a:gd name="connsiteX3" fmla="*/ 8501845 w 8959754"/>
                <a:gd name="connsiteY3" fmla="*/ 4729162 h 5077986"/>
                <a:gd name="connsiteX4" fmla="*/ 8306582 w 8959754"/>
                <a:gd name="connsiteY4" fmla="*/ 4895849 h 5077986"/>
                <a:gd name="connsiteX5" fmla="*/ 205570 w 8959754"/>
                <a:gd name="connsiteY5" fmla="*/ 4900612 h 5077986"/>
                <a:gd name="connsiteX6" fmla="*/ 10308 w 8959754"/>
                <a:gd name="connsiteY6" fmla="*/ 4681538 h 5077986"/>
                <a:gd name="connsiteX7" fmla="*/ 29358 w 8959754"/>
                <a:gd name="connsiteY7" fmla="*/ 176212 h 5077986"/>
                <a:gd name="connsiteX0" fmla="*/ 153183 w 8959754"/>
                <a:gd name="connsiteY0" fmla="*/ 2381 h 4909503"/>
                <a:gd name="connsiteX1" fmla="*/ 8263720 w 8959754"/>
                <a:gd name="connsiteY1" fmla="*/ 0 h 4909503"/>
                <a:gd name="connsiteX2" fmla="*/ 8511373 w 8959754"/>
                <a:gd name="connsiteY2" fmla="*/ 223836 h 4909503"/>
                <a:gd name="connsiteX3" fmla="*/ 8501845 w 8959754"/>
                <a:gd name="connsiteY3" fmla="*/ 4729162 h 4909503"/>
                <a:gd name="connsiteX4" fmla="*/ 8306582 w 8959754"/>
                <a:gd name="connsiteY4" fmla="*/ 4895849 h 4909503"/>
                <a:gd name="connsiteX5" fmla="*/ 205570 w 8959754"/>
                <a:gd name="connsiteY5" fmla="*/ 4900612 h 4909503"/>
                <a:gd name="connsiteX6" fmla="*/ 10308 w 8959754"/>
                <a:gd name="connsiteY6" fmla="*/ 4681538 h 4909503"/>
                <a:gd name="connsiteX7" fmla="*/ 29358 w 8959754"/>
                <a:gd name="connsiteY7" fmla="*/ 176212 h 4909503"/>
                <a:gd name="connsiteX0" fmla="*/ 142875 w 8949446"/>
                <a:gd name="connsiteY0" fmla="*/ 2381 h 4909503"/>
                <a:gd name="connsiteX1" fmla="*/ 8253412 w 8949446"/>
                <a:gd name="connsiteY1" fmla="*/ 0 h 4909503"/>
                <a:gd name="connsiteX2" fmla="*/ 8501065 w 8949446"/>
                <a:gd name="connsiteY2" fmla="*/ 223836 h 4909503"/>
                <a:gd name="connsiteX3" fmla="*/ 8491537 w 8949446"/>
                <a:gd name="connsiteY3" fmla="*/ 4729162 h 4909503"/>
                <a:gd name="connsiteX4" fmla="*/ 8296274 w 8949446"/>
                <a:gd name="connsiteY4" fmla="*/ 4895849 h 4909503"/>
                <a:gd name="connsiteX5" fmla="*/ 195262 w 8949446"/>
                <a:gd name="connsiteY5" fmla="*/ 4900612 h 4909503"/>
                <a:gd name="connsiteX6" fmla="*/ 0 w 8949446"/>
                <a:gd name="connsiteY6" fmla="*/ 4681538 h 4909503"/>
                <a:gd name="connsiteX7" fmla="*/ 19050 w 8949446"/>
                <a:gd name="connsiteY7" fmla="*/ 176212 h 4909503"/>
                <a:gd name="connsiteX0" fmla="*/ 154092 w 8960663"/>
                <a:gd name="connsiteY0" fmla="*/ 2381 h 5076603"/>
                <a:gd name="connsiteX1" fmla="*/ 8264629 w 8960663"/>
                <a:gd name="connsiteY1" fmla="*/ 0 h 5076603"/>
                <a:gd name="connsiteX2" fmla="*/ 8512282 w 8960663"/>
                <a:gd name="connsiteY2" fmla="*/ 223836 h 5076603"/>
                <a:gd name="connsiteX3" fmla="*/ 8502754 w 8960663"/>
                <a:gd name="connsiteY3" fmla="*/ 4729162 h 5076603"/>
                <a:gd name="connsiteX4" fmla="*/ 8307491 w 8960663"/>
                <a:gd name="connsiteY4" fmla="*/ 4895849 h 5076603"/>
                <a:gd name="connsiteX5" fmla="*/ 206479 w 8960663"/>
                <a:gd name="connsiteY5" fmla="*/ 4900612 h 5076603"/>
                <a:gd name="connsiteX6" fmla="*/ 11217 w 8960663"/>
                <a:gd name="connsiteY6" fmla="*/ 4681538 h 5076603"/>
                <a:gd name="connsiteX7" fmla="*/ 25505 w 8960663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930 h 4901161"/>
                <a:gd name="connsiteX1" fmla="*/ 8253412 w 8501065"/>
                <a:gd name="connsiteY1" fmla="*/ 549 h 4901161"/>
                <a:gd name="connsiteX2" fmla="*/ 8501065 w 8501065"/>
                <a:gd name="connsiteY2" fmla="*/ 224385 h 4901161"/>
                <a:gd name="connsiteX3" fmla="*/ 8491537 w 8501065"/>
                <a:gd name="connsiteY3" fmla="*/ 4729711 h 4901161"/>
                <a:gd name="connsiteX4" fmla="*/ 8296274 w 8501065"/>
                <a:gd name="connsiteY4" fmla="*/ 4896398 h 4901161"/>
                <a:gd name="connsiteX5" fmla="*/ 195262 w 8501065"/>
                <a:gd name="connsiteY5" fmla="*/ 4901161 h 4901161"/>
                <a:gd name="connsiteX6" fmla="*/ 0 w 8501065"/>
                <a:gd name="connsiteY6" fmla="*/ 4682087 h 4901161"/>
                <a:gd name="connsiteX7" fmla="*/ 14288 w 8501065"/>
                <a:gd name="connsiteY7" fmla="*/ 195811 h 4901161"/>
                <a:gd name="connsiteX0" fmla="*/ 142875 w 8501065"/>
                <a:gd name="connsiteY0" fmla="*/ 3086 h 4901317"/>
                <a:gd name="connsiteX1" fmla="*/ 8253412 w 8501065"/>
                <a:gd name="connsiteY1" fmla="*/ 705 h 4901317"/>
                <a:gd name="connsiteX2" fmla="*/ 8501065 w 8501065"/>
                <a:gd name="connsiteY2" fmla="*/ 224541 h 4901317"/>
                <a:gd name="connsiteX3" fmla="*/ 8491537 w 8501065"/>
                <a:gd name="connsiteY3" fmla="*/ 4729867 h 4901317"/>
                <a:gd name="connsiteX4" fmla="*/ 8296274 w 8501065"/>
                <a:gd name="connsiteY4" fmla="*/ 4896554 h 4901317"/>
                <a:gd name="connsiteX5" fmla="*/ 195262 w 8501065"/>
                <a:gd name="connsiteY5" fmla="*/ 4901317 h 4901317"/>
                <a:gd name="connsiteX6" fmla="*/ 0 w 8501065"/>
                <a:gd name="connsiteY6" fmla="*/ 4682243 h 4901317"/>
                <a:gd name="connsiteX7" fmla="*/ 14288 w 8501065"/>
                <a:gd name="connsiteY7" fmla="*/ 195967 h 4901317"/>
                <a:gd name="connsiteX0" fmla="*/ 142875 w 8501065"/>
                <a:gd name="connsiteY0" fmla="*/ 2947 h 4901178"/>
                <a:gd name="connsiteX1" fmla="*/ 8253412 w 8501065"/>
                <a:gd name="connsiteY1" fmla="*/ 566 h 4901178"/>
                <a:gd name="connsiteX2" fmla="*/ 8501065 w 8501065"/>
                <a:gd name="connsiteY2" fmla="*/ 224402 h 4901178"/>
                <a:gd name="connsiteX3" fmla="*/ 8491537 w 8501065"/>
                <a:gd name="connsiteY3" fmla="*/ 4729728 h 4901178"/>
                <a:gd name="connsiteX4" fmla="*/ 8296274 w 8501065"/>
                <a:gd name="connsiteY4" fmla="*/ 4896415 h 4901178"/>
                <a:gd name="connsiteX5" fmla="*/ 195262 w 8501065"/>
                <a:gd name="connsiteY5" fmla="*/ 4901178 h 4901178"/>
                <a:gd name="connsiteX6" fmla="*/ 0 w 8501065"/>
                <a:gd name="connsiteY6" fmla="*/ 4682104 h 4901178"/>
                <a:gd name="connsiteX7" fmla="*/ 14288 w 8501065"/>
                <a:gd name="connsiteY7" fmla="*/ 195828 h 4901178"/>
                <a:gd name="connsiteX0" fmla="*/ 142875 w 8501065"/>
                <a:gd name="connsiteY0" fmla="*/ 3019 h 4901250"/>
                <a:gd name="connsiteX1" fmla="*/ 8253412 w 8501065"/>
                <a:gd name="connsiteY1" fmla="*/ 638 h 4901250"/>
                <a:gd name="connsiteX2" fmla="*/ 8501065 w 8501065"/>
                <a:gd name="connsiteY2" fmla="*/ 205424 h 4901250"/>
                <a:gd name="connsiteX3" fmla="*/ 8491537 w 8501065"/>
                <a:gd name="connsiteY3" fmla="*/ 4729800 h 4901250"/>
                <a:gd name="connsiteX4" fmla="*/ 8296274 w 8501065"/>
                <a:gd name="connsiteY4" fmla="*/ 4896487 h 4901250"/>
                <a:gd name="connsiteX5" fmla="*/ 195262 w 8501065"/>
                <a:gd name="connsiteY5" fmla="*/ 4901250 h 4901250"/>
                <a:gd name="connsiteX6" fmla="*/ 0 w 8501065"/>
                <a:gd name="connsiteY6" fmla="*/ 4682176 h 4901250"/>
                <a:gd name="connsiteX7" fmla="*/ 14288 w 8501065"/>
                <a:gd name="connsiteY7" fmla="*/ 195900 h 4901250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496302"/>
                <a:gd name="connsiteY0" fmla="*/ 2381 h 4900612"/>
                <a:gd name="connsiteX1" fmla="*/ 8253412 w 8496302"/>
                <a:gd name="connsiteY1" fmla="*/ 0 h 4900612"/>
                <a:gd name="connsiteX2" fmla="*/ 8496302 w 8496302"/>
                <a:gd name="connsiteY2" fmla="*/ 133348 h 4900612"/>
                <a:gd name="connsiteX3" fmla="*/ 8491537 w 8496302"/>
                <a:gd name="connsiteY3" fmla="*/ 4729162 h 4900612"/>
                <a:gd name="connsiteX4" fmla="*/ 8296274 w 8496302"/>
                <a:gd name="connsiteY4" fmla="*/ 4895849 h 4900612"/>
                <a:gd name="connsiteX5" fmla="*/ 195262 w 8496302"/>
                <a:gd name="connsiteY5" fmla="*/ 4900612 h 4900612"/>
                <a:gd name="connsiteX6" fmla="*/ 0 w 8496302"/>
                <a:gd name="connsiteY6" fmla="*/ 4681538 h 4900612"/>
                <a:gd name="connsiteX7" fmla="*/ 14288 w 8496302"/>
                <a:gd name="connsiteY7" fmla="*/ 195262 h 4900612"/>
                <a:gd name="connsiteX0" fmla="*/ 142875 w 8501064"/>
                <a:gd name="connsiteY0" fmla="*/ 2381 h 4900612"/>
                <a:gd name="connsiteX1" fmla="*/ 8253412 w 8501064"/>
                <a:gd name="connsiteY1" fmla="*/ 0 h 4900612"/>
                <a:gd name="connsiteX2" fmla="*/ 8501064 w 8501064"/>
                <a:gd name="connsiteY2" fmla="*/ 180973 h 4900612"/>
                <a:gd name="connsiteX3" fmla="*/ 8491537 w 8501064"/>
                <a:gd name="connsiteY3" fmla="*/ 4729162 h 4900612"/>
                <a:gd name="connsiteX4" fmla="*/ 8296274 w 8501064"/>
                <a:gd name="connsiteY4" fmla="*/ 4895849 h 4900612"/>
                <a:gd name="connsiteX5" fmla="*/ 195262 w 8501064"/>
                <a:gd name="connsiteY5" fmla="*/ 4900612 h 4900612"/>
                <a:gd name="connsiteX6" fmla="*/ 0 w 8501064"/>
                <a:gd name="connsiteY6" fmla="*/ 4681538 h 4900612"/>
                <a:gd name="connsiteX7" fmla="*/ 14288 w 8501064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501188"/>
                <a:gd name="connsiteY0" fmla="*/ 2381 h 4900612"/>
                <a:gd name="connsiteX1" fmla="*/ 8253412 w 8501188"/>
                <a:gd name="connsiteY1" fmla="*/ 0 h 4900612"/>
                <a:gd name="connsiteX2" fmla="*/ 8496301 w 8501188"/>
                <a:gd name="connsiteY2" fmla="*/ 161923 h 4900612"/>
                <a:gd name="connsiteX3" fmla="*/ 8491537 w 8501188"/>
                <a:gd name="connsiteY3" fmla="*/ 4729162 h 4900612"/>
                <a:gd name="connsiteX4" fmla="*/ 8296274 w 8501188"/>
                <a:gd name="connsiteY4" fmla="*/ 4895849 h 4900612"/>
                <a:gd name="connsiteX5" fmla="*/ 195262 w 8501188"/>
                <a:gd name="connsiteY5" fmla="*/ 4900612 h 4900612"/>
                <a:gd name="connsiteX6" fmla="*/ 0 w 8501188"/>
                <a:gd name="connsiteY6" fmla="*/ 4681538 h 4900612"/>
                <a:gd name="connsiteX7" fmla="*/ 14288 w 8501188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4793 h 5153024"/>
                <a:gd name="connsiteX1" fmla="*/ 8253412 w 8496301"/>
                <a:gd name="connsiteY1" fmla="*/ 252412 h 5153024"/>
                <a:gd name="connsiteX2" fmla="*/ 8496301 w 8496301"/>
                <a:gd name="connsiteY2" fmla="*/ 414335 h 5153024"/>
                <a:gd name="connsiteX3" fmla="*/ 8491537 w 8496301"/>
                <a:gd name="connsiteY3" fmla="*/ 4981574 h 5153024"/>
                <a:gd name="connsiteX4" fmla="*/ 8296274 w 8496301"/>
                <a:gd name="connsiteY4" fmla="*/ 5148261 h 5153024"/>
                <a:gd name="connsiteX5" fmla="*/ 195262 w 8496301"/>
                <a:gd name="connsiteY5" fmla="*/ 5153024 h 5153024"/>
                <a:gd name="connsiteX6" fmla="*/ 0 w 8496301"/>
                <a:gd name="connsiteY6" fmla="*/ 4933950 h 5153024"/>
                <a:gd name="connsiteX7" fmla="*/ 19050 w 8496301"/>
                <a:gd name="connsiteY7" fmla="*/ 0 h 5153024"/>
                <a:gd name="connsiteX0" fmla="*/ 142875 w 8496301"/>
                <a:gd name="connsiteY0" fmla="*/ 335755 h 5233986"/>
                <a:gd name="connsiteX1" fmla="*/ 8253412 w 8496301"/>
                <a:gd name="connsiteY1" fmla="*/ 333374 h 5233986"/>
                <a:gd name="connsiteX2" fmla="*/ 8496301 w 8496301"/>
                <a:gd name="connsiteY2" fmla="*/ 495297 h 5233986"/>
                <a:gd name="connsiteX3" fmla="*/ 8491537 w 8496301"/>
                <a:gd name="connsiteY3" fmla="*/ 5062536 h 5233986"/>
                <a:gd name="connsiteX4" fmla="*/ 8296274 w 8496301"/>
                <a:gd name="connsiteY4" fmla="*/ 5229223 h 5233986"/>
                <a:gd name="connsiteX5" fmla="*/ 195262 w 8496301"/>
                <a:gd name="connsiteY5" fmla="*/ 5233986 h 5233986"/>
                <a:gd name="connsiteX6" fmla="*/ 0 w 8496301"/>
                <a:gd name="connsiteY6" fmla="*/ 5014912 h 5233986"/>
                <a:gd name="connsiteX7" fmla="*/ 28575 w 8496301"/>
                <a:gd name="connsiteY7" fmla="*/ 0 h 5233986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56318 w 8509744"/>
                <a:gd name="connsiteY0" fmla="*/ 385740 h 5283971"/>
                <a:gd name="connsiteX1" fmla="*/ 8266855 w 8509744"/>
                <a:gd name="connsiteY1" fmla="*/ 383359 h 5283971"/>
                <a:gd name="connsiteX2" fmla="*/ 8509744 w 8509744"/>
                <a:gd name="connsiteY2" fmla="*/ 545282 h 5283971"/>
                <a:gd name="connsiteX3" fmla="*/ 8504980 w 8509744"/>
                <a:gd name="connsiteY3" fmla="*/ 5112521 h 5283971"/>
                <a:gd name="connsiteX4" fmla="*/ 8309717 w 8509744"/>
                <a:gd name="connsiteY4" fmla="*/ 5279208 h 5283971"/>
                <a:gd name="connsiteX5" fmla="*/ 208705 w 8509744"/>
                <a:gd name="connsiteY5" fmla="*/ 5283971 h 5283971"/>
                <a:gd name="connsiteX6" fmla="*/ 13443 w 8509744"/>
                <a:gd name="connsiteY6" fmla="*/ 5064897 h 5283971"/>
                <a:gd name="connsiteX7" fmla="*/ 18208 w 8509744"/>
                <a:gd name="connsiteY7" fmla="*/ 564335 h 5283971"/>
                <a:gd name="connsiteX8" fmla="*/ 27730 w 8509744"/>
                <a:gd name="connsiteY8" fmla="*/ 7122 h 5283971"/>
                <a:gd name="connsiteX0" fmla="*/ 142875 w 8496301"/>
                <a:gd name="connsiteY0" fmla="*/ 385740 h 5283971"/>
                <a:gd name="connsiteX1" fmla="*/ 8253412 w 8496301"/>
                <a:gd name="connsiteY1" fmla="*/ 383359 h 5283971"/>
                <a:gd name="connsiteX2" fmla="*/ 8496301 w 8496301"/>
                <a:gd name="connsiteY2" fmla="*/ 545282 h 5283971"/>
                <a:gd name="connsiteX3" fmla="*/ 8491537 w 8496301"/>
                <a:gd name="connsiteY3" fmla="*/ 5112521 h 5283971"/>
                <a:gd name="connsiteX4" fmla="*/ 8296274 w 8496301"/>
                <a:gd name="connsiteY4" fmla="*/ 5279208 h 5283971"/>
                <a:gd name="connsiteX5" fmla="*/ 195262 w 8496301"/>
                <a:gd name="connsiteY5" fmla="*/ 5283971 h 5283971"/>
                <a:gd name="connsiteX6" fmla="*/ 0 w 8496301"/>
                <a:gd name="connsiteY6" fmla="*/ 5064897 h 5283971"/>
                <a:gd name="connsiteX7" fmla="*/ 4765 w 8496301"/>
                <a:gd name="connsiteY7" fmla="*/ 564335 h 5283971"/>
                <a:gd name="connsiteX8" fmla="*/ 14287 w 8496301"/>
                <a:gd name="connsiteY8" fmla="*/ 7122 h 5283971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226218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6668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9" fmla="*/ 185737 w 8496301"/>
                <a:gd name="connsiteY9" fmla="*/ 7143 h 490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96301" h="4900612">
                  <a:moveTo>
                    <a:pt x="185737" y="7143"/>
                  </a:moveTo>
                  <a:lnTo>
                    <a:pt x="8253412" y="0"/>
                  </a:lnTo>
                  <a:cubicBezTo>
                    <a:pt x="8402637" y="12699"/>
                    <a:pt x="8446294" y="47624"/>
                    <a:pt x="8496301" y="161923"/>
                  </a:cubicBezTo>
                  <a:lnTo>
                    <a:pt x="8491537" y="4729162"/>
                  </a:lnTo>
                  <a:cubicBezTo>
                    <a:pt x="8474074" y="4822825"/>
                    <a:pt x="8428037" y="4868861"/>
                    <a:pt x="8296274" y="4895849"/>
                  </a:cubicBezTo>
                  <a:lnTo>
                    <a:pt x="195262" y="4900612"/>
                  </a:lnTo>
                  <a:cubicBezTo>
                    <a:pt x="30956" y="4886325"/>
                    <a:pt x="11906" y="4772025"/>
                    <a:pt x="0" y="4681538"/>
                  </a:cubicBezTo>
                  <a:cubicBezTo>
                    <a:pt x="1588" y="3181351"/>
                    <a:pt x="3177" y="1681163"/>
                    <a:pt x="4765" y="180976"/>
                  </a:cubicBezTo>
                  <a:cubicBezTo>
                    <a:pt x="14289" y="69851"/>
                    <a:pt x="114301" y="-3173"/>
                    <a:pt x="176212" y="4763"/>
                  </a:cubicBezTo>
                  <a:lnTo>
                    <a:pt x="185737" y="714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127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358" name="Group 357"/>
          <p:cNvGrpSpPr>
            <a:grpSpLocks noChangeAspect="1"/>
          </p:cNvGrpSpPr>
          <p:nvPr/>
        </p:nvGrpSpPr>
        <p:grpSpPr>
          <a:xfrm>
            <a:off x="4525200" y="252000"/>
            <a:ext cx="812281" cy="2520000"/>
            <a:chOff x="2665800" y="4789722"/>
            <a:chExt cx="453743" cy="1407678"/>
          </a:xfrm>
        </p:grpSpPr>
        <p:sp>
          <p:nvSpPr>
            <p:cNvPr id="359" name="Freeform 358"/>
            <p:cNvSpPr>
              <a:spLocks noChangeAspect="1"/>
            </p:cNvSpPr>
            <p:nvPr/>
          </p:nvSpPr>
          <p:spPr>
            <a:xfrm rot="16200000">
              <a:off x="2189887" y="5266800"/>
              <a:ext cx="1406734" cy="452578"/>
            </a:xfrm>
            <a:custGeom>
              <a:avLst/>
              <a:gdLst>
                <a:gd name="connsiteX0" fmla="*/ 0 w 6771992"/>
                <a:gd name="connsiteY0" fmla="*/ 0 h 9053"/>
                <a:gd name="connsiteX1" fmla="*/ 6771992 w 6771992"/>
                <a:gd name="connsiteY1" fmla="*/ 9053 h 9053"/>
                <a:gd name="connsiteX2" fmla="*/ 6771992 w 6771992"/>
                <a:gd name="connsiteY2" fmla="*/ 9053 h 9053"/>
                <a:gd name="connsiteX0" fmla="*/ 0 w 10756"/>
                <a:gd name="connsiteY0" fmla="*/ 29366 h 534392"/>
                <a:gd name="connsiteX1" fmla="*/ 10000 w 10756"/>
                <a:gd name="connsiteY1" fmla="*/ 39366 h 534392"/>
                <a:gd name="connsiteX2" fmla="*/ 10060 w 10756"/>
                <a:gd name="connsiteY2" fmla="*/ 534392 h 534392"/>
                <a:gd name="connsiteX0" fmla="*/ 0 w 10060"/>
                <a:gd name="connsiteY0" fmla="*/ 0 h 505026"/>
                <a:gd name="connsiteX1" fmla="*/ 10060 w 10060"/>
                <a:gd name="connsiteY1" fmla="*/ 505026 h 505026"/>
                <a:gd name="connsiteX0" fmla="*/ 0 w 10234"/>
                <a:gd name="connsiteY0" fmla="*/ 0 h 1160060"/>
                <a:gd name="connsiteX1" fmla="*/ 10234 w 10234"/>
                <a:gd name="connsiteY1" fmla="*/ 1160060 h 1160060"/>
                <a:gd name="connsiteX0" fmla="*/ 0 w 10715"/>
                <a:gd name="connsiteY0" fmla="*/ 3284 h 131574"/>
                <a:gd name="connsiteX1" fmla="*/ 10715 w 10715"/>
                <a:gd name="connsiteY1" fmla="*/ 128290 h 131574"/>
                <a:gd name="connsiteX0" fmla="*/ 0 w 10715"/>
                <a:gd name="connsiteY0" fmla="*/ 0 h 125006"/>
                <a:gd name="connsiteX1" fmla="*/ 10715 w 10715"/>
                <a:gd name="connsiteY1" fmla="*/ 125006 h 125006"/>
                <a:gd name="connsiteX0" fmla="*/ 0 w 10314"/>
                <a:gd name="connsiteY0" fmla="*/ 0 h 4999"/>
                <a:gd name="connsiteX1" fmla="*/ 10314 w 10314"/>
                <a:gd name="connsiteY1" fmla="*/ 4999 h 4999"/>
                <a:gd name="connsiteX0" fmla="*/ 0 w 10000"/>
                <a:gd name="connsiteY0" fmla="*/ 0 h 726787"/>
                <a:gd name="connsiteX1" fmla="*/ 10000 w 10000"/>
                <a:gd name="connsiteY1" fmla="*/ 10000 h 726787"/>
                <a:gd name="connsiteX0" fmla="*/ 0 w 10000"/>
                <a:gd name="connsiteY0" fmla="*/ 0 h 10000"/>
                <a:gd name="connsiteX1" fmla="*/ 10000 w 10000"/>
                <a:gd name="connsiteY1" fmla="*/ 10000 h 10000"/>
                <a:gd name="connsiteX0" fmla="*/ 0 w 10000"/>
                <a:gd name="connsiteY0" fmla="*/ 0 h 12753"/>
                <a:gd name="connsiteX1" fmla="*/ 9058 w 10000"/>
                <a:gd name="connsiteY1" fmla="*/ 12753 h 12753"/>
                <a:gd name="connsiteX2" fmla="*/ 10000 w 10000"/>
                <a:gd name="connsiteY2" fmla="*/ 10000 h 12753"/>
                <a:gd name="connsiteX0" fmla="*/ 0 w 9956"/>
                <a:gd name="connsiteY0" fmla="*/ 0 h 700969"/>
                <a:gd name="connsiteX1" fmla="*/ 9058 w 9956"/>
                <a:gd name="connsiteY1" fmla="*/ 12753 h 700969"/>
                <a:gd name="connsiteX2" fmla="*/ 9956 w 9956"/>
                <a:gd name="connsiteY2" fmla="*/ 700969 h 700969"/>
                <a:gd name="connsiteX0" fmla="*/ 0 w 10000"/>
                <a:gd name="connsiteY0" fmla="*/ 0 h 10000"/>
                <a:gd name="connsiteX1" fmla="*/ 9098 w 10000"/>
                <a:gd name="connsiteY1" fmla="*/ 182 h 10000"/>
                <a:gd name="connsiteX2" fmla="*/ 10000 w 10000"/>
                <a:gd name="connsiteY2" fmla="*/ 10000 h 10000"/>
                <a:gd name="connsiteX0" fmla="*/ 0 w 9917"/>
                <a:gd name="connsiteY0" fmla="*/ 0 h 26715"/>
                <a:gd name="connsiteX1" fmla="*/ 9098 w 9917"/>
                <a:gd name="connsiteY1" fmla="*/ 182 h 26715"/>
                <a:gd name="connsiteX2" fmla="*/ 9917 w 9917"/>
                <a:gd name="connsiteY2" fmla="*/ 26715 h 26715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9383"/>
                <a:gd name="connsiteY0" fmla="*/ 0 h 24960"/>
                <a:gd name="connsiteX1" fmla="*/ 9174 w 9383"/>
                <a:gd name="connsiteY1" fmla="*/ 68 h 24960"/>
                <a:gd name="connsiteX2" fmla="*/ 9337 w 9383"/>
                <a:gd name="connsiteY2" fmla="*/ 1873 h 24960"/>
                <a:gd name="connsiteX3" fmla="*/ 9364 w 9383"/>
                <a:gd name="connsiteY3" fmla="*/ 24960 h 24960"/>
                <a:gd name="connsiteX0" fmla="*/ 0 w 9980"/>
                <a:gd name="connsiteY0" fmla="*/ 0 h 10000"/>
                <a:gd name="connsiteX1" fmla="*/ 9777 w 9980"/>
                <a:gd name="connsiteY1" fmla="*/ 27 h 10000"/>
                <a:gd name="connsiteX2" fmla="*/ 9951 w 9980"/>
                <a:gd name="connsiteY2" fmla="*/ 750 h 10000"/>
                <a:gd name="connsiteX3" fmla="*/ 9980 w 9980"/>
                <a:gd name="connsiteY3" fmla="*/ 10000 h 10000"/>
                <a:gd name="connsiteX0" fmla="*/ 0 w 10000"/>
                <a:gd name="connsiteY0" fmla="*/ 0 h 10000"/>
                <a:gd name="connsiteX1" fmla="*/ 9797 w 10000"/>
                <a:gd name="connsiteY1" fmla="*/ 27 h 10000"/>
                <a:gd name="connsiteX2" fmla="*/ 9971 w 10000"/>
                <a:gd name="connsiteY2" fmla="*/ 705 h 10000"/>
                <a:gd name="connsiteX3" fmla="*/ 10000 w 10000"/>
                <a:gd name="connsiteY3" fmla="*/ 10000 h 10000"/>
                <a:gd name="connsiteX0" fmla="*/ 0 w 9973"/>
                <a:gd name="connsiteY0" fmla="*/ 0 h 10450"/>
                <a:gd name="connsiteX1" fmla="*/ 9797 w 9973"/>
                <a:gd name="connsiteY1" fmla="*/ 27 h 10450"/>
                <a:gd name="connsiteX2" fmla="*/ 9971 w 9973"/>
                <a:gd name="connsiteY2" fmla="*/ 705 h 10450"/>
                <a:gd name="connsiteX3" fmla="*/ 9971 w 9973"/>
                <a:gd name="connsiteY3" fmla="*/ 10450 h 10450"/>
                <a:gd name="connsiteX0" fmla="*/ 0 w 9998"/>
                <a:gd name="connsiteY0" fmla="*/ 0 h 10000"/>
                <a:gd name="connsiteX1" fmla="*/ 9824 w 9998"/>
                <a:gd name="connsiteY1" fmla="*/ 26 h 10000"/>
                <a:gd name="connsiteX2" fmla="*/ 9998 w 9998"/>
                <a:gd name="connsiteY2" fmla="*/ 675 h 10000"/>
                <a:gd name="connsiteX3" fmla="*/ 9998 w 9998"/>
                <a:gd name="connsiteY3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10000 w 10000"/>
                <a:gd name="connsiteY3" fmla="*/ 10000 h 10000"/>
                <a:gd name="connsiteX0" fmla="*/ 0 w 10009"/>
                <a:gd name="connsiteY0" fmla="*/ 0 h 10000"/>
                <a:gd name="connsiteX1" fmla="*/ 9826 w 10009"/>
                <a:gd name="connsiteY1" fmla="*/ 26 h 10000"/>
                <a:gd name="connsiteX2" fmla="*/ 9996 w 10009"/>
                <a:gd name="connsiteY2" fmla="*/ 643 h 10000"/>
                <a:gd name="connsiteX3" fmla="*/ 9998 w 10009"/>
                <a:gd name="connsiteY3" fmla="*/ 8120 h 10000"/>
                <a:gd name="connsiteX4" fmla="*/ 10000 w 10009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9998"/>
                <a:gd name="connsiteY0" fmla="*/ 0 h 9386"/>
                <a:gd name="connsiteX1" fmla="*/ 9826 w 9998"/>
                <a:gd name="connsiteY1" fmla="*/ 26 h 9386"/>
                <a:gd name="connsiteX2" fmla="*/ 9996 w 9998"/>
                <a:gd name="connsiteY2" fmla="*/ 643 h 9386"/>
                <a:gd name="connsiteX3" fmla="*/ 9998 w 9998"/>
                <a:gd name="connsiteY3" fmla="*/ 8120 h 9386"/>
                <a:gd name="connsiteX4" fmla="*/ 9342 w 9998"/>
                <a:gd name="connsiteY4" fmla="*/ 9386 h 9386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1 w 10000"/>
                <a:gd name="connsiteY4" fmla="*/ 9088 h 10000"/>
                <a:gd name="connsiteX5" fmla="*/ 9344 w 10000"/>
                <a:gd name="connsiteY5" fmla="*/ 10000 h 10000"/>
                <a:gd name="connsiteX0" fmla="*/ 0 w 10000"/>
                <a:gd name="connsiteY0" fmla="*/ 0 h 9168"/>
                <a:gd name="connsiteX1" fmla="*/ 9828 w 10000"/>
                <a:gd name="connsiteY1" fmla="*/ 28 h 9168"/>
                <a:gd name="connsiteX2" fmla="*/ 9998 w 10000"/>
                <a:gd name="connsiteY2" fmla="*/ 685 h 9168"/>
                <a:gd name="connsiteX3" fmla="*/ 10000 w 10000"/>
                <a:gd name="connsiteY3" fmla="*/ 8651 h 9168"/>
                <a:gd name="connsiteX4" fmla="*/ 9851 w 10000"/>
                <a:gd name="connsiteY4" fmla="*/ 9088 h 9168"/>
                <a:gd name="connsiteX5" fmla="*/ 5952 w 10000"/>
                <a:gd name="connsiteY5" fmla="*/ 9128 h 9168"/>
                <a:gd name="connsiteX0" fmla="*/ 0 w 10000"/>
                <a:gd name="connsiteY0" fmla="*/ 0 h 9956"/>
                <a:gd name="connsiteX1" fmla="*/ 9828 w 10000"/>
                <a:gd name="connsiteY1" fmla="*/ 31 h 9956"/>
                <a:gd name="connsiteX2" fmla="*/ 9998 w 10000"/>
                <a:gd name="connsiteY2" fmla="*/ 747 h 9956"/>
                <a:gd name="connsiteX3" fmla="*/ 10000 w 10000"/>
                <a:gd name="connsiteY3" fmla="*/ 9436 h 9956"/>
                <a:gd name="connsiteX4" fmla="*/ 9851 w 10000"/>
                <a:gd name="connsiteY4" fmla="*/ 9913 h 9956"/>
                <a:gd name="connsiteX5" fmla="*/ 5952 w 10000"/>
                <a:gd name="connsiteY5" fmla="*/ 9956 h 9956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484 w 10484"/>
                <a:gd name="connsiteY0" fmla="*/ 0 h 9975"/>
                <a:gd name="connsiteX1" fmla="*/ 10312 w 10484"/>
                <a:gd name="connsiteY1" fmla="*/ 31 h 9975"/>
                <a:gd name="connsiteX2" fmla="*/ 10482 w 10484"/>
                <a:gd name="connsiteY2" fmla="*/ 750 h 9975"/>
                <a:gd name="connsiteX3" fmla="*/ 10484 w 10484"/>
                <a:gd name="connsiteY3" fmla="*/ 9478 h 9975"/>
                <a:gd name="connsiteX4" fmla="*/ 10335 w 10484"/>
                <a:gd name="connsiteY4" fmla="*/ 9957 h 9975"/>
                <a:gd name="connsiteX5" fmla="*/ 0 w 10484"/>
                <a:gd name="connsiteY5" fmla="*/ 9975 h 9975"/>
                <a:gd name="connsiteX0" fmla="*/ 462 w 10000"/>
                <a:gd name="connsiteY0" fmla="*/ 0 h 10000"/>
                <a:gd name="connsiteX1" fmla="*/ 9836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2 h 10000"/>
                <a:gd name="connsiteX4" fmla="*/ 9858 w 10000"/>
                <a:gd name="connsiteY4" fmla="*/ 9982 h 10000"/>
                <a:gd name="connsiteX5" fmla="*/ 431 w 10000"/>
                <a:gd name="connsiteY5" fmla="*/ 9994 h 10000"/>
                <a:gd name="connsiteX6" fmla="*/ 0 w 10000"/>
                <a:gd name="connsiteY6" fmla="*/ 10000 h 10000"/>
                <a:gd name="connsiteX0" fmla="*/ 427 w 9965"/>
                <a:gd name="connsiteY0" fmla="*/ 0 h 9994"/>
                <a:gd name="connsiteX1" fmla="*/ 9801 w 9965"/>
                <a:gd name="connsiteY1" fmla="*/ 31 h 9994"/>
                <a:gd name="connsiteX2" fmla="*/ 9963 w 9965"/>
                <a:gd name="connsiteY2" fmla="*/ 752 h 9994"/>
                <a:gd name="connsiteX3" fmla="*/ 9965 w 9965"/>
                <a:gd name="connsiteY3" fmla="*/ 9502 h 9994"/>
                <a:gd name="connsiteX4" fmla="*/ 9823 w 9965"/>
                <a:gd name="connsiteY4" fmla="*/ 9982 h 9994"/>
                <a:gd name="connsiteX5" fmla="*/ 396 w 9965"/>
                <a:gd name="connsiteY5" fmla="*/ 9994 h 9994"/>
                <a:gd name="connsiteX6" fmla="*/ 0 w 9965"/>
                <a:gd name="connsiteY6" fmla="*/ 8651 h 9994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155 w 9727"/>
                <a:gd name="connsiteY0" fmla="*/ 0 h 10000"/>
                <a:gd name="connsiteX1" fmla="*/ 9562 w 9727"/>
                <a:gd name="connsiteY1" fmla="*/ 31 h 10000"/>
                <a:gd name="connsiteX2" fmla="*/ 9725 w 9727"/>
                <a:gd name="connsiteY2" fmla="*/ 752 h 10000"/>
                <a:gd name="connsiteX3" fmla="*/ 9727 w 9727"/>
                <a:gd name="connsiteY3" fmla="*/ 9508 h 10000"/>
                <a:gd name="connsiteX4" fmla="*/ 9585 w 9727"/>
                <a:gd name="connsiteY4" fmla="*/ 9988 h 10000"/>
                <a:gd name="connsiteX5" fmla="*/ 124 w 9727"/>
                <a:gd name="connsiteY5" fmla="*/ 10000 h 10000"/>
                <a:gd name="connsiteX6" fmla="*/ 40 w 9727"/>
                <a:gd name="connsiteY6" fmla="*/ 9685 h 10000"/>
                <a:gd name="connsiteX7" fmla="*/ 0 w 9727"/>
                <a:gd name="connsiteY7" fmla="*/ 2754 h 10000"/>
                <a:gd name="connsiteX0" fmla="*/ 159 w 10000"/>
                <a:gd name="connsiteY0" fmla="*/ 0 h 10000"/>
                <a:gd name="connsiteX1" fmla="*/ 9830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4 w 10000"/>
                <a:gd name="connsiteY4" fmla="*/ 9988 h 10000"/>
                <a:gd name="connsiteX5" fmla="*/ 127 w 10000"/>
                <a:gd name="connsiteY5" fmla="*/ 10000 h 10000"/>
                <a:gd name="connsiteX6" fmla="*/ 41 w 10000"/>
                <a:gd name="connsiteY6" fmla="*/ 9685 h 10000"/>
                <a:gd name="connsiteX7" fmla="*/ 0 w 10000"/>
                <a:gd name="connsiteY7" fmla="*/ 2754 h 10000"/>
                <a:gd name="connsiteX0" fmla="*/ 123 w 9964"/>
                <a:gd name="connsiteY0" fmla="*/ 0 h 10000"/>
                <a:gd name="connsiteX1" fmla="*/ 9794 w 9964"/>
                <a:gd name="connsiteY1" fmla="*/ 31 h 10000"/>
                <a:gd name="connsiteX2" fmla="*/ 9962 w 9964"/>
                <a:gd name="connsiteY2" fmla="*/ 752 h 10000"/>
                <a:gd name="connsiteX3" fmla="*/ 9964 w 9964"/>
                <a:gd name="connsiteY3" fmla="*/ 9508 h 10000"/>
                <a:gd name="connsiteX4" fmla="*/ 9818 w 9964"/>
                <a:gd name="connsiteY4" fmla="*/ 9988 h 10000"/>
                <a:gd name="connsiteX5" fmla="*/ 91 w 9964"/>
                <a:gd name="connsiteY5" fmla="*/ 10000 h 10000"/>
                <a:gd name="connsiteX6" fmla="*/ 5 w 9964"/>
                <a:gd name="connsiteY6" fmla="*/ 9685 h 10000"/>
                <a:gd name="connsiteX7" fmla="*/ 4 w 9964"/>
                <a:gd name="connsiteY7" fmla="*/ 2413 h 10000"/>
                <a:gd name="connsiteX0" fmla="*/ 119 w 9996"/>
                <a:gd name="connsiteY0" fmla="*/ 0 h 10000"/>
                <a:gd name="connsiteX1" fmla="*/ 9825 w 9996"/>
                <a:gd name="connsiteY1" fmla="*/ 31 h 10000"/>
                <a:gd name="connsiteX2" fmla="*/ 9994 w 9996"/>
                <a:gd name="connsiteY2" fmla="*/ 752 h 10000"/>
                <a:gd name="connsiteX3" fmla="*/ 9996 w 9996"/>
                <a:gd name="connsiteY3" fmla="*/ 9508 h 10000"/>
                <a:gd name="connsiteX4" fmla="*/ 9849 w 9996"/>
                <a:gd name="connsiteY4" fmla="*/ 9988 h 10000"/>
                <a:gd name="connsiteX5" fmla="*/ 87 w 9996"/>
                <a:gd name="connsiteY5" fmla="*/ 10000 h 10000"/>
                <a:gd name="connsiteX6" fmla="*/ 1 w 9996"/>
                <a:gd name="connsiteY6" fmla="*/ 9685 h 10000"/>
                <a:gd name="connsiteX7" fmla="*/ 0 w 9996"/>
                <a:gd name="connsiteY7" fmla="*/ 2413 h 10000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24 w 10005"/>
                <a:gd name="connsiteY0" fmla="*/ 687 h 10687"/>
                <a:gd name="connsiteX1" fmla="*/ 9834 w 10005"/>
                <a:gd name="connsiteY1" fmla="*/ 718 h 10687"/>
                <a:gd name="connsiteX2" fmla="*/ 10003 w 10005"/>
                <a:gd name="connsiteY2" fmla="*/ 1439 h 10687"/>
                <a:gd name="connsiteX3" fmla="*/ 10005 w 10005"/>
                <a:gd name="connsiteY3" fmla="*/ 10195 h 10687"/>
                <a:gd name="connsiteX4" fmla="*/ 9858 w 10005"/>
                <a:gd name="connsiteY4" fmla="*/ 10675 h 10687"/>
                <a:gd name="connsiteX5" fmla="*/ 92 w 10005"/>
                <a:gd name="connsiteY5" fmla="*/ 10687 h 10687"/>
                <a:gd name="connsiteX6" fmla="*/ 6 w 10005"/>
                <a:gd name="connsiteY6" fmla="*/ 10372 h 10687"/>
                <a:gd name="connsiteX7" fmla="*/ 6 w 10005"/>
                <a:gd name="connsiteY7" fmla="*/ 1001 h 10687"/>
                <a:gd name="connsiteX8" fmla="*/ 5 w 10005"/>
                <a:gd name="connsiteY8" fmla="*/ 174 h 10687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18 w 9999"/>
                <a:gd name="connsiteY0" fmla="*/ 1169 h 11169"/>
                <a:gd name="connsiteX1" fmla="*/ 9828 w 9999"/>
                <a:gd name="connsiteY1" fmla="*/ 1200 h 11169"/>
                <a:gd name="connsiteX2" fmla="*/ 9997 w 9999"/>
                <a:gd name="connsiteY2" fmla="*/ 1921 h 11169"/>
                <a:gd name="connsiteX3" fmla="*/ 9999 w 9999"/>
                <a:gd name="connsiteY3" fmla="*/ 10677 h 11169"/>
                <a:gd name="connsiteX4" fmla="*/ 9852 w 9999"/>
                <a:gd name="connsiteY4" fmla="*/ 11157 h 11169"/>
                <a:gd name="connsiteX5" fmla="*/ 86 w 9999"/>
                <a:gd name="connsiteY5" fmla="*/ 11169 h 11169"/>
                <a:gd name="connsiteX6" fmla="*/ 0 w 9999"/>
                <a:gd name="connsiteY6" fmla="*/ 10854 h 11169"/>
                <a:gd name="connsiteX7" fmla="*/ 0 w 9999"/>
                <a:gd name="connsiteY7" fmla="*/ 1483 h 11169"/>
                <a:gd name="connsiteX8" fmla="*/ 123 w 9999"/>
                <a:gd name="connsiteY8" fmla="*/ 0 h 11169"/>
                <a:gd name="connsiteX0" fmla="*/ 118 w 10000"/>
                <a:gd name="connsiteY0" fmla="*/ 0 h 8953"/>
                <a:gd name="connsiteX1" fmla="*/ 9829 w 10000"/>
                <a:gd name="connsiteY1" fmla="*/ 27 h 8953"/>
                <a:gd name="connsiteX2" fmla="*/ 9998 w 10000"/>
                <a:gd name="connsiteY2" fmla="*/ 673 h 8953"/>
                <a:gd name="connsiteX3" fmla="*/ 10000 w 10000"/>
                <a:gd name="connsiteY3" fmla="*/ 8512 h 8953"/>
                <a:gd name="connsiteX4" fmla="*/ 9853 w 10000"/>
                <a:gd name="connsiteY4" fmla="*/ 8942 h 8953"/>
                <a:gd name="connsiteX5" fmla="*/ 86 w 10000"/>
                <a:gd name="connsiteY5" fmla="*/ 8953 h 8953"/>
                <a:gd name="connsiteX6" fmla="*/ 0 w 10000"/>
                <a:gd name="connsiteY6" fmla="*/ 8671 h 8953"/>
                <a:gd name="connsiteX7" fmla="*/ 0 w 10000"/>
                <a:gd name="connsiteY7" fmla="*/ 281 h 8953"/>
                <a:gd name="connsiteX8" fmla="*/ 127 w 10000"/>
                <a:gd name="connsiteY8" fmla="*/ 14 h 8953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5 h 10005"/>
                <a:gd name="connsiteX1" fmla="*/ 9829 w 10000"/>
                <a:gd name="connsiteY1" fmla="*/ 35 h 10005"/>
                <a:gd name="connsiteX2" fmla="*/ 9998 w 10000"/>
                <a:gd name="connsiteY2" fmla="*/ 757 h 10005"/>
                <a:gd name="connsiteX3" fmla="*/ 10000 w 10000"/>
                <a:gd name="connsiteY3" fmla="*/ 9512 h 10005"/>
                <a:gd name="connsiteX4" fmla="*/ 9853 w 10000"/>
                <a:gd name="connsiteY4" fmla="*/ 9993 h 10005"/>
                <a:gd name="connsiteX5" fmla="*/ 86 w 10000"/>
                <a:gd name="connsiteY5" fmla="*/ 10005 h 10005"/>
                <a:gd name="connsiteX6" fmla="*/ 0 w 10000"/>
                <a:gd name="connsiteY6" fmla="*/ 9690 h 10005"/>
                <a:gd name="connsiteX7" fmla="*/ 0 w 10000"/>
                <a:gd name="connsiteY7" fmla="*/ 319 h 10005"/>
                <a:gd name="connsiteX8" fmla="*/ 127 w 10000"/>
                <a:gd name="connsiteY8" fmla="*/ 21 h 10005"/>
                <a:gd name="connsiteX9" fmla="*/ 118 w 10000"/>
                <a:gd name="connsiteY9" fmla="*/ 5 h 10005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9996 w 10002"/>
                <a:gd name="connsiteY3" fmla="*/ 9492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9996"/>
                <a:gd name="connsiteY0" fmla="*/ 0 h 10000"/>
                <a:gd name="connsiteX1" fmla="*/ 9829 w 9996"/>
                <a:gd name="connsiteY1" fmla="*/ 30 h 10000"/>
                <a:gd name="connsiteX2" fmla="*/ 9980 w 9996"/>
                <a:gd name="connsiteY2" fmla="*/ 750 h 10000"/>
                <a:gd name="connsiteX3" fmla="*/ 9996 w 9996"/>
                <a:gd name="connsiteY3" fmla="*/ 9492 h 10000"/>
                <a:gd name="connsiteX4" fmla="*/ 9853 w 9996"/>
                <a:gd name="connsiteY4" fmla="*/ 9988 h 10000"/>
                <a:gd name="connsiteX5" fmla="*/ 86 w 9996"/>
                <a:gd name="connsiteY5" fmla="*/ 10000 h 10000"/>
                <a:gd name="connsiteX6" fmla="*/ 0 w 9996"/>
                <a:gd name="connsiteY6" fmla="*/ 9685 h 10000"/>
                <a:gd name="connsiteX7" fmla="*/ 0 w 9996"/>
                <a:gd name="connsiteY7" fmla="*/ 314 h 10000"/>
                <a:gd name="connsiteX8" fmla="*/ 127 w 9996"/>
                <a:gd name="connsiteY8" fmla="*/ 16 h 10000"/>
                <a:gd name="connsiteX9" fmla="*/ 118 w 9996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9997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4"/>
                <a:gd name="connsiteY0" fmla="*/ 0 h 10000"/>
                <a:gd name="connsiteX1" fmla="*/ 9833 w 10014"/>
                <a:gd name="connsiteY1" fmla="*/ 30 h 10000"/>
                <a:gd name="connsiteX2" fmla="*/ 9984 w 10014"/>
                <a:gd name="connsiteY2" fmla="*/ 750 h 10000"/>
                <a:gd name="connsiteX3" fmla="*/ 10010 w 10014"/>
                <a:gd name="connsiteY3" fmla="*/ 4983 h 10000"/>
                <a:gd name="connsiteX4" fmla="*/ 10000 w 10014"/>
                <a:gd name="connsiteY4" fmla="*/ 9492 h 10000"/>
                <a:gd name="connsiteX5" fmla="*/ 9857 w 10014"/>
                <a:gd name="connsiteY5" fmla="*/ 9988 h 10000"/>
                <a:gd name="connsiteX6" fmla="*/ 86 w 10014"/>
                <a:gd name="connsiteY6" fmla="*/ 10000 h 10000"/>
                <a:gd name="connsiteX7" fmla="*/ 0 w 10014"/>
                <a:gd name="connsiteY7" fmla="*/ 9685 h 10000"/>
                <a:gd name="connsiteX8" fmla="*/ 0 w 10014"/>
                <a:gd name="connsiteY8" fmla="*/ 314 h 10000"/>
                <a:gd name="connsiteX9" fmla="*/ 127 w 10014"/>
                <a:gd name="connsiteY9" fmla="*/ 16 h 10000"/>
                <a:gd name="connsiteX10" fmla="*/ 118 w 10014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11"/>
                <a:gd name="connsiteY0" fmla="*/ 0 h 10000"/>
                <a:gd name="connsiteX1" fmla="*/ 9833 w 10011"/>
                <a:gd name="connsiteY1" fmla="*/ 30 h 10000"/>
                <a:gd name="connsiteX2" fmla="*/ 9984 w 10011"/>
                <a:gd name="connsiteY2" fmla="*/ 750 h 10000"/>
                <a:gd name="connsiteX3" fmla="*/ 10000 w 10011"/>
                <a:gd name="connsiteY3" fmla="*/ 9492 h 10000"/>
                <a:gd name="connsiteX4" fmla="*/ 9857 w 10011"/>
                <a:gd name="connsiteY4" fmla="*/ 9988 h 10000"/>
                <a:gd name="connsiteX5" fmla="*/ 86 w 10011"/>
                <a:gd name="connsiteY5" fmla="*/ 10000 h 10000"/>
                <a:gd name="connsiteX6" fmla="*/ 0 w 10011"/>
                <a:gd name="connsiteY6" fmla="*/ 9685 h 10000"/>
                <a:gd name="connsiteX7" fmla="*/ 0 w 10011"/>
                <a:gd name="connsiteY7" fmla="*/ 314 h 10000"/>
                <a:gd name="connsiteX8" fmla="*/ 127 w 10011"/>
                <a:gd name="connsiteY8" fmla="*/ 16 h 10000"/>
                <a:gd name="connsiteX9" fmla="*/ 118 w 10011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9988"/>
                <a:gd name="connsiteX1" fmla="*/ 9833 w 10000"/>
                <a:gd name="connsiteY1" fmla="*/ 30 h 9988"/>
                <a:gd name="connsiteX2" fmla="*/ 9984 w 10000"/>
                <a:gd name="connsiteY2" fmla="*/ 750 h 9988"/>
                <a:gd name="connsiteX3" fmla="*/ 10000 w 10000"/>
                <a:gd name="connsiteY3" fmla="*/ 9492 h 9988"/>
                <a:gd name="connsiteX4" fmla="*/ 9857 w 10000"/>
                <a:gd name="connsiteY4" fmla="*/ 9988 h 9988"/>
                <a:gd name="connsiteX5" fmla="*/ 104 w 10000"/>
                <a:gd name="connsiteY5" fmla="*/ 9975 h 9988"/>
                <a:gd name="connsiteX6" fmla="*/ 0 w 10000"/>
                <a:gd name="connsiteY6" fmla="*/ 9685 h 9988"/>
                <a:gd name="connsiteX7" fmla="*/ 0 w 10000"/>
                <a:gd name="connsiteY7" fmla="*/ 314 h 9988"/>
                <a:gd name="connsiteX8" fmla="*/ 127 w 10000"/>
                <a:gd name="connsiteY8" fmla="*/ 16 h 9988"/>
                <a:gd name="connsiteX9" fmla="*/ 118 w 10000"/>
                <a:gd name="connsiteY9" fmla="*/ 0 h 9988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672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000">
                  <a:moveTo>
                    <a:pt x="118" y="0"/>
                  </a:moveTo>
                  <a:lnTo>
                    <a:pt x="9833" y="30"/>
                  </a:lnTo>
                  <a:cubicBezTo>
                    <a:pt x="9919" y="94"/>
                    <a:pt x="9993" y="204"/>
                    <a:pt x="9984" y="751"/>
                  </a:cubicBezTo>
                  <a:cubicBezTo>
                    <a:pt x="9989" y="3668"/>
                    <a:pt x="9995" y="6586"/>
                    <a:pt x="10000" y="9503"/>
                  </a:cubicBezTo>
                  <a:cubicBezTo>
                    <a:pt x="9970" y="9870"/>
                    <a:pt x="9924" y="9911"/>
                    <a:pt x="9857" y="10000"/>
                  </a:cubicBezTo>
                  <a:lnTo>
                    <a:pt x="104" y="9987"/>
                  </a:lnTo>
                  <a:cubicBezTo>
                    <a:pt x="28" y="9856"/>
                    <a:pt x="21" y="9840"/>
                    <a:pt x="0" y="9584"/>
                  </a:cubicBezTo>
                  <a:lnTo>
                    <a:pt x="0" y="314"/>
                  </a:lnTo>
                  <a:cubicBezTo>
                    <a:pt x="30" y="114"/>
                    <a:pt x="41" y="65"/>
                    <a:pt x="127" y="16"/>
                  </a:cubicBezTo>
                  <a:cubicBezTo>
                    <a:pt x="124" y="11"/>
                    <a:pt x="121" y="5"/>
                    <a:pt x="118" y="0"/>
                  </a:cubicBezTo>
                  <a:close/>
                </a:path>
              </a:pathLst>
            </a:custGeom>
            <a:blipFill dpi="0" rotWithShape="1">
              <a:blip r:embed="rId6" cstate="print">
                <a:extLst>
                  <a:ext uri="{BEBA8EAE-BF5A-486C-A8C5-ECC9F3942E4B}">
                    <a14:imgProps xmlns:a14="http://schemas.microsoft.com/office/drawing/2010/main" xmlns="">
                      <a14:imgLayer r:embed="rId7">
                        <a14:imgEffect>
                          <a14:sharpenSoften amoun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a:blipFill>
            <a:ln w="127" cmpd="sng">
              <a:solidFill>
                <a:schemeClr val="tx1"/>
              </a:solidFill>
              <a:prstDash val="sysDot"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360" name="Freeform 359"/>
            <p:cNvSpPr>
              <a:spLocks noChangeAspect="1"/>
            </p:cNvSpPr>
            <p:nvPr/>
          </p:nvSpPr>
          <p:spPr>
            <a:xfrm rot="16200000">
              <a:off x="2188800" y="5266800"/>
              <a:ext cx="1407600" cy="453600"/>
            </a:xfrm>
            <a:custGeom>
              <a:avLst/>
              <a:gdLst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8" fmla="*/ 394163 w 9811210"/>
                <a:gd name="connsiteY8" fmla="*/ 2983 h 5745279"/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0" fmla="*/ 594188 w 9811210"/>
                <a:gd name="connsiteY0" fmla="*/ 454606 h 5587302"/>
                <a:gd name="connsiteX1" fmla="*/ 9223838 w 9811210"/>
                <a:gd name="connsiteY1" fmla="*/ 454606 h 5587302"/>
                <a:gd name="connsiteX2" fmla="*/ 9023813 w 9811210"/>
                <a:gd name="connsiteY2" fmla="*/ 5179006 h 5587302"/>
                <a:gd name="connsiteX3" fmla="*/ 8890463 w 9811210"/>
                <a:gd name="connsiteY3" fmla="*/ 5359981 h 5587302"/>
                <a:gd name="connsiteX4" fmla="*/ 651338 w 9811210"/>
                <a:gd name="connsiteY4" fmla="*/ 5369506 h 5587302"/>
                <a:gd name="connsiteX5" fmla="*/ 517988 w 9811210"/>
                <a:gd name="connsiteY5" fmla="*/ 5159956 h 5587302"/>
                <a:gd name="connsiteX6" fmla="*/ 517988 w 9811210"/>
                <a:gd name="connsiteY6" fmla="*/ 635581 h 5587302"/>
                <a:gd name="connsiteX0" fmla="*/ 594188 w 9811210"/>
                <a:gd name="connsiteY0" fmla="*/ 0 h 5132696"/>
                <a:gd name="connsiteX1" fmla="*/ 9223838 w 9811210"/>
                <a:gd name="connsiteY1" fmla="*/ 0 h 5132696"/>
                <a:gd name="connsiteX2" fmla="*/ 9023813 w 9811210"/>
                <a:gd name="connsiteY2" fmla="*/ 4724400 h 5132696"/>
                <a:gd name="connsiteX3" fmla="*/ 8890463 w 9811210"/>
                <a:gd name="connsiteY3" fmla="*/ 4905375 h 5132696"/>
                <a:gd name="connsiteX4" fmla="*/ 651338 w 9811210"/>
                <a:gd name="connsiteY4" fmla="*/ 4914900 h 5132696"/>
                <a:gd name="connsiteX5" fmla="*/ 517988 w 9811210"/>
                <a:gd name="connsiteY5" fmla="*/ 4705350 h 5132696"/>
                <a:gd name="connsiteX6" fmla="*/ 517988 w 9811210"/>
                <a:gd name="connsiteY6" fmla="*/ 180975 h 5132696"/>
                <a:gd name="connsiteX0" fmla="*/ 594188 w 9533807"/>
                <a:gd name="connsiteY0" fmla="*/ 0 h 5132696"/>
                <a:gd name="connsiteX1" fmla="*/ 9223838 w 9533807"/>
                <a:gd name="connsiteY1" fmla="*/ 0 h 5132696"/>
                <a:gd name="connsiteX2" fmla="*/ 9023813 w 9533807"/>
                <a:gd name="connsiteY2" fmla="*/ 4724400 h 5132696"/>
                <a:gd name="connsiteX3" fmla="*/ 8890463 w 9533807"/>
                <a:gd name="connsiteY3" fmla="*/ 4905375 h 5132696"/>
                <a:gd name="connsiteX4" fmla="*/ 651338 w 9533807"/>
                <a:gd name="connsiteY4" fmla="*/ 4914900 h 5132696"/>
                <a:gd name="connsiteX5" fmla="*/ 517988 w 9533807"/>
                <a:gd name="connsiteY5" fmla="*/ 4705350 h 5132696"/>
                <a:gd name="connsiteX6" fmla="*/ 517988 w 9533807"/>
                <a:gd name="connsiteY6" fmla="*/ 180975 h 5132696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82788 w 8712438"/>
                <a:gd name="connsiteY0" fmla="*/ 0 h 4914900"/>
                <a:gd name="connsiteX1" fmla="*/ 8712438 w 8712438"/>
                <a:gd name="connsiteY1" fmla="*/ 0 h 4914900"/>
                <a:gd name="connsiteX2" fmla="*/ 8512413 w 8712438"/>
                <a:gd name="connsiteY2" fmla="*/ 4724400 h 4914900"/>
                <a:gd name="connsiteX3" fmla="*/ 8379063 w 8712438"/>
                <a:gd name="connsiteY3" fmla="*/ 4905375 h 4914900"/>
                <a:gd name="connsiteX4" fmla="*/ 139938 w 8712438"/>
                <a:gd name="connsiteY4" fmla="*/ 4914900 h 4914900"/>
                <a:gd name="connsiteX5" fmla="*/ 6588 w 8712438"/>
                <a:gd name="connsiteY5" fmla="*/ 4705350 h 4914900"/>
                <a:gd name="connsiteX6" fmla="*/ 6588 w 8712438"/>
                <a:gd name="connsiteY6" fmla="*/ 180975 h 4914900"/>
                <a:gd name="connsiteX0" fmla="*/ 76200 w 8705850"/>
                <a:gd name="connsiteY0" fmla="*/ 0 h 4914900"/>
                <a:gd name="connsiteX1" fmla="*/ 8705850 w 8705850"/>
                <a:gd name="connsiteY1" fmla="*/ 0 h 4914900"/>
                <a:gd name="connsiteX2" fmla="*/ 8505825 w 8705850"/>
                <a:gd name="connsiteY2" fmla="*/ 4724400 h 4914900"/>
                <a:gd name="connsiteX3" fmla="*/ 8372475 w 8705850"/>
                <a:gd name="connsiteY3" fmla="*/ 4905375 h 4914900"/>
                <a:gd name="connsiteX4" fmla="*/ 133350 w 8705850"/>
                <a:gd name="connsiteY4" fmla="*/ 4914900 h 4914900"/>
                <a:gd name="connsiteX5" fmla="*/ 0 w 8705850"/>
                <a:gd name="connsiteY5" fmla="*/ 4705350 h 4914900"/>
                <a:gd name="connsiteX6" fmla="*/ 0 w 8705850"/>
                <a:gd name="connsiteY6" fmla="*/ 180975 h 4914900"/>
                <a:gd name="connsiteX0" fmla="*/ 142875 w 9290519"/>
                <a:gd name="connsiteY0" fmla="*/ 351719 h 5264238"/>
                <a:gd name="connsiteX1" fmla="*/ 8705850 w 9290519"/>
                <a:gd name="connsiteY1" fmla="*/ 349338 h 5264238"/>
                <a:gd name="connsiteX2" fmla="*/ 8505825 w 9290519"/>
                <a:gd name="connsiteY2" fmla="*/ 5073738 h 5264238"/>
                <a:gd name="connsiteX3" fmla="*/ 8372475 w 9290519"/>
                <a:gd name="connsiteY3" fmla="*/ 5254713 h 5264238"/>
                <a:gd name="connsiteX4" fmla="*/ 133350 w 9290519"/>
                <a:gd name="connsiteY4" fmla="*/ 5264238 h 5264238"/>
                <a:gd name="connsiteX5" fmla="*/ 0 w 9290519"/>
                <a:gd name="connsiteY5" fmla="*/ 5054688 h 5264238"/>
                <a:gd name="connsiteX6" fmla="*/ 0 w 9290519"/>
                <a:gd name="connsiteY6" fmla="*/ 530313 h 5264238"/>
                <a:gd name="connsiteX0" fmla="*/ 230981 w 9284015"/>
                <a:gd name="connsiteY0" fmla="*/ 356497 h 5261872"/>
                <a:gd name="connsiteX1" fmla="*/ 8705850 w 9284015"/>
                <a:gd name="connsiteY1" fmla="*/ 346972 h 5261872"/>
                <a:gd name="connsiteX2" fmla="*/ 8505825 w 9284015"/>
                <a:gd name="connsiteY2" fmla="*/ 5071372 h 5261872"/>
                <a:gd name="connsiteX3" fmla="*/ 8372475 w 9284015"/>
                <a:gd name="connsiteY3" fmla="*/ 5252347 h 5261872"/>
                <a:gd name="connsiteX4" fmla="*/ 133350 w 9284015"/>
                <a:gd name="connsiteY4" fmla="*/ 5261872 h 5261872"/>
                <a:gd name="connsiteX5" fmla="*/ 0 w 9284015"/>
                <a:gd name="connsiteY5" fmla="*/ 5052322 h 5261872"/>
                <a:gd name="connsiteX6" fmla="*/ 0 w 9284015"/>
                <a:gd name="connsiteY6" fmla="*/ 527947 h 5261872"/>
                <a:gd name="connsiteX0" fmla="*/ 123825 w 9291925"/>
                <a:gd name="connsiteY0" fmla="*/ 354902 h 5262658"/>
                <a:gd name="connsiteX1" fmla="*/ 8705850 w 9291925"/>
                <a:gd name="connsiteY1" fmla="*/ 347758 h 5262658"/>
                <a:gd name="connsiteX2" fmla="*/ 8505825 w 9291925"/>
                <a:gd name="connsiteY2" fmla="*/ 5072158 h 5262658"/>
                <a:gd name="connsiteX3" fmla="*/ 8372475 w 9291925"/>
                <a:gd name="connsiteY3" fmla="*/ 5253133 h 5262658"/>
                <a:gd name="connsiteX4" fmla="*/ 133350 w 9291925"/>
                <a:gd name="connsiteY4" fmla="*/ 5262658 h 5262658"/>
                <a:gd name="connsiteX5" fmla="*/ 0 w 9291925"/>
                <a:gd name="connsiteY5" fmla="*/ 5053108 h 5262658"/>
                <a:gd name="connsiteX6" fmla="*/ 0 w 9291925"/>
                <a:gd name="connsiteY6" fmla="*/ 528733 h 5262658"/>
                <a:gd name="connsiteX0" fmla="*/ 123825 w 9291925"/>
                <a:gd name="connsiteY0" fmla="*/ 7144 h 4914900"/>
                <a:gd name="connsiteX1" fmla="*/ 8705850 w 9291925"/>
                <a:gd name="connsiteY1" fmla="*/ 0 h 4914900"/>
                <a:gd name="connsiteX2" fmla="*/ 8505825 w 9291925"/>
                <a:gd name="connsiteY2" fmla="*/ 4724400 h 4914900"/>
                <a:gd name="connsiteX3" fmla="*/ 8372475 w 9291925"/>
                <a:gd name="connsiteY3" fmla="*/ 4905375 h 4914900"/>
                <a:gd name="connsiteX4" fmla="*/ 133350 w 9291925"/>
                <a:gd name="connsiteY4" fmla="*/ 4914900 h 4914900"/>
                <a:gd name="connsiteX5" fmla="*/ 0 w 9291925"/>
                <a:gd name="connsiteY5" fmla="*/ 4705350 h 4914900"/>
                <a:gd name="connsiteX6" fmla="*/ 0 w 9291925"/>
                <a:gd name="connsiteY6" fmla="*/ 180975 h 4914900"/>
                <a:gd name="connsiteX0" fmla="*/ 123825 w 8997923"/>
                <a:gd name="connsiteY0" fmla="*/ 2381 h 5119926"/>
                <a:gd name="connsiteX1" fmla="*/ 8329612 w 8997923"/>
                <a:gd name="connsiteY1" fmla="*/ 0 h 5119926"/>
                <a:gd name="connsiteX2" fmla="*/ 8505825 w 8997923"/>
                <a:gd name="connsiteY2" fmla="*/ 4719637 h 5119926"/>
                <a:gd name="connsiteX3" fmla="*/ 8372475 w 8997923"/>
                <a:gd name="connsiteY3" fmla="*/ 4900612 h 5119926"/>
                <a:gd name="connsiteX4" fmla="*/ 133350 w 8997923"/>
                <a:gd name="connsiteY4" fmla="*/ 4910137 h 5119926"/>
                <a:gd name="connsiteX5" fmla="*/ 0 w 8997923"/>
                <a:gd name="connsiteY5" fmla="*/ 4700587 h 5119926"/>
                <a:gd name="connsiteX6" fmla="*/ 0 w 8997923"/>
                <a:gd name="connsiteY6" fmla="*/ 176212 h 5119926"/>
                <a:gd name="connsiteX0" fmla="*/ 123825 w 8928174"/>
                <a:gd name="connsiteY0" fmla="*/ 2381 h 5119926"/>
                <a:gd name="connsiteX1" fmla="*/ 8234362 w 8928174"/>
                <a:gd name="connsiteY1" fmla="*/ 0 h 5119926"/>
                <a:gd name="connsiteX2" fmla="*/ 8505825 w 8928174"/>
                <a:gd name="connsiteY2" fmla="*/ 4719637 h 5119926"/>
                <a:gd name="connsiteX3" fmla="*/ 8372475 w 8928174"/>
                <a:gd name="connsiteY3" fmla="*/ 4900612 h 5119926"/>
                <a:gd name="connsiteX4" fmla="*/ 133350 w 8928174"/>
                <a:gd name="connsiteY4" fmla="*/ 4910137 h 5119926"/>
                <a:gd name="connsiteX5" fmla="*/ 0 w 8928174"/>
                <a:gd name="connsiteY5" fmla="*/ 4700587 h 5119926"/>
                <a:gd name="connsiteX6" fmla="*/ 0 w 8928174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505825 w 8508909"/>
                <a:gd name="connsiteY2" fmla="*/ 4719637 h 5119926"/>
                <a:gd name="connsiteX3" fmla="*/ 8372475 w 8508909"/>
                <a:gd name="connsiteY3" fmla="*/ 4900612 h 5119926"/>
                <a:gd name="connsiteX4" fmla="*/ 133350 w 8508909"/>
                <a:gd name="connsiteY4" fmla="*/ 4910137 h 5119926"/>
                <a:gd name="connsiteX5" fmla="*/ 0 w 8508909"/>
                <a:gd name="connsiteY5" fmla="*/ 4700587 h 5119926"/>
                <a:gd name="connsiteX6" fmla="*/ 0 w 8508909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253415 w 8508909"/>
                <a:gd name="connsiteY2" fmla="*/ 185736 h 5119926"/>
                <a:gd name="connsiteX3" fmla="*/ 8505825 w 8508909"/>
                <a:gd name="connsiteY3" fmla="*/ 4719637 h 5119926"/>
                <a:gd name="connsiteX4" fmla="*/ 8372475 w 8508909"/>
                <a:gd name="connsiteY4" fmla="*/ 4900612 h 5119926"/>
                <a:gd name="connsiteX5" fmla="*/ 133350 w 8508909"/>
                <a:gd name="connsiteY5" fmla="*/ 4910137 h 5119926"/>
                <a:gd name="connsiteX6" fmla="*/ 0 w 8508909"/>
                <a:gd name="connsiteY6" fmla="*/ 4700587 h 5119926"/>
                <a:gd name="connsiteX7" fmla="*/ 0 w 8508909"/>
                <a:gd name="connsiteY7" fmla="*/ 176212 h 5119926"/>
                <a:gd name="connsiteX0" fmla="*/ 123825 w 8903381"/>
                <a:gd name="connsiteY0" fmla="*/ 2381 h 5103550"/>
                <a:gd name="connsiteX1" fmla="*/ 8234362 w 8903381"/>
                <a:gd name="connsiteY1" fmla="*/ 0 h 5103550"/>
                <a:gd name="connsiteX2" fmla="*/ 8482015 w 8903381"/>
                <a:gd name="connsiteY2" fmla="*/ 223836 h 5103550"/>
                <a:gd name="connsiteX3" fmla="*/ 8505825 w 8903381"/>
                <a:gd name="connsiteY3" fmla="*/ 4719637 h 5103550"/>
                <a:gd name="connsiteX4" fmla="*/ 8372475 w 8903381"/>
                <a:gd name="connsiteY4" fmla="*/ 4900612 h 5103550"/>
                <a:gd name="connsiteX5" fmla="*/ 133350 w 8903381"/>
                <a:gd name="connsiteY5" fmla="*/ 4910137 h 5103550"/>
                <a:gd name="connsiteX6" fmla="*/ 0 w 8903381"/>
                <a:gd name="connsiteY6" fmla="*/ 4700587 h 5103550"/>
                <a:gd name="connsiteX7" fmla="*/ 0 w 8903381"/>
                <a:gd name="connsiteY7" fmla="*/ 176212 h 5103550"/>
                <a:gd name="connsiteX0" fmla="*/ 123825 w 8511125"/>
                <a:gd name="connsiteY0" fmla="*/ 2381 h 5103550"/>
                <a:gd name="connsiteX1" fmla="*/ 8234362 w 8511125"/>
                <a:gd name="connsiteY1" fmla="*/ 0 h 5103550"/>
                <a:gd name="connsiteX2" fmla="*/ 8482015 w 8511125"/>
                <a:gd name="connsiteY2" fmla="*/ 223836 h 5103550"/>
                <a:gd name="connsiteX3" fmla="*/ 8505825 w 8511125"/>
                <a:gd name="connsiteY3" fmla="*/ 4719637 h 5103550"/>
                <a:gd name="connsiteX4" fmla="*/ 8372475 w 8511125"/>
                <a:gd name="connsiteY4" fmla="*/ 4900612 h 5103550"/>
                <a:gd name="connsiteX5" fmla="*/ 133350 w 8511125"/>
                <a:gd name="connsiteY5" fmla="*/ 4910137 h 5103550"/>
                <a:gd name="connsiteX6" fmla="*/ 0 w 8511125"/>
                <a:gd name="connsiteY6" fmla="*/ 4700587 h 5103550"/>
                <a:gd name="connsiteX7" fmla="*/ 0 w 8511125"/>
                <a:gd name="connsiteY7" fmla="*/ 176212 h 5103550"/>
                <a:gd name="connsiteX0" fmla="*/ 123825 w 9060238"/>
                <a:gd name="connsiteY0" fmla="*/ 2381 h 5084406"/>
                <a:gd name="connsiteX1" fmla="*/ 8234362 w 9060238"/>
                <a:gd name="connsiteY1" fmla="*/ 0 h 5084406"/>
                <a:gd name="connsiteX2" fmla="*/ 8482015 w 9060238"/>
                <a:gd name="connsiteY2" fmla="*/ 223836 h 5084406"/>
                <a:gd name="connsiteX3" fmla="*/ 8601075 w 9060238"/>
                <a:gd name="connsiteY3" fmla="*/ 4681537 h 5084406"/>
                <a:gd name="connsiteX4" fmla="*/ 8372475 w 9060238"/>
                <a:gd name="connsiteY4" fmla="*/ 4900612 h 5084406"/>
                <a:gd name="connsiteX5" fmla="*/ 133350 w 9060238"/>
                <a:gd name="connsiteY5" fmla="*/ 4910137 h 5084406"/>
                <a:gd name="connsiteX6" fmla="*/ 0 w 9060238"/>
                <a:gd name="connsiteY6" fmla="*/ 4700587 h 5084406"/>
                <a:gd name="connsiteX7" fmla="*/ 0 w 9060238"/>
                <a:gd name="connsiteY7" fmla="*/ 176212 h 5084406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8482015"/>
                <a:gd name="connsiteY0" fmla="*/ 2381 h 4918842"/>
                <a:gd name="connsiteX1" fmla="*/ 8234362 w 8482015"/>
                <a:gd name="connsiteY1" fmla="*/ 0 h 4918842"/>
                <a:gd name="connsiteX2" fmla="*/ 8482015 w 8482015"/>
                <a:gd name="connsiteY2" fmla="*/ 223836 h 4918842"/>
                <a:gd name="connsiteX3" fmla="*/ 8477250 w 8482015"/>
                <a:gd name="connsiteY3" fmla="*/ 4691062 h 4918842"/>
                <a:gd name="connsiteX4" fmla="*/ 8372475 w 8482015"/>
                <a:gd name="connsiteY4" fmla="*/ 4900612 h 4918842"/>
                <a:gd name="connsiteX5" fmla="*/ 133350 w 8482015"/>
                <a:gd name="connsiteY5" fmla="*/ 4910137 h 4918842"/>
                <a:gd name="connsiteX6" fmla="*/ 0 w 8482015"/>
                <a:gd name="connsiteY6" fmla="*/ 4700587 h 4918842"/>
                <a:gd name="connsiteX7" fmla="*/ 0 w 8482015"/>
                <a:gd name="connsiteY7" fmla="*/ 176212 h 4918842"/>
                <a:gd name="connsiteX0" fmla="*/ 632595 w 8998974"/>
                <a:gd name="connsiteY0" fmla="*/ 2381 h 5080246"/>
                <a:gd name="connsiteX1" fmla="*/ 8743132 w 8998974"/>
                <a:gd name="connsiteY1" fmla="*/ 0 h 5080246"/>
                <a:gd name="connsiteX2" fmla="*/ 8990785 w 8998974"/>
                <a:gd name="connsiteY2" fmla="*/ 223836 h 5080246"/>
                <a:gd name="connsiteX3" fmla="*/ 8986020 w 8998974"/>
                <a:gd name="connsiteY3" fmla="*/ 4691062 h 5080246"/>
                <a:gd name="connsiteX4" fmla="*/ 8828857 w 8998974"/>
                <a:gd name="connsiteY4" fmla="*/ 4895849 h 5080246"/>
                <a:gd name="connsiteX5" fmla="*/ 642120 w 8998974"/>
                <a:gd name="connsiteY5" fmla="*/ 4910137 h 5080246"/>
                <a:gd name="connsiteX6" fmla="*/ 508770 w 8998974"/>
                <a:gd name="connsiteY6" fmla="*/ 4700587 h 5080246"/>
                <a:gd name="connsiteX7" fmla="*/ 508770 w 8998974"/>
                <a:gd name="connsiteY7" fmla="*/ 176212 h 5080246"/>
                <a:gd name="connsiteX0" fmla="*/ 632595 w 8998974"/>
                <a:gd name="connsiteY0" fmla="*/ 2381 h 4929699"/>
                <a:gd name="connsiteX1" fmla="*/ 8743132 w 8998974"/>
                <a:gd name="connsiteY1" fmla="*/ 0 h 4929699"/>
                <a:gd name="connsiteX2" fmla="*/ 8990785 w 8998974"/>
                <a:gd name="connsiteY2" fmla="*/ 223836 h 4929699"/>
                <a:gd name="connsiteX3" fmla="*/ 8986020 w 8998974"/>
                <a:gd name="connsiteY3" fmla="*/ 4691062 h 4929699"/>
                <a:gd name="connsiteX4" fmla="*/ 8828857 w 8998974"/>
                <a:gd name="connsiteY4" fmla="*/ 4895849 h 4929699"/>
                <a:gd name="connsiteX5" fmla="*/ 642120 w 8998974"/>
                <a:gd name="connsiteY5" fmla="*/ 4910137 h 4929699"/>
                <a:gd name="connsiteX6" fmla="*/ 508770 w 8998974"/>
                <a:gd name="connsiteY6" fmla="*/ 4700587 h 4929699"/>
                <a:gd name="connsiteX7" fmla="*/ 508770 w 8998974"/>
                <a:gd name="connsiteY7" fmla="*/ 176212 h 4929699"/>
                <a:gd name="connsiteX0" fmla="*/ 629427 w 8998963"/>
                <a:gd name="connsiteY0" fmla="*/ 2381 h 5080246"/>
                <a:gd name="connsiteX1" fmla="*/ 8739964 w 8998963"/>
                <a:gd name="connsiteY1" fmla="*/ 0 h 5080246"/>
                <a:gd name="connsiteX2" fmla="*/ 8987617 w 8998963"/>
                <a:gd name="connsiteY2" fmla="*/ 223836 h 5080246"/>
                <a:gd name="connsiteX3" fmla="*/ 8982852 w 8998963"/>
                <a:gd name="connsiteY3" fmla="*/ 4691062 h 5080246"/>
                <a:gd name="connsiteX4" fmla="*/ 8782826 w 8998963"/>
                <a:gd name="connsiteY4" fmla="*/ 4895849 h 5080246"/>
                <a:gd name="connsiteX5" fmla="*/ 638952 w 8998963"/>
                <a:gd name="connsiteY5" fmla="*/ 4910137 h 5080246"/>
                <a:gd name="connsiteX6" fmla="*/ 505602 w 8998963"/>
                <a:gd name="connsiteY6" fmla="*/ 4700587 h 5080246"/>
                <a:gd name="connsiteX7" fmla="*/ 505602 w 8998963"/>
                <a:gd name="connsiteY7" fmla="*/ 176212 h 5080246"/>
                <a:gd name="connsiteX0" fmla="*/ 629427 w 8998963"/>
                <a:gd name="connsiteY0" fmla="*/ 2381 h 4929699"/>
                <a:gd name="connsiteX1" fmla="*/ 8739964 w 8998963"/>
                <a:gd name="connsiteY1" fmla="*/ 0 h 4929699"/>
                <a:gd name="connsiteX2" fmla="*/ 8987617 w 8998963"/>
                <a:gd name="connsiteY2" fmla="*/ 223836 h 4929699"/>
                <a:gd name="connsiteX3" fmla="*/ 8982852 w 8998963"/>
                <a:gd name="connsiteY3" fmla="*/ 4691062 h 4929699"/>
                <a:gd name="connsiteX4" fmla="*/ 8782826 w 8998963"/>
                <a:gd name="connsiteY4" fmla="*/ 4895849 h 4929699"/>
                <a:gd name="connsiteX5" fmla="*/ 638952 w 8998963"/>
                <a:gd name="connsiteY5" fmla="*/ 4910137 h 4929699"/>
                <a:gd name="connsiteX6" fmla="*/ 505602 w 8998963"/>
                <a:gd name="connsiteY6" fmla="*/ 4700587 h 4929699"/>
                <a:gd name="connsiteX7" fmla="*/ 505602 w 8998963"/>
                <a:gd name="connsiteY7" fmla="*/ 176212 h 4929699"/>
                <a:gd name="connsiteX0" fmla="*/ 629427 w 9439160"/>
                <a:gd name="connsiteY0" fmla="*/ 2381 h 4927879"/>
                <a:gd name="connsiteX1" fmla="*/ 8739964 w 9439160"/>
                <a:gd name="connsiteY1" fmla="*/ 0 h 4927879"/>
                <a:gd name="connsiteX2" fmla="*/ 8987617 w 9439160"/>
                <a:gd name="connsiteY2" fmla="*/ 223836 h 4927879"/>
                <a:gd name="connsiteX3" fmla="*/ 8978089 w 9439160"/>
                <a:gd name="connsiteY3" fmla="*/ 4729162 h 4927879"/>
                <a:gd name="connsiteX4" fmla="*/ 8782826 w 9439160"/>
                <a:gd name="connsiteY4" fmla="*/ 4895849 h 4927879"/>
                <a:gd name="connsiteX5" fmla="*/ 638952 w 9439160"/>
                <a:gd name="connsiteY5" fmla="*/ 4910137 h 4927879"/>
                <a:gd name="connsiteX6" fmla="*/ 505602 w 9439160"/>
                <a:gd name="connsiteY6" fmla="*/ 4700587 h 4927879"/>
                <a:gd name="connsiteX7" fmla="*/ 505602 w 9439160"/>
                <a:gd name="connsiteY7" fmla="*/ 176212 h 4927879"/>
                <a:gd name="connsiteX0" fmla="*/ 629427 w 8995730"/>
                <a:gd name="connsiteY0" fmla="*/ 2381 h 4927879"/>
                <a:gd name="connsiteX1" fmla="*/ 8739964 w 8995730"/>
                <a:gd name="connsiteY1" fmla="*/ 0 h 4927879"/>
                <a:gd name="connsiteX2" fmla="*/ 8987617 w 8995730"/>
                <a:gd name="connsiteY2" fmla="*/ 223836 h 4927879"/>
                <a:gd name="connsiteX3" fmla="*/ 8978089 w 8995730"/>
                <a:gd name="connsiteY3" fmla="*/ 4729162 h 4927879"/>
                <a:gd name="connsiteX4" fmla="*/ 8782826 w 8995730"/>
                <a:gd name="connsiteY4" fmla="*/ 4895849 h 4927879"/>
                <a:gd name="connsiteX5" fmla="*/ 638952 w 8995730"/>
                <a:gd name="connsiteY5" fmla="*/ 4910137 h 4927879"/>
                <a:gd name="connsiteX6" fmla="*/ 505602 w 8995730"/>
                <a:gd name="connsiteY6" fmla="*/ 4700587 h 4927879"/>
                <a:gd name="connsiteX7" fmla="*/ 505602 w 8995730"/>
                <a:gd name="connsiteY7" fmla="*/ 176212 h 4927879"/>
                <a:gd name="connsiteX0" fmla="*/ 629427 w 8987617"/>
                <a:gd name="connsiteY0" fmla="*/ 2381 h 4927879"/>
                <a:gd name="connsiteX1" fmla="*/ 8739964 w 8987617"/>
                <a:gd name="connsiteY1" fmla="*/ 0 h 4927879"/>
                <a:gd name="connsiteX2" fmla="*/ 8987617 w 8987617"/>
                <a:gd name="connsiteY2" fmla="*/ 223836 h 4927879"/>
                <a:gd name="connsiteX3" fmla="*/ 8978089 w 8987617"/>
                <a:gd name="connsiteY3" fmla="*/ 4729162 h 4927879"/>
                <a:gd name="connsiteX4" fmla="*/ 8782826 w 8987617"/>
                <a:gd name="connsiteY4" fmla="*/ 4895849 h 4927879"/>
                <a:gd name="connsiteX5" fmla="*/ 638952 w 8987617"/>
                <a:gd name="connsiteY5" fmla="*/ 4910137 h 4927879"/>
                <a:gd name="connsiteX6" fmla="*/ 505602 w 8987617"/>
                <a:gd name="connsiteY6" fmla="*/ 4700587 h 4927879"/>
                <a:gd name="connsiteX7" fmla="*/ 505602 w 8987617"/>
                <a:gd name="connsiteY7" fmla="*/ 176212 h 4927879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123825 w 8932153"/>
                <a:gd name="connsiteY0" fmla="*/ 2381 h 4895849"/>
                <a:gd name="connsiteX1" fmla="*/ 8234362 w 8932153"/>
                <a:gd name="connsiteY1" fmla="*/ 0 h 4895849"/>
                <a:gd name="connsiteX2" fmla="*/ 8482015 w 8932153"/>
                <a:gd name="connsiteY2" fmla="*/ 223836 h 4895849"/>
                <a:gd name="connsiteX3" fmla="*/ 8472487 w 8932153"/>
                <a:gd name="connsiteY3" fmla="*/ 4729162 h 4895849"/>
                <a:gd name="connsiteX4" fmla="*/ 8277224 w 8932153"/>
                <a:gd name="connsiteY4" fmla="*/ 4895849 h 4895849"/>
                <a:gd name="connsiteX5" fmla="*/ 152400 w 8932153"/>
                <a:gd name="connsiteY5" fmla="*/ 4895849 h 4895849"/>
                <a:gd name="connsiteX6" fmla="*/ 0 w 8932153"/>
                <a:gd name="connsiteY6" fmla="*/ 4700587 h 4895849"/>
                <a:gd name="connsiteX7" fmla="*/ 0 w 8932153"/>
                <a:gd name="connsiteY7" fmla="*/ 176212 h 4895849"/>
                <a:gd name="connsiteX0" fmla="*/ 616925 w 9425253"/>
                <a:gd name="connsiteY0" fmla="*/ 2381 h 4895849"/>
                <a:gd name="connsiteX1" fmla="*/ 8727462 w 9425253"/>
                <a:gd name="connsiteY1" fmla="*/ 0 h 4895849"/>
                <a:gd name="connsiteX2" fmla="*/ 8975115 w 9425253"/>
                <a:gd name="connsiteY2" fmla="*/ 223836 h 4895849"/>
                <a:gd name="connsiteX3" fmla="*/ 8965587 w 9425253"/>
                <a:gd name="connsiteY3" fmla="*/ 4729162 h 4895849"/>
                <a:gd name="connsiteX4" fmla="*/ 8770324 w 9425253"/>
                <a:gd name="connsiteY4" fmla="*/ 4895849 h 4895849"/>
                <a:gd name="connsiteX5" fmla="*/ 645500 w 9425253"/>
                <a:gd name="connsiteY5" fmla="*/ 4895849 h 4895849"/>
                <a:gd name="connsiteX6" fmla="*/ 483575 w 9425253"/>
                <a:gd name="connsiteY6" fmla="*/ 4695825 h 4895849"/>
                <a:gd name="connsiteX7" fmla="*/ 493100 w 9425253"/>
                <a:gd name="connsiteY7" fmla="*/ 176212 h 4895849"/>
                <a:gd name="connsiteX0" fmla="*/ 133350 w 8941678"/>
                <a:gd name="connsiteY0" fmla="*/ 2381 h 4895849"/>
                <a:gd name="connsiteX1" fmla="*/ 8243887 w 8941678"/>
                <a:gd name="connsiteY1" fmla="*/ 0 h 4895849"/>
                <a:gd name="connsiteX2" fmla="*/ 8491540 w 8941678"/>
                <a:gd name="connsiteY2" fmla="*/ 223836 h 4895849"/>
                <a:gd name="connsiteX3" fmla="*/ 8482012 w 8941678"/>
                <a:gd name="connsiteY3" fmla="*/ 4729162 h 4895849"/>
                <a:gd name="connsiteX4" fmla="*/ 8286749 w 8941678"/>
                <a:gd name="connsiteY4" fmla="*/ 4895849 h 4895849"/>
                <a:gd name="connsiteX5" fmla="*/ 161925 w 8941678"/>
                <a:gd name="connsiteY5" fmla="*/ 4895849 h 4895849"/>
                <a:gd name="connsiteX6" fmla="*/ 0 w 8941678"/>
                <a:gd name="connsiteY6" fmla="*/ 4695825 h 4895849"/>
                <a:gd name="connsiteX7" fmla="*/ 9525 w 8941678"/>
                <a:gd name="connsiteY7" fmla="*/ 176212 h 4895849"/>
                <a:gd name="connsiteX0" fmla="*/ 619603 w 9427931"/>
                <a:gd name="connsiteY0" fmla="*/ 2381 h 4895849"/>
                <a:gd name="connsiteX1" fmla="*/ 8730140 w 9427931"/>
                <a:gd name="connsiteY1" fmla="*/ 0 h 4895849"/>
                <a:gd name="connsiteX2" fmla="*/ 8977793 w 9427931"/>
                <a:gd name="connsiteY2" fmla="*/ 223836 h 4895849"/>
                <a:gd name="connsiteX3" fmla="*/ 8968265 w 9427931"/>
                <a:gd name="connsiteY3" fmla="*/ 4729162 h 4895849"/>
                <a:gd name="connsiteX4" fmla="*/ 8773002 w 9427931"/>
                <a:gd name="connsiteY4" fmla="*/ 4895849 h 4895849"/>
                <a:gd name="connsiteX5" fmla="*/ 648178 w 9427931"/>
                <a:gd name="connsiteY5" fmla="*/ 4895849 h 4895849"/>
                <a:gd name="connsiteX6" fmla="*/ 476728 w 9427931"/>
                <a:gd name="connsiteY6" fmla="*/ 4681538 h 4895849"/>
                <a:gd name="connsiteX7" fmla="*/ 495778 w 9427931"/>
                <a:gd name="connsiteY7" fmla="*/ 176212 h 4895849"/>
                <a:gd name="connsiteX0" fmla="*/ 142875 w 8951203"/>
                <a:gd name="connsiteY0" fmla="*/ 2381 h 4895849"/>
                <a:gd name="connsiteX1" fmla="*/ 8253412 w 8951203"/>
                <a:gd name="connsiteY1" fmla="*/ 0 h 4895849"/>
                <a:gd name="connsiteX2" fmla="*/ 8501065 w 8951203"/>
                <a:gd name="connsiteY2" fmla="*/ 223836 h 4895849"/>
                <a:gd name="connsiteX3" fmla="*/ 8491537 w 8951203"/>
                <a:gd name="connsiteY3" fmla="*/ 4729162 h 4895849"/>
                <a:gd name="connsiteX4" fmla="*/ 8296274 w 8951203"/>
                <a:gd name="connsiteY4" fmla="*/ 4895849 h 4895849"/>
                <a:gd name="connsiteX5" fmla="*/ 171450 w 8951203"/>
                <a:gd name="connsiteY5" fmla="*/ 4895849 h 4895849"/>
                <a:gd name="connsiteX6" fmla="*/ 0 w 8951203"/>
                <a:gd name="connsiteY6" fmla="*/ 4681538 h 4895849"/>
                <a:gd name="connsiteX7" fmla="*/ 19050 w 8951203"/>
                <a:gd name="connsiteY7" fmla="*/ 176212 h 4895849"/>
                <a:gd name="connsiteX0" fmla="*/ 153183 w 8959754"/>
                <a:gd name="connsiteY0" fmla="*/ 2381 h 5077986"/>
                <a:gd name="connsiteX1" fmla="*/ 8263720 w 8959754"/>
                <a:gd name="connsiteY1" fmla="*/ 0 h 5077986"/>
                <a:gd name="connsiteX2" fmla="*/ 8511373 w 8959754"/>
                <a:gd name="connsiteY2" fmla="*/ 223836 h 5077986"/>
                <a:gd name="connsiteX3" fmla="*/ 8501845 w 8959754"/>
                <a:gd name="connsiteY3" fmla="*/ 4729162 h 5077986"/>
                <a:gd name="connsiteX4" fmla="*/ 8306582 w 8959754"/>
                <a:gd name="connsiteY4" fmla="*/ 4895849 h 5077986"/>
                <a:gd name="connsiteX5" fmla="*/ 205570 w 8959754"/>
                <a:gd name="connsiteY5" fmla="*/ 4900612 h 5077986"/>
                <a:gd name="connsiteX6" fmla="*/ 10308 w 8959754"/>
                <a:gd name="connsiteY6" fmla="*/ 4681538 h 5077986"/>
                <a:gd name="connsiteX7" fmla="*/ 29358 w 8959754"/>
                <a:gd name="connsiteY7" fmla="*/ 176212 h 5077986"/>
                <a:gd name="connsiteX0" fmla="*/ 153183 w 8959754"/>
                <a:gd name="connsiteY0" fmla="*/ 2381 h 4909503"/>
                <a:gd name="connsiteX1" fmla="*/ 8263720 w 8959754"/>
                <a:gd name="connsiteY1" fmla="*/ 0 h 4909503"/>
                <a:gd name="connsiteX2" fmla="*/ 8511373 w 8959754"/>
                <a:gd name="connsiteY2" fmla="*/ 223836 h 4909503"/>
                <a:gd name="connsiteX3" fmla="*/ 8501845 w 8959754"/>
                <a:gd name="connsiteY3" fmla="*/ 4729162 h 4909503"/>
                <a:gd name="connsiteX4" fmla="*/ 8306582 w 8959754"/>
                <a:gd name="connsiteY4" fmla="*/ 4895849 h 4909503"/>
                <a:gd name="connsiteX5" fmla="*/ 205570 w 8959754"/>
                <a:gd name="connsiteY5" fmla="*/ 4900612 h 4909503"/>
                <a:gd name="connsiteX6" fmla="*/ 10308 w 8959754"/>
                <a:gd name="connsiteY6" fmla="*/ 4681538 h 4909503"/>
                <a:gd name="connsiteX7" fmla="*/ 29358 w 8959754"/>
                <a:gd name="connsiteY7" fmla="*/ 176212 h 4909503"/>
                <a:gd name="connsiteX0" fmla="*/ 142875 w 8949446"/>
                <a:gd name="connsiteY0" fmla="*/ 2381 h 4909503"/>
                <a:gd name="connsiteX1" fmla="*/ 8253412 w 8949446"/>
                <a:gd name="connsiteY1" fmla="*/ 0 h 4909503"/>
                <a:gd name="connsiteX2" fmla="*/ 8501065 w 8949446"/>
                <a:gd name="connsiteY2" fmla="*/ 223836 h 4909503"/>
                <a:gd name="connsiteX3" fmla="*/ 8491537 w 8949446"/>
                <a:gd name="connsiteY3" fmla="*/ 4729162 h 4909503"/>
                <a:gd name="connsiteX4" fmla="*/ 8296274 w 8949446"/>
                <a:gd name="connsiteY4" fmla="*/ 4895849 h 4909503"/>
                <a:gd name="connsiteX5" fmla="*/ 195262 w 8949446"/>
                <a:gd name="connsiteY5" fmla="*/ 4900612 h 4909503"/>
                <a:gd name="connsiteX6" fmla="*/ 0 w 8949446"/>
                <a:gd name="connsiteY6" fmla="*/ 4681538 h 4909503"/>
                <a:gd name="connsiteX7" fmla="*/ 19050 w 8949446"/>
                <a:gd name="connsiteY7" fmla="*/ 176212 h 4909503"/>
                <a:gd name="connsiteX0" fmla="*/ 154092 w 8960663"/>
                <a:gd name="connsiteY0" fmla="*/ 2381 h 5076603"/>
                <a:gd name="connsiteX1" fmla="*/ 8264629 w 8960663"/>
                <a:gd name="connsiteY1" fmla="*/ 0 h 5076603"/>
                <a:gd name="connsiteX2" fmla="*/ 8512282 w 8960663"/>
                <a:gd name="connsiteY2" fmla="*/ 223836 h 5076603"/>
                <a:gd name="connsiteX3" fmla="*/ 8502754 w 8960663"/>
                <a:gd name="connsiteY3" fmla="*/ 4729162 h 5076603"/>
                <a:gd name="connsiteX4" fmla="*/ 8307491 w 8960663"/>
                <a:gd name="connsiteY4" fmla="*/ 4895849 h 5076603"/>
                <a:gd name="connsiteX5" fmla="*/ 206479 w 8960663"/>
                <a:gd name="connsiteY5" fmla="*/ 4900612 h 5076603"/>
                <a:gd name="connsiteX6" fmla="*/ 11217 w 8960663"/>
                <a:gd name="connsiteY6" fmla="*/ 4681538 h 5076603"/>
                <a:gd name="connsiteX7" fmla="*/ 25505 w 8960663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930 h 4901161"/>
                <a:gd name="connsiteX1" fmla="*/ 8253412 w 8501065"/>
                <a:gd name="connsiteY1" fmla="*/ 549 h 4901161"/>
                <a:gd name="connsiteX2" fmla="*/ 8501065 w 8501065"/>
                <a:gd name="connsiteY2" fmla="*/ 224385 h 4901161"/>
                <a:gd name="connsiteX3" fmla="*/ 8491537 w 8501065"/>
                <a:gd name="connsiteY3" fmla="*/ 4729711 h 4901161"/>
                <a:gd name="connsiteX4" fmla="*/ 8296274 w 8501065"/>
                <a:gd name="connsiteY4" fmla="*/ 4896398 h 4901161"/>
                <a:gd name="connsiteX5" fmla="*/ 195262 w 8501065"/>
                <a:gd name="connsiteY5" fmla="*/ 4901161 h 4901161"/>
                <a:gd name="connsiteX6" fmla="*/ 0 w 8501065"/>
                <a:gd name="connsiteY6" fmla="*/ 4682087 h 4901161"/>
                <a:gd name="connsiteX7" fmla="*/ 14288 w 8501065"/>
                <a:gd name="connsiteY7" fmla="*/ 195811 h 4901161"/>
                <a:gd name="connsiteX0" fmla="*/ 142875 w 8501065"/>
                <a:gd name="connsiteY0" fmla="*/ 3086 h 4901317"/>
                <a:gd name="connsiteX1" fmla="*/ 8253412 w 8501065"/>
                <a:gd name="connsiteY1" fmla="*/ 705 h 4901317"/>
                <a:gd name="connsiteX2" fmla="*/ 8501065 w 8501065"/>
                <a:gd name="connsiteY2" fmla="*/ 224541 h 4901317"/>
                <a:gd name="connsiteX3" fmla="*/ 8491537 w 8501065"/>
                <a:gd name="connsiteY3" fmla="*/ 4729867 h 4901317"/>
                <a:gd name="connsiteX4" fmla="*/ 8296274 w 8501065"/>
                <a:gd name="connsiteY4" fmla="*/ 4896554 h 4901317"/>
                <a:gd name="connsiteX5" fmla="*/ 195262 w 8501065"/>
                <a:gd name="connsiteY5" fmla="*/ 4901317 h 4901317"/>
                <a:gd name="connsiteX6" fmla="*/ 0 w 8501065"/>
                <a:gd name="connsiteY6" fmla="*/ 4682243 h 4901317"/>
                <a:gd name="connsiteX7" fmla="*/ 14288 w 8501065"/>
                <a:gd name="connsiteY7" fmla="*/ 195967 h 4901317"/>
                <a:gd name="connsiteX0" fmla="*/ 142875 w 8501065"/>
                <a:gd name="connsiteY0" fmla="*/ 2947 h 4901178"/>
                <a:gd name="connsiteX1" fmla="*/ 8253412 w 8501065"/>
                <a:gd name="connsiteY1" fmla="*/ 566 h 4901178"/>
                <a:gd name="connsiteX2" fmla="*/ 8501065 w 8501065"/>
                <a:gd name="connsiteY2" fmla="*/ 224402 h 4901178"/>
                <a:gd name="connsiteX3" fmla="*/ 8491537 w 8501065"/>
                <a:gd name="connsiteY3" fmla="*/ 4729728 h 4901178"/>
                <a:gd name="connsiteX4" fmla="*/ 8296274 w 8501065"/>
                <a:gd name="connsiteY4" fmla="*/ 4896415 h 4901178"/>
                <a:gd name="connsiteX5" fmla="*/ 195262 w 8501065"/>
                <a:gd name="connsiteY5" fmla="*/ 4901178 h 4901178"/>
                <a:gd name="connsiteX6" fmla="*/ 0 w 8501065"/>
                <a:gd name="connsiteY6" fmla="*/ 4682104 h 4901178"/>
                <a:gd name="connsiteX7" fmla="*/ 14288 w 8501065"/>
                <a:gd name="connsiteY7" fmla="*/ 195828 h 4901178"/>
                <a:gd name="connsiteX0" fmla="*/ 142875 w 8501065"/>
                <a:gd name="connsiteY0" fmla="*/ 3019 h 4901250"/>
                <a:gd name="connsiteX1" fmla="*/ 8253412 w 8501065"/>
                <a:gd name="connsiteY1" fmla="*/ 638 h 4901250"/>
                <a:gd name="connsiteX2" fmla="*/ 8501065 w 8501065"/>
                <a:gd name="connsiteY2" fmla="*/ 205424 h 4901250"/>
                <a:gd name="connsiteX3" fmla="*/ 8491537 w 8501065"/>
                <a:gd name="connsiteY3" fmla="*/ 4729800 h 4901250"/>
                <a:gd name="connsiteX4" fmla="*/ 8296274 w 8501065"/>
                <a:gd name="connsiteY4" fmla="*/ 4896487 h 4901250"/>
                <a:gd name="connsiteX5" fmla="*/ 195262 w 8501065"/>
                <a:gd name="connsiteY5" fmla="*/ 4901250 h 4901250"/>
                <a:gd name="connsiteX6" fmla="*/ 0 w 8501065"/>
                <a:gd name="connsiteY6" fmla="*/ 4682176 h 4901250"/>
                <a:gd name="connsiteX7" fmla="*/ 14288 w 8501065"/>
                <a:gd name="connsiteY7" fmla="*/ 195900 h 4901250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496302"/>
                <a:gd name="connsiteY0" fmla="*/ 2381 h 4900612"/>
                <a:gd name="connsiteX1" fmla="*/ 8253412 w 8496302"/>
                <a:gd name="connsiteY1" fmla="*/ 0 h 4900612"/>
                <a:gd name="connsiteX2" fmla="*/ 8496302 w 8496302"/>
                <a:gd name="connsiteY2" fmla="*/ 133348 h 4900612"/>
                <a:gd name="connsiteX3" fmla="*/ 8491537 w 8496302"/>
                <a:gd name="connsiteY3" fmla="*/ 4729162 h 4900612"/>
                <a:gd name="connsiteX4" fmla="*/ 8296274 w 8496302"/>
                <a:gd name="connsiteY4" fmla="*/ 4895849 h 4900612"/>
                <a:gd name="connsiteX5" fmla="*/ 195262 w 8496302"/>
                <a:gd name="connsiteY5" fmla="*/ 4900612 h 4900612"/>
                <a:gd name="connsiteX6" fmla="*/ 0 w 8496302"/>
                <a:gd name="connsiteY6" fmla="*/ 4681538 h 4900612"/>
                <a:gd name="connsiteX7" fmla="*/ 14288 w 8496302"/>
                <a:gd name="connsiteY7" fmla="*/ 195262 h 4900612"/>
                <a:gd name="connsiteX0" fmla="*/ 142875 w 8501064"/>
                <a:gd name="connsiteY0" fmla="*/ 2381 h 4900612"/>
                <a:gd name="connsiteX1" fmla="*/ 8253412 w 8501064"/>
                <a:gd name="connsiteY1" fmla="*/ 0 h 4900612"/>
                <a:gd name="connsiteX2" fmla="*/ 8501064 w 8501064"/>
                <a:gd name="connsiteY2" fmla="*/ 180973 h 4900612"/>
                <a:gd name="connsiteX3" fmla="*/ 8491537 w 8501064"/>
                <a:gd name="connsiteY3" fmla="*/ 4729162 h 4900612"/>
                <a:gd name="connsiteX4" fmla="*/ 8296274 w 8501064"/>
                <a:gd name="connsiteY4" fmla="*/ 4895849 h 4900612"/>
                <a:gd name="connsiteX5" fmla="*/ 195262 w 8501064"/>
                <a:gd name="connsiteY5" fmla="*/ 4900612 h 4900612"/>
                <a:gd name="connsiteX6" fmla="*/ 0 w 8501064"/>
                <a:gd name="connsiteY6" fmla="*/ 4681538 h 4900612"/>
                <a:gd name="connsiteX7" fmla="*/ 14288 w 8501064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501188"/>
                <a:gd name="connsiteY0" fmla="*/ 2381 h 4900612"/>
                <a:gd name="connsiteX1" fmla="*/ 8253412 w 8501188"/>
                <a:gd name="connsiteY1" fmla="*/ 0 h 4900612"/>
                <a:gd name="connsiteX2" fmla="*/ 8496301 w 8501188"/>
                <a:gd name="connsiteY2" fmla="*/ 161923 h 4900612"/>
                <a:gd name="connsiteX3" fmla="*/ 8491537 w 8501188"/>
                <a:gd name="connsiteY3" fmla="*/ 4729162 h 4900612"/>
                <a:gd name="connsiteX4" fmla="*/ 8296274 w 8501188"/>
                <a:gd name="connsiteY4" fmla="*/ 4895849 h 4900612"/>
                <a:gd name="connsiteX5" fmla="*/ 195262 w 8501188"/>
                <a:gd name="connsiteY5" fmla="*/ 4900612 h 4900612"/>
                <a:gd name="connsiteX6" fmla="*/ 0 w 8501188"/>
                <a:gd name="connsiteY6" fmla="*/ 4681538 h 4900612"/>
                <a:gd name="connsiteX7" fmla="*/ 14288 w 8501188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4793 h 5153024"/>
                <a:gd name="connsiteX1" fmla="*/ 8253412 w 8496301"/>
                <a:gd name="connsiteY1" fmla="*/ 252412 h 5153024"/>
                <a:gd name="connsiteX2" fmla="*/ 8496301 w 8496301"/>
                <a:gd name="connsiteY2" fmla="*/ 414335 h 5153024"/>
                <a:gd name="connsiteX3" fmla="*/ 8491537 w 8496301"/>
                <a:gd name="connsiteY3" fmla="*/ 4981574 h 5153024"/>
                <a:gd name="connsiteX4" fmla="*/ 8296274 w 8496301"/>
                <a:gd name="connsiteY4" fmla="*/ 5148261 h 5153024"/>
                <a:gd name="connsiteX5" fmla="*/ 195262 w 8496301"/>
                <a:gd name="connsiteY5" fmla="*/ 5153024 h 5153024"/>
                <a:gd name="connsiteX6" fmla="*/ 0 w 8496301"/>
                <a:gd name="connsiteY6" fmla="*/ 4933950 h 5153024"/>
                <a:gd name="connsiteX7" fmla="*/ 19050 w 8496301"/>
                <a:gd name="connsiteY7" fmla="*/ 0 h 5153024"/>
                <a:gd name="connsiteX0" fmla="*/ 142875 w 8496301"/>
                <a:gd name="connsiteY0" fmla="*/ 335755 h 5233986"/>
                <a:gd name="connsiteX1" fmla="*/ 8253412 w 8496301"/>
                <a:gd name="connsiteY1" fmla="*/ 333374 h 5233986"/>
                <a:gd name="connsiteX2" fmla="*/ 8496301 w 8496301"/>
                <a:gd name="connsiteY2" fmla="*/ 495297 h 5233986"/>
                <a:gd name="connsiteX3" fmla="*/ 8491537 w 8496301"/>
                <a:gd name="connsiteY3" fmla="*/ 5062536 h 5233986"/>
                <a:gd name="connsiteX4" fmla="*/ 8296274 w 8496301"/>
                <a:gd name="connsiteY4" fmla="*/ 5229223 h 5233986"/>
                <a:gd name="connsiteX5" fmla="*/ 195262 w 8496301"/>
                <a:gd name="connsiteY5" fmla="*/ 5233986 h 5233986"/>
                <a:gd name="connsiteX6" fmla="*/ 0 w 8496301"/>
                <a:gd name="connsiteY6" fmla="*/ 5014912 h 5233986"/>
                <a:gd name="connsiteX7" fmla="*/ 28575 w 8496301"/>
                <a:gd name="connsiteY7" fmla="*/ 0 h 5233986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56318 w 8509744"/>
                <a:gd name="connsiteY0" fmla="*/ 385740 h 5283971"/>
                <a:gd name="connsiteX1" fmla="*/ 8266855 w 8509744"/>
                <a:gd name="connsiteY1" fmla="*/ 383359 h 5283971"/>
                <a:gd name="connsiteX2" fmla="*/ 8509744 w 8509744"/>
                <a:gd name="connsiteY2" fmla="*/ 545282 h 5283971"/>
                <a:gd name="connsiteX3" fmla="*/ 8504980 w 8509744"/>
                <a:gd name="connsiteY3" fmla="*/ 5112521 h 5283971"/>
                <a:gd name="connsiteX4" fmla="*/ 8309717 w 8509744"/>
                <a:gd name="connsiteY4" fmla="*/ 5279208 h 5283971"/>
                <a:gd name="connsiteX5" fmla="*/ 208705 w 8509744"/>
                <a:gd name="connsiteY5" fmla="*/ 5283971 h 5283971"/>
                <a:gd name="connsiteX6" fmla="*/ 13443 w 8509744"/>
                <a:gd name="connsiteY6" fmla="*/ 5064897 h 5283971"/>
                <a:gd name="connsiteX7" fmla="*/ 18208 w 8509744"/>
                <a:gd name="connsiteY7" fmla="*/ 564335 h 5283971"/>
                <a:gd name="connsiteX8" fmla="*/ 27730 w 8509744"/>
                <a:gd name="connsiteY8" fmla="*/ 7122 h 5283971"/>
                <a:gd name="connsiteX0" fmla="*/ 142875 w 8496301"/>
                <a:gd name="connsiteY0" fmla="*/ 385740 h 5283971"/>
                <a:gd name="connsiteX1" fmla="*/ 8253412 w 8496301"/>
                <a:gd name="connsiteY1" fmla="*/ 383359 h 5283971"/>
                <a:gd name="connsiteX2" fmla="*/ 8496301 w 8496301"/>
                <a:gd name="connsiteY2" fmla="*/ 545282 h 5283971"/>
                <a:gd name="connsiteX3" fmla="*/ 8491537 w 8496301"/>
                <a:gd name="connsiteY3" fmla="*/ 5112521 h 5283971"/>
                <a:gd name="connsiteX4" fmla="*/ 8296274 w 8496301"/>
                <a:gd name="connsiteY4" fmla="*/ 5279208 h 5283971"/>
                <a:gd name="connsiteX5" fmla="*/ 195262 w 8496301"/>
                <a:gd name="connsiteY5" fmla="*/ 5283971 h 5283971"/>
                <a:gd name="connsiteX6" fmla="*/ 0 w 8496301"/>
                <a:gd name="connsiteY6" fmla="*/ 5064897 h 5283971"/>
                <a:gd name="connsiteX7" fmla="*/ 4765 w 8496301"/>
                <a:gd name="connsiteY7" fmla="*/ 564335 h 5283971"/>
                <a:gd name="connsiteX8" fmla="*/ 14287 w 8496301"/>
                <a:gd name="connsiteY8" fmla="*/ 7122 h 5283971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226218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6668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9" fmla="*/ 185737 w 8496301"/>
                <a:gd name="connsiteY9" fmla="*/ 7143 h 490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96301" h="4900612">
                  <a:moveTo>
                    <a:pt x="185737" y="7143"/>
                  </a:moveTo>
                  <a:lnTo>
                    <a:pt x="8253412" y="0"/>
                  </a:lnTo>
                  <a:cubicBezTo>
                    <a:pt x="8402637" y="12699"/>
                    <a:pt x="8446294" y="47624"/>
                    <a:pt x="8496301" y="161923"/>
                  </a:cubicBezTo>
                  <a:lnTo>
                    <a:pt x="8491537" y="4729162"/>
                  </a:lnTo>
                  <a:cubicBezTo>
                    <a:pt x="8474074" y="4822825"/>
                    <a:pt x="8428037" y="4868861"/>
                    <a:pt x="8296274" y="4895849"/>
                  </a:cubicBezTo>
                  <a:lnTo>
                    <a:pt x="195262" y="4900612"/>
                  </a:lnTo>
                  <a:cubicBezTo>
                    <a:pt x="30956" y="4886325"/>
                    <a:pt x="11906" y="4772025"/>
                    <a:pt x="0" y="4681538"/>
                  </a:cubicBezTo>
                  <a:cubicBezTo>
                    <a:pt x="1588" y="3181351"/>
                    <a:pt x="3177" y="1681163"/>
                    <a:pt x="4765" y="180976"/>
                  </a:cubicBezTo>
                  <a:cubicBezTo>
                    <a:pt x="14289" y="69851"/>
                    <a:pt x="114301" y="-3173"/>
                    <a:pt x="176212" y="4763"/>
                  </a:cubicBezTo>
                  <a:lnTo>
                    <a:pt x="185737" y="714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127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grpSp>
        <p:nvGrpSpPr>
          <p:cNvPr id="361" name="Group 360"/>
          <p:cNvGrpSpPr>
            <a:grpSpLocks noChangeAspect="1"/>
          </p:cNvGrpSpPr>
          <p:nvPr/>
        </p:nvGrpSpPr>
        <p:grpSpPr>
          <a:xfrm>
            <a:off x="4525200" y="252000"/>
            <a:ext cx="812281" cy="2520000"/>
            <a:chOff x="2665800" y="4789722"/>
            <a:chExt cx="453743" cy="1407678"/>
          </a:xfrm>
        </p:grpSpPr>
        <p:sp>
          <p:nvSpPr>
            <p:cNvPr id="362" name="Freeform 361"/>
            <p:cNvSpPr>
              <a:spLocks noChangeAspect="1"/>
            </p:cNvSpPr>
            <p:nvPr/>
          </p:nvSpPr>
          <p:spPr>
            <a:xfrm rot="16200000">
              <a:off x="2189887" y="5266800"/>
              <a:ext cx="1406734" cy="452578"/>
            </a:xfrm>
            <a:custGeom>
              <a:avLst/>
              <a:gdLst>
                <a:gd name="connsiteX0" fmla="*/ 0 w 6771992"/>
                <a:gd name="connsiteY0" fmla="*/ 0 h 9053"/>
                <a:gd name="connsiteX1" fmla="*/ 6771992 w 6771992"/>
                <a:gd name="connsiteY1" fmla="*/ 9053 h 9053"/>
                <a:gd name="connsiteX2" fmla="*/ 6771992 w 6771992"/>
                <a:gd name="connsiteY2" fmla="*/ 9053 h 9053"/>
                <a:gd name="connsiteX0" fmla="*/ 0 w 10756"/>
                <a:gd name="connsiteY0" fmla="*/ 29366 h 534392"/>
                <a:gd name="connsiteX1" fmla="*/ 10000 w 10756"/>
                <a:gd name="connsiteY1" fmla="*/ 39366 h 534392"/>
                <a:gd name="connsiteX2" fmla="*/ 10060 w 10756"/>
                <a:gd name="connsiteY2" fmla="*/ 534392 h 534392"/>
                <a:gd name="connsiteX0" fmla="*/ 0 w 10060"/>
                <a:gd name="connsiteY0" fmla="*/ 0 h 505026"/>
                <a:gd name="connsiteX1" fmla="*/ 10060 w 10060"/>
                <a:gd name="connsiteY1" fmla="*/ 505026 h 505026"/>
                <a:gd name="connsiteX0" fmla="*/ 0 w 10234"/>
                <a:gd name="connsiteY0" fmla="*/ 0 h 1160060"/>
                <a:gd name="connsiteX1" fmla="*/ 10234 w 10234"/>
                <a:gd name="connsiteY1" fmla="*/ 1160060 h 1160060"/>
                <a:gd name="connsiteX0" fmla="*/ 0 w 10715"/>
                <a:gd name="connsiteY0" fmla="*/ 3284 h 131574"/>
                <a:gd name="connsiteX1" fmla="*/ 10715 w 10715"/>
                <a:gd name="connsiteY1" fmla="*/ 128290 h 131574"/>
                <a:gd name="connsiteX0" fmla="*/ 0 w 10715"/>
                <a:gd name="connsiteY0" fmla="*/ 0 h 125006"/>
                <a:gd name="connsiteX1" fmla="*/ 10715 w 10715"/>
                <a:gd name="connsiteY1" fmla="*/ 125006 h 125006"/>
                <a:gd name="connsiteX0" fmla="*/ 0 w 10314"/>
                <a:gd name="connsiteY0" fmla="*/ 0 h 4999"/>
                <a:gd name="connsiteX1" fmla="*/ 10314 w 10314"/>
                <a:gd name="connsiteY1" fmla="*/ 4999 h 4999"/>
                <a:gd name="connsiteX0" fmla="*/ 0 w 10000"/>
                <a:gd name="connsiteY0" fmla="*/ 0 h 726787"/>
                <a:gd name="connsiteX1" fmla="*/ 10000 w 10000"/>
                <a:gd name="connsiteY1" fmla="*/ 10000 h 726787"/>
                <a:gd name="connsiteX0" fmla="*/ 0 w 10000"/>
                <a:gd name="connsiteY0" fmla="*/ 0 h 10000"/>
                <a:gd name="connsiteX1" fmla="*/ 10000 w 10000"/>
                <a:gd name="connsiteY1" fmla="*/ 10000 h 10000"/>
                <a:gd name="connsiteX0" fmla="*/ 0 w 10000"/>
                <a:gd name="connsiteY0" fmla="*/ 0 h 12753"/>
                <a:gd name="connsiteX1" fmla="*/ 9058 w 10000"/>
                <a:gd name="connsiteY1" fmla="*/ 12753 h 12753"/>
                <a:gd name="connsiteX2" fmla="*/ 10000 w 10000"/>
                <a:gd name="connsiteY2" fmla="*/ 10000 h 12753"/>
                <a:gd name="connsiteX0" fmla="*/ 0 w 9956"/>
                <a:gd name="connsiteY0" fmla="*/ 0 h 700969"/>
                <a:gd name="connsiteX1" fmla="*/ 9058 w 9956"/>
                <a:gd name="connsiteY1" fmla="*/ 12753 h 700969"/>
                <a:gd name="connsiteX2" fmla="*/ 9956 w 9956"/>
                <a:gd name="connsiteY2" fmla="*/ 700969 h 700969"/>
                <a:gd name="connsiteX0" fmla="*/ 0 w 10000"/>
                <a:gd name="connsiteY0" fmla="*/ 0 h 10000"/>
                <a:gd name="connsiteX1" fmla="*/ 9098 w 10000"/>
                <a:gd name="connsiteY1" fmla="*/ 182 h 10000"/>
                <a:gd name="connsiteX2" fmla="*/ 10000 w 10000"/>
                <a:gd name="connsiteY2" fmla="*/ 10000 h 10000"/>
                <a:gd name="connsiteX0" fmla="*/ 0 w 9917"/>
                <a:gd name="connsiteY0" fmla="*/ 0 h 26715"/>
                <a:gd name="connsiteX1" fmla="*/ 9098 w 9917"/>
                <a:gd name="connsiteY1" fmla="*/ 182 h 26715"/>
                <a:gd name="connsiteX2" fmla="*/ 9917 w 9917"/>
                <a:gd name="connsiteY2" fmla="*/ 26715 h 26715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10000 w 10000"/>
                <a:gd name="connsiteY2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9174 w 10000"/>
                <a:gd name="connsiteY1" fmla="*/ 68 h 10000"/>
                <a:gd name="connsiteX2" fmla="*/ 9337 w 10000"/>
                <a:gd name="connsiteY2" fmla="*/ 1873 h 10000"/>
                <a:gd name="connsiteX3" fmla="*/ 10000 w 10000"/>
                <a:gd name="connsiteY3" fmla="*/ 10000 h 10000"/>
                <a:gd name="connsiteX0" fmla="*/ 0 w 9383"/>
                <a:gd name="connsiteY0" fmla="*/ 0 h 24960"/>
                <a:gd name="connsiteX1" fmla="*/ 9174 w 9383"/>
                <a:gd name="connsiteY1" fmla="*/ 68 h 24960"/>
                <a:gd name="connsiteX2" fmla="*/ 9337 w 9383"/>
                <a:gd name="connsiteY2" fmla="*/ 1873 h 24960"/>
                <a:gd name="connsiteX3" fmla="*/ 9364 w 9383"/>
                <a:gd name="connsiteY3" fmla="*/ 24960 h 24960"/>
                <a:gd name="connsiteX0" fmla="*/ 0 w 9980"/>
                <a:gd name="connsiteY0" fmla="*/ 0 h 10000"/>
                <a:gd name="connsiteX1" fmla="*/ 9777 w 9980"/>
                <a:gd name="connsiteY1" fmla="*/ 27 h 10000"/>
                <a:gd name="connsiteX2" fmla="*/ 9951 w 9980"/>
                <a:gd name="connsiteY2" fmla="*/ 750 h 10000"/>
                <a:gd name="connsiteX3" fmla="*/ 9980 w 9980"/>
                <a:gd name="connsiteY3" fmla="*/ 10000 h 10000"/>
                <a:gd name="connsiteX0" fmla="*/ 0 w 10000"/>
                <a:gd name="connsiteY0" fmla="*/ 0 h 10000"/>
                <a:gd name="connsiteX1" fmla="*/ 9797 w 10000"/>
                <a:gd name="connsiteY1" fmla="*/ 27 h 10000"/>
                <a:gd name="connsiteX2" fmla="*/ 9971 w 10000"/>
                <a:gd name="connsiteY2" fmla="*/ 705 h 10000"/>
                <a:gd name="connsiteX3" fmla="*/ 10000 w 10000"/>
                <a:gd name="connsiteY3" fmla="*/ 10000 h 10000"/>
                <a:gd name="connsiteX0" fmla="*/ 0 w 9973"/>
                <a:gd name="connsiteY0" fmla="*/ 0 h 10450"/>
                <a:gd name="connsiteX1" fmla="*/ 9797 w 9973"/>
                <a:gd name="connsiteY1" fmla="*/ 27 h 10450"/>
                <a:gd name="connsiteX2" fmla="*/ 9971 w 9973"/>
                <a:gd name="connsiteY2" fmla="*/ 705 h 10450"/>
                <a:gd name="connsiteX3" fmla="*/ 9971 w 9973"/>
                <a:gd name="connsiteY3" fmla="*/ 10450 h 10450"/>
                <a:gd name="connsiteX0" fmla="*/ 0 w 9998"/>
                <a:gd name="connsiteY0" fmla="*/ 0 h 10000"/>
                <a:gd name="connsiteX1" fmla="*/ 9824 w 9998"/>
                <a:gd name="connsiteY1" fmla="*/ 26 h 10000"/>
                <a:gd name="connsiteX2" fmla="*/ 9998 w 9998"/>
                <a:gd name="connsiteY2" fmla="*/ 675 h 10000"/>
                <a:gd name="connsiteX3" fmla="*/ 9998 w 9998"/>
                <a:gd name="connsiteY3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10000 w 10000"/>
                <a:gd name="connsiteY3" fmla="*/ 10000 h 10000"/>
                <a:gd name="connsiteX0" fmla="*/ 0 w 10009"/>
                <a:gd name="connsiteY0" fmla="*/ 0 h 10000"/>
                <a:gd name="connsiteX1" fmla="*/ 9826 w 10009"/>
                <a:gd name="connsiteY1" fmla="*/ 26 h 10000"/>
                <a:gd name="connsiteX2" fmla="*/ 9996 w 10009"/>
                <a:gd name="connsiteY2" fmla="*/ 643 h 10000"/>
                <a:gd name="connsiteX3" fmla="*/ 9998 w 10009"/>
                <a:gd name="connsiteY3" fmla="*/ 8120 h 10000"/>
                <a:gd name="connsiteX4" fmla="*/ 10000 w 10009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9826 w 10000"/>
                <a:gd name="connsiteY1" fmla="*/ 26 h 10000"/>
                <a:gd name="connsiteX2" fmla="*/ 9996 w 10000"/>
                <a:gd name="connsiteY2" fmla="*/ 643 h 10000"/>
                <a:gd name="connsiteX3" fmla="*/ 9998 w 10000"/>
                <a:gd name="connsiteY3" fmla="*/ 8120 h 10000"/>
                <a:gd name="connsiteX4" fmla="*/ 10000 w 10000"/>
                <a:gd name="connsiteY4" fmla="*/ 10000 h 10000"/>
                <a:gd name="connsiteX0" fmla="*/ 0 w 9998"/>
                <a:gd name="connsiteY0" fmla="*/ 0 h 9386"/>
                <a:gd name="connsiteX1" fmla="*/ 9826 w 9998"/>
                <a:gd name="connsiteY1" fmla="*/ 26 h 9386"/>
                <a:gd name="connsiteX2" fmla="*/ 9996 w 9998"/>
                <a:gd name="connsiteY2" fmla="*/ 643 h 9386"/>
                <a:gd name="connsiteX3" fmla="*/ 9998 w 9998"/>
                <a:gd name="connsiteY3" fmla="*/ 8120 h 9386"/>
                <a:gd name="connsiteX4" fmla="*/ 9342 w 9998"/>
                <a:gd name="connsiteY4" fmla="*/ 9386 h 9386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5 w 10000"/>
                <a:gd name="connsiteY4" fmla="*/ 9099 h 10000"/>
                <a:gd name="connsiteX5" fmla="*/ 9344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28 h 10000"/>
                <a:gd name="connsiteX2" fmla="*/ 9998 w 10000"/>
                <a:gd name="connsiteY2" fmla="*/ 685 h 10000"/>
                <a:gd name="connsiteX3" fmla="*/ 10000 w 10000"/>
                <a:gd name="connsiteY3" fmla="*/ 8651 h 10000"/>
                <a:gd name="connsiteX4" fmla="*/ 9851 w 10000"/>
                <a:gd name="connsiteY4" fmla="*/ 9088 h 10000"/>
                <a:gd name="connsiteX5" fmla="*/ 9344 w 10000"/>
                <a:gd name="connsiteY5" fmla="*/ 10000 h 10000"/>
                <a:gd name="connsiteX0" fmla="*/ 0 w 10000"/>
                <a:gd name="connsiteY0" fmla="*/ 0 h 9168"/>
                <a:gd name="connsiteX1" fmla="*/ 9828 w 10000"/>
                <a:gd name="connsiteY1" fmla="*/ 28 h 9168"/>
                <a:gd name="connsiteX2" fmla="*/ 9998 w 10000"/>
                <a:gd name="connsiteY2" fmla="*/ 685 h 9168"/>
                <a:gd name="connsiteX3" fmla="*/ 10000 w 10000"/>
                <a:gd name="connsiteY3" fmla="*/ 8651 h 9168"/>
                <a:gd name="connsiteX4" fmla="*/ 9851 w 10000"/>
                <a:gd name="connsiteY4" fmla="*/ 9088 h 9168"/>
                <a:gd name="connsiteX5" fmla="*/ 5952 w 10000"/>
                <a:gd name="connsiteY5" fmla="*/ 9128 h 9168"/>
                <a:gd name="connsiteX0" fmla="*/ 0 w 10000"/>
                <a:gd name="connsiteY0" fmla="*/ 0 h 9956"/>
                <a:gd name="connsiteX1" fmla="*/ 9828 w 10000"/>
                <a:gd name="connsiteY1" fmla="*/ 31 h 9956"/>
                <a:gd name="connsiteX2" fmla="*/ 9998 w 10000"/>
                <a:gd name="connsiteY2" fmla="*/ 747 h 9956"/>
                <a:gd name="connsiteX3" fmla="*/ 10000 w 10000"/>
                <a:gd name="connsiteY3" fmla="*/ 9436 h 9956"/>
                <a:gd name="connsiteX4" fmla="*/ 9851 w 10000"/>
                <a:gd name="connsiteY4" fmla="*/ 9913 h 9956"/>
                <a:gd name="connsiteX5" fmla="*/ 5952 w 10000"/>
                <a:gd name="connsiteY5" fmla="*/ 9956 h 9956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0 w 10000"/>
                <a:gd name="connsiteY0" fmla="*/ 0 h 10000"/>
                <a:gd name="connsiteX1" fmla="*/ 9828 w 10000"/>
                <a:gd name="connsiteY1" fmla="*/ 31 h 10000"/>
                <a:gd name="connsiteX2" fmla="*/ 9998 w 10000"/>
                <a:gd name="connsiteY2" fmla="*/ 750 h 10000"/>
                <a:gd name="connsiteX3" fmla="*/ 10000 w 10000"/>
                <a:gd name="connsiteY3" fmla="*/ 9478 h 10000"/>
                <a:gd name="connsiteX4" fmla="*/ 9851 w 10000"/>
                <a:gd name="connsiteY4" fmla="*/ 9957 h 10000"/>
                <a:gd name="connsiteX5" fmla="*/ 5952 w 10000"/>
                <a:gd name="connsiteY5" fmla="*/ 10000 h 10000"/>
                <a:gd name="connsiteX0" fmla="*/ 484 w 10484"/>
                <a:gd name="connsiteY0" fmla="*/ 0 h 9975"/>
                <a:gd name="connsiteX1" fmla="*/ 10312 w 10484"/>
                <a:gd name="connsiteY1" fmla="*/ 31 h 9975"/>
                <a:gd name="connsiteX2" fmla="*/ 10482 w 10484"/>
                <a:gd name="connsiteY2" fmla="*/ 750 h 9975"/>
                <a:gd name="connsiteX3" fmla="*/ 10484 w 10484"/>
                <a:gd name="connsiteY3" fmla="*/ 9478 h 9975"/>
                <a:gd name="connsiteX4" fmla="*/ 10335 w 10484"/>
                <a:gd name="connsiteY4" fmla="*/ 9957 h 9975"/>
                <a:gd name="connsiteX5" fmla="*/ 0 w 10484"/>
                <a:gd name="connsiteY5" fmla="*/ 9975 h 9975"/>
                <a:gd name="connsiteX0" fmla="*/ 462 w 10000"/>
                <a:gd name="connsiteY0" fmla="*/ 0 h 10000"/>
                <a:gd name="connsiteX1" fmla="*/ 9836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2 h 10000"/>
                <a:gd name="connsiteX4" fmla="*/ 9858 w 10000"/>
                <a:gd name="connsiteY4" fmla="*/ 9982 h 10000"/>
                <a:gd name="connsiteX5" fmla="*/ 431 w 10000"/>
                <a:gd name="connsiteY5" fmla="*/ 9994 h 10000"/>
                <a:gd name="connsiteX6" fmla="*/ 0 w 10000"/>
                <a:gd name="connsiteY6" fmla="*/ 10000 h 10000"/>
                <a:gd name="connsiteX0" fmla="*/ 427 w 9965"/>
                <a:gd name="connsiteY0" fmla="*/ 0 h 9994"/>
                <a:gd name="connsiteX1" fmla="*/ 9801 w 9965"/>
                <a:gd name="connsiteY1" fmla="*/ 31 h 9994"/>
                <a:gd name="connsiteX2" fmla="*/ 9963 w 9965"/>
                <a:gd name="connsiteY2" fmla="*/ 752 h 9994"/>
                <a:gd name="connsiteX3" fmla="*/ 9965 w 9965"/>
                <a:gd name="connsiteY3" fmla="*/ 9502 h 9994"/>
                <a:gd name="connsiteX4" fmla="*/ 9823 w 9965"/>
                <a:gd name="connsiteY4" fmla="*/ 9982 h 9994"/>
                <a:gd name="connsiteX5" fmla="*/ 396 w 9965"/>
                <a:gd name="connsiteY5" fmla="*/ 9994 h 9994"/>
                <a:gd name="connsiteX6" fmla="*/ 0 w 9965"/>
                <a:gd name="connsiteY6" fmla="*/ 8651 h 9994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428 w 10000"/>
                <a:gd name="connsiteY0" fmla="*/ 0 h 10000"/>
                <a:gd name="connsiteX1" fmla="*/ 9835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8 w 10000"/>
                <a:gd name="connsiteY4" fmla="*/ 9988 h 10000"/>
                <a:gd name="connsiteX5" fmla="*/ 397 w 10000"/>
                <a:gd name="connsiteY5" fmla="*/ 10000 h 10000"/>
                <a:gd name="connsiteX6" fmla="*/ 313 w 10000"/>
                <a:gd name="connsiteY6" fmla="*/ 9685 h 10000"/>
                <a:gd name="connsiteX7" fmla="*/ 0 w 10000"/>
                <a:gd name="connsiteY7" fmla="*/ 8656 h 10000"/>
                <a:gd name="connsiteX0" fmla="*/ 155 w 9727"/>
                <a:gd name="connsiteY0" fmla="*/ 0 h 10000"/>
                <a:gd name="connsiteX1" fmla="*/ 9562 w 9727"/>
                <a:gd name="connsiteY1" fmla="*/ 31 h 10000"/>
                <a:gd name="connsiteX2" fmla="*/ 9725 w 9727"/>
                <a:gd name="connsiteY2" fmla="*/ 752 h 10000"/>
                <a:gd name="connsiteX3" fmla="*/ 9727 w 9727"/>
                <a:gd name="connsiteY3" fmla="*/ 9508 h 10000"/>
                <a:gd name="connsiteX4" fmla="*/ 9585 w 9727"/>
                <a:gd name="connsiteY4" fmla="*/ 9988 h 10000"/>
                <a:gd name="connsiteX5" fmla="*/ 124 w 9727"/>
                <a:gd name="connsiteY5" fmla="*/ 10000 h 10000"/>
                <a:gd name="connsiteX6" fmla="*/ 40 w 9727"/>
                <a:gd name="connsiteY6" fmla="*/ 9685 h 10000"/>
                <a:gd name="connsiteX7" fmla="*/ 0 w 9727"/>
                <a:gd name="connsiteY7" fmla="*/ 2754 h 10000"/>
                <a:gd name="connsiteX0" fmla="*/ 159 w 10000"/>
                <a:gd name="connsiteY0" fmla="*/ 0 h 10000"/>
                <a:gd name="connsiteX1" fmla="*/ 9830 w 10000"/>
                <a:gd name="connsiteY1" fmla="*/ 31 h 10000"/>
                <a:gd name="connsiteX2" fmla="*/ 9998 w 10000"/>
                <a:gd name="connsiteY2" fmla="*/ 752 h 10000"/>
                <a:gd name="connsiteX3" fmla="*/ 10000 w 10000"/>
                <a:gd name="connsiteY3" fmla="*/ 9508 h 10000"/>
                <a:gd name="connsiteX4" fmla="*/ 9854 w 10000"/>
                <a:gd name="connsiteY4" fmla="*/ 9988 h 10000"/>
                <a:gd name="connsiteX5" fmla="*/ 127 w 10000"/>
                <a:gd name="connsiteY5" fmla="*/ 10000 h 10000"/>
                <a:gd name="connsiteX6" fmla="*/ 41 w 10000"/>
                <a:gd name="connsiteY6" fmla="*/ 9685 h 10000"/>
                <a:gd name="connsiteX7" fmla="*/ 0 w 10000"/>
                <a:gd name="connsiteY7" fmla="*/ 2754 h 10000"/>
                <a:gd name="connsiteX0" fmla="*/ 123 w 9964"/>
                <a:gd name="connsiteY0" fmla="*/ 0 h 10000"/>
                <a:gd name="connsiteX1" fmla="*/ 9794 w 9964"/>
                <a:gd name="connsiteY1" fmla="*/ 31 h 10000"/>
                <a:gd name="connsiteX2" fmla="*/ 9962 w 9964"/>
                <a:gd name="connsiteY2" fmla="*/ 752 h 10000"/>
                <a:gd name="connsiteX3" fmla="*/ 9964 w 9964"/>
                <a:gd name="connsiteY3" fmla="*/ 9508 h 10000"/>
                <a:gd name="connsiteX4" fmla="*/ 9818 w 9964"/>
                <a:gd name="connsiteY4" fmla="*/ 9988 h 10000"/>
                <a:gd name="connsiteX5" fmla="*/ 91 w 9964"/>
                <a:gd name="connsiteY5" fmla="*/ 10000 h 10000"/>
                <a:gd name="connsiteX6" fmla="*/ 5 w 9964"/>
                <a:gd name="connsiteY6" fmla="*/ 9685 h 10000"/>
                <a:gd name="connsiteX7" fmla="*/ 4 w 9964"/>
                <a:gd name="connsiteY7" fmla="*/ 2413 h 10000"/>
                <a:gd name="connsiteX0" fmla="*/ 119 w 9996"/>
                <a:gd name="connsiteY0" fmla="*/ 0 h 10000"/>
                <a:gd name="connsiteX1" fmla="*/ 9825 w 9996"/>
                <a:gd name="connsiteY1" fmla="*/ 31 h 10000"/>
                <a:gd name="connsiteX2" fmla="*/ 9994 w 9996"/>
                <a:gd name="connsiteY2" fmla="*/ 752 h 10000"/>
                <a:gd name="connsiteX3" fmla="*/ 9996 w 9996"/>
                <a:gd name="connsiteY3" fmla="*/ 9508 h 10000"/>
                <a:gd name="connsiteX4" fmla="*/ 9849 w 9996"/>
                <a:gd name="connsiteY4" fmla="*/ 9988 h 10000"/>
                <a:gd name="connsiteX5" fmla="*/ 87 w 9996"/>
                <a:gd name="connsiteY5" fmla="*/ 10000 h 10000"/>
                <a:gd name="connsiteX6" fmla="*/ 1 w 9996"/>
                <a:gd name="connsiteY6" fmla="*/ 9685 h 10000"/>
                <a:gd name="connsiteX7" fmla="*/ 0 w 9996"/>
                <a:gd name="connsiteY7" fmla="*/ 2413 h 10000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19 w 10000"/>
                <a:gd name="connsiteY0" fmla="*/ 513 h 10513"/>
                <a:gd name="connsiteX1" fmla="*/ 9829 w 10000"/>
                <a:gd name="connsiteY1" fmla="*/ 544 h 10513"/>
                <a:gd name="connsiteX2" fmla="*/ 9998 w 10000"/>
                <a:gd name="connsiteY2" fmla="*/ 1265 h 10513"/>
                <a:gd name="connsiteX3" fmla="*/ 10000 w 10000"/>
                <a:gd name="connsiteY3" fmla="*/ 10021 h 10513"/>
                <a:gd name="connsiteX4" fmla="*/ 9853 w 10000"/>
                <a:gd name="connsiteY4" fmla="*/ 10501 h 10513"/>
                <a:gd name="connsiteX5" fmla="*/ 87 w 10000"/>
                <a:gd name="connsiteY5" fmla="*/ 10513 h 10513"/>
                <a:gd name="connsiteX6" fmla="*/ 1 w 10000"/>
                <a:gd name="connsiteY6" fmla="*/ 10198 h 10513"/>
                <a:gd name="connsiteX7" fmla="*/ 0 w 10000"/>
                <a:gd name="connsiteY7" fmla="*/ 0 h 10513"/>
                <a:gd name="connsiteX0" fmla="*/ 124 w 10005"/>
                <a:gd name="connsiteY0" fmla="*/ 687 h 10687"/>
                <a:gd name="connsiteX1" fmla="*/ 9834 w 10005"/>
                <a:gd name="connsiteY1" fmla="*/ 718 h 10687"/>
                <a:gd name="connsiteX2" fmla="*/ 10003 w 10005"/>
                <a:gd name="connsiteY2" fmla="*/ 1439 h 10687"/>
                <a:gd name="connsiteX3" fmla="*/ 10005 w 10005"/>
                <a:gd name="connsiteY3" fmla="*/ 10195 h 10687"/>
                <a:gd name="connsiteX4" fmla="*/ 9858 w 10005"/>
                <a:gd name="connsiteY4" fmla="*/ 10675 h 10687"/>
                <a:gd name="connsiteX5" fmla="*/ 92 w 10005"/>
                <a:gd name="connsiteY5" fmla="*/ 10687 h 10687"/>
                <a:gd name="connsiteX6" fmla="*/ 6 w 10005"/>
                <a:gd name="connsiteY6" fmla="*/ 10372 h 10687"/>
                <a:gd name="connsiteX7" fmla="*/ 6 w 10005"/>
                <a:gd name="connsiteY7" fmla="*/ 1001 h 10687"/>
                <a:gd name="connsiteX8" fmla="*/ 5 w 10005"/>
                <a:gd name="connsiteY8" fmla="*/ 174 h 10687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24 w 10005"/>
                <a:gd name="connsiteY0" fmla="*/ 1169 h 11169"/>
                <a:gd name="connsiteX1" fmla="*/ 9834 w 10005"/>
                <a:gd name="connsiteY1" fmla="*/ 1200 h 11169"/>
                <a:gd name="connsiteX2" fmla="*/ 10003 w 10005"/>
                <a:gd name="connsiteY2" fmla="*/ 1921 h 11169"/>
                <a:gd name="connsiteX3" fmla="*/ 10005 w 10005"/>
                <a:gd name="connsiteY3" fmla="*/ 10677 h 11169"/>
                <a:gd name="connsiteX4" fmla="*/ 9858 w 10005"/>
                <a:gd name="connsiteY4" fmla="*/ 11157 h 11169"/>
                <a:gd name="connsiteX5" fmla="*/ 92 w 10005"/>
                <a:gd name="connsiteY5" fmla="*/ 11169 h 11169"/>
                <a:gd name="connsiteX6" fmla="*/ 6 w 10005"/>
                <a:gd name="connsiteY6" fmla="*/ 10854 h 11169"/>
                <a:gd name="connsiteX7" fmla="*/ 6 w 10005"/>
                <a:gd name="connsiteY7" fmla="*/ 1483 h 11169"/>
                <a:gd name="connsiteX8" fmla="*/ 129 w 10005"/>
                <a:gd name="connsiteY8" fmla="*/ 0 h 11169"/>
                <a:gd name="connsiteX0" fmla="*/ 118 w 9999"/>
                <a:gd name="connsiteY0" fmla="*/ 1169 h 11169"/>
                <a:gd name="connsiteX1" fmla="*/ 9828 w 9999"/>
                <a:gd name="connsiteY1" fmla="*/ 1200 h 11169"/>
                <a:gd name="connsiteX2" fmla="*/ 9997 w 9999"/>
                <a:gd name="connsiteY2" fmla="*/ 1921 h 11169"/>
                <a:gd name="connsiteX3" fmla="*/ 9999 w 9999"/>
                <a:gd name="connsiteY3" fmla="*/ 10677 h 11169"/>
                <a:gd name="connsiteX4" fmla="*/ 9852 w 9999"/>
                <a:gd name="connsiteY4" fmla="*/ 11157 h 11169"/>
                <a:gd name="connsiteX5" fmla="*/ 86 w 9999"/>
                <a:gd name="connsiteY5" fmla="*/ 11169 h 11169"/>
                <a:gd name="connsiteX6" fmla="*/ 0 w 9999"/>
                <a:gd name="connsiteY6" fmla="*/ 10854 h 11169"/>
                <a:gd name="connsiteX7" fmla="*/ 0 w 9999"/>
                <a:gd name="connsiteY7" fmla="*/ 1483 h 11169"/>
                <a:gd name="connsiteX8" fmla="*/ 123 w 9999"/>
                <a:gd name="connsiteY8" fmla="*/ 0 h 11169"/>
                <a:gd name="connsiteX0" fmla="*/ 118 w 10000"/>
                <a:gd name="connsiteY0" fmla="*/ 0 h 8953"/>
                <a:gd name="connsiteX1" fmla="*/ 9829 w 10000"/>
                <a:gd name="connsiteY1" fmla="*/ 27 h 8953"/>
                <a:gd name="connsiteX2" fmla="*/ 9998 w 10000"/>
                <a:gd name="connsiteY2" fmla="*/ 673 h 8953"/>
                <a:gd name="connsiteX3" fmla="*/ 10000 w 10000"/>
                <a:gd name="connsiteY3" fmla="*/ 8512 h 8953"/>
                <a:gd name="connsiteX4" fmla="*/ 9853 w 10000"/>
                <a:gd name="connsiteY4" fmla="*/ 8942 h 8953"/>
                <a:gd name="connsiteX5" fmla="*/ 86 w 10000"/>
                <a:gd name="connsiteY5" fmla="*/ 8953 h 8953"/>
                <a:gd name="connsiteX6" fmla="*/ 0 w 10000"/>
                <a:gd name="connsiteY6" fmla="*/ 8671 h 8953"/>
                <a:gd name="connsiteX7" fmla="*/ 0 w 10000"/>
                <a:gd name="connsiteY7" fmla="*/ 281 h 8953"/>
                <a:gd name="connsiteX8" fmla="*/ 127 w 10000"/>
                <a:gd name="connsiteY8" fmla="*/ 14 h 8953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5 h 10005"/>
                <a:gd name="connsiteX1" fmla="*/ 9829 w 10000"/>
                <a:gd name="connsiteY1" fmla="*/ 35 h 10005"/>
                <a:gd name="connsiteX2" fmla="*/ 9998 w 10000"/>
                <a:gd name="connsiteY2" fmla="*/ 757 h 10005"/>
                <a:gd name="connsiteX3" fmla="*/ 10000 w 10000"/>
                <a:gd name="connsiteY3" fmla="*/ 9512 h 10005"/>
                <a:gd name="connsiteX4" fmla="*/ 9853 w 10000"/>
                <a:gd name="connsiteY4" fmla="*/ 9993 h 10005"/>
                <a:gd name="connsiteX5" fmla="*/ 86 w 10000"/>
                <a:gd name="connsiteY5" fmla="*/ 10005 h 10005"/>
                <a:gd name="connsiteX6" fmla="*/ 0 w 10000"/>
                <a:gd name="connsiteY6" fmla="*/ 9690 h 10005"/>
                <a:gd name="connsiteX7" fmla="*/ 0 w 10000"/>
                <a:gd name="connsiteY7" fmla="*/ 319 h 10005"/>
                <a:gd name="connsiteX8" fmla="*/ 127 w 10000"/>
                <a:gd name="connsiteY8" fmla="*/ 21 h 10005"/>
                <a:gd name="connsiteX9" fmla="*/ 118 w 10000"/>
                <a:gd name="connsiteY9" fmla="*/ 5 h 10005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29 w 10000"/>
                <a:gd name="connsiteY1" fmla="*/ 30 h 10000"/>
                <a:gd name="connsiteX2" fmla="*/ 9998 w 10000"/>
                <a:gd name="connsiteY2" fmla="*/ 752 h 10000"/>
                <a:gd name="connsiteX3" fmla="*/ 10000 w 10000"/>
                <a:gd name="connsiteY3" fmla="*/ 9507 h 10000"/>
                <a:gd name="connsiteX4" fmla="*/ 9853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9"/>
                <a:gd name="connsiteY0" fmla="*/ 0 h 10000"/>
                <a:gd name="connsiteX1" fmla="*/ 9829 w 10009"/>
                <a:gd name="connsiteY1" fmla="*/ 30 h 10000"/>
                <a:gd name="connsiteX2" fmla="*/ 10009 w 10009"/>
                <a:gd name="connsiteY2" fmla="*/ 689 h 10000"/>
                <a:gd name="connsiteX3" fmla="*/ 10000 w 10009"/>
                <a:gd name="connsiteY3" fmla="*/ 9507 h 10000"/>
                <a:gd name="connsiteX4" fmla="*/ 9853 w 10009"/>
                <a:gd name="connsiteY4" fmla="*/ 9988 h 10000"/>
                <a:gd name="connsiteX5" fmla="*/ 86 w 10009"/>
                <a:gd name="connsiteY5" fmla="*/ 10000 h 10000"/>
                <a:gd name="connsiteX6" fmla="*/ 0 w 10009"/>
                <a:gd name="connsiteY6" fmla="*/ 9685 h 10000"/>
                <a:gd name="connsiteX7" fmla="*/ 0 w 10009"/>
                <a:gd name="connsiteY7" fmla="*/ 314 h 10000"/>
                <a:gd name="connsiteX8" fmla="*/ 127 w 10009"/>
                <a:gd name="connsiteY8" fmla="*/ 16 h 10000"/>
                <a:gd name="connsiteX9" fmla="*/ 118 w 10009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10000 w 10002"/>
                <a:gd name="connsiteY3" fmla="*/ 9507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10002"/>
                <a:gd name="connsiteY0" fmla="*/ 0 h 10000"/>
                <a:gd name="connsiteX1" fmla="*/ 9829 w 10002"/>
                <a:gd name="connsiteY1" fmla="*/ 30 h 10000"/>
                <a:gd name="connsiteX2" fmla="*/ 10002 w 10002"/>
                <a:gd name="connsiteY2" fmla="*/ 689 h 10000"/>
                <a:gd name="connsiteX3" fmla="*/ 9996 w 10002"/>
                <a:gd name="connsiteY3" fmla="*/ 9492 h 10000"/>
                <a:gd name="connsiteX4" fmla="*/ 9853 w 10002"/>
                <a:gd name="connsiteY4" fmla="*/ 9988 h 10000"/>
                <a:gd name="connsiteX5" fmla="*/ 86 w 10002"/>
                <a:gd name="connsiteY5" fmla="*/ 10000 h 10000"/>
                <a:gd name="connsiteX6" fmla="*/ 0 w 10002"/>
                <a:gd name="connsiteY6" fmla="*/ 9685 h 10000"/>
                <a:gd name="connsiteX7" fmla="*/ 0 w 10002"/>
                <a:gd name="connsiteY7" fmla="*/ 314 h 10000"/>
                <a:gd name="connsiteX8" fmla="*/ 127 w 10002"/>
                <a:gd name="connsiteY8" fmla="*/ 16 h 10000"/>
                <a:gd name="connsiteX9" fmla="*/ 118 w 10002"/>
                <a:gd name="connsiteY9" fmla="*/ 0 h 10000"/>
                <a:gd name="connsiteX0" fmla="*/ 118 w 9996"/>
                <a:gd name="connsiteY0" fmla="*/ 0 h 10000"/>
                <a:gd name="connsiteX1" fmla="*/ 9829 w 9996"/>
                <a:gd name="connsiteY1" fmla="*/ 30 h 10000"/>
                <a:gd name="connsiteX2" fmla="*/ 9980 w 9996"/>
                <a:gd name="connsiteY2" fmla="*/ 750 h 10000"/>
                <a:gd name="connsiteX3" fmla="*/ 9996 w 9996"/>
                <a:gd name="connsiteY3" fmla="*/ 9492 h 10000"/>
                <a:gd name="connsiteX4" fmla="*/ 9853 w 9996"/>
                <a:gd name="connsiteY4" fmla="*/ 9988 h 10000"/>
                <a:gd name="connsiteX5" fmla="*/ 86 w 9996"/>
                <a:gd name="connsiteY5" fmla="*/ 10000 h 10000"/>
                <a:gd name="connsiteX6" fmla="*/ 0 w 9996"/>
                <a:gd name="connsiteY6" fmla="*/ 9685 h 10000"/>
                <a:gd name="connsiteX7" fmla="*/ 0 w 9996"/>
                <a:gd name="connsiteY7" fmla="*/ 314 h 10000"/>
                <a:gd name="connsiteX8" fmla="*/ 127 w 9996"/>
                <a:gd name="connsiteY8" fmla="*/ 16 h 10000"/>
                <a:gd name="connsiteX9" fmla="*/ 118 w 9996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9997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4"/>
                <a:gd name="connsiteY0" fmla="*/ 0 h 10000"/>
                <a:gd name="connsiteX1" fmla="*/ 9833 w 10014"/>
                <a:gd name="connsiteY1" fmla="*/ 30 h 10000"/>
                <a:gd name="connsiteX2" fmla="*/ 9984 w 10014"/>
                <a:gd name="connsiteY2" fmla="*/ 750 h 10000"/>
                <a:gd name="connsiteX3" fmla="*/ 10010 w 10014"/>
                <a:gd name="connsiteY3" fmla="*/ 4983 h 10000"/>
                <a:gd name="connsiteX4" fmla="*/ 10000 w 10014"/>
                <a:gd name="connsiteY4" fmla="*/ 9492 h 10000"/>
                <a:gd name="connsiteX5" fmla="*/ 9857 w 10014"/>
                <a:gd name="connsiteY5" fmla="*/ 9988 h 10000"/>
                <a:gd name="connsiteX6" fmla="*/ 86 w 10014"/>
                <a:gd name="connsiteY6" fmla="*/ 10000 h 10000"/>
                <a:gd name="connsiteX7" fmla="*/ 0 w 10014"/>
                <a:gd name="connsiteY7" fmla="*/ 9685 h 10000"/>
                <a:gd name="connsiteX8" fmla="*/ 0 w 10014"/>
                <a:gd name="connsiteY8" fmla="*/ 314 h 10000"/>
                <a:gd name="connsiteX9" fmla="*/ 127 w 10014"/>
                <a:gd name="connsiteY9" fmla="*/ 16 h 10000"/>
                <a:gd name="connsiteX10" fmla="*/ 118 w 10014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10"/>
                <a:gd name="connsiteY0" fmla="*/ 0 h 10000"/>
                <a:gd name="connsiteX1" fmla="*/ 9833 w 10010"/>
                <a:gd name="connsiteY1" fmla="*/ 30 h 10000"/>
                <a:gd name="connsiteX2" fmla="*/ 9984 w 10010"/>
                <a:gd name="connsiteY2" fmla="*/ 750 h 10000"/>
                <a:gd name="connsiteX3" fmla="*/ 10010 w 10010"/>
                <a:gd name="connsiteY3" fmla="*/ 4983 h 10000"/>
                <a:gd name="connsiteX4" fmla="*/ 10000 w 10010"/>
                <a:gd name="connsiteY4" fmla="*/ 9492 h 10000"/>
                <a:gd name="connsiteX5" fmla="*/ 9857 w 10010"/>
                <a:gd name="connsiteY5" fmla="*/ 9988 h 10000"/>
                <a:gd name="connsiteX6" fmla="*/ 86 w 10010"/>
                <a:gd name="connsiteY6" fmla="*/ 10000 h 10000"/>
                <a:gd name="connsiteX7" fmla="*/ 0 w 10010"/>
                <a:gd name="connsiteY7" fmla="*/ 9685 h 10000"/>
                <a:gd name="connsiteX8" fmla="*/ 0 w 10010"/>
                <a:gd name="connsiteY8" fmla="*/ 314 h 10000"/>
                <a:gd name="connsiteX9" fmla="*/ 127 w 10010"/>
                <a:gd name="connsiteY9" fmla="*/ 16 h 10000"/>
                <a:gd name="connsiteX10" fmla="*/ 118 w 1001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9988 w 10000"/>
                <a:gd name="connsiteY3" fmla="*/ 4983 h 10000"/>
                <a:gd name="connsiteX4" fmla="*/ 10000 w 10000"/>
                <a:gd name="connsiteY4" fmla="*/ 9492 h 10000"/>
                <a:gd name="connsiteX5" fmla="*/ 9857 w 10000"/>
                <a:gd name="connsiteY5" fmla="*/ 9988 h 10000"/>
                <a:gd name="connsiteX6" fmla="*/ 86 w 10000"/>
                <a:gd name="connsiteY6" fmla="*/ 10000 h 10000"/>
                <a:gd name="connsiteX7" fmla="*/ 0 w 10000"/>
                <a:gd name="connsiteY7" fmla="*/ 9685 h 10000"/>
                <a:gd name="connsiteX8" fmla="*/ 0 w 10000"/>
                <a:gd name="connsiteY8" fmla="*/ 314 h 10000"/>
                <a:gd name="connsiteX9" fmla="*/ 127 w 10000"/>
                <a:gd name="connsiteY9" fmla="*/ 16 h 10000"/>
                <a:gd name="connsiteX10" fmla="*/ 118 w 10000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06"/>
                <a:gd name="connsiteY0" fmla="*/ 0 h 10000"/>
                <a:gd name="connsiteX1" fmla="*/ 9833 w 10006"/>
                <a:gd name="connsiteY1" fmla="*/ 30 h 10000"/>
                <a:gd name="connsiteX2" fmla="*/ 9984 w 10006"/>
                <a:gd name="connsiteY2" fmla="*/ 750 h 10000"/>
                <a:gd name="connsiteX3" fmla="*/ 10006 w 10006"/>
                <a:gd name="connsiteY3" fmla="*/ 4998 h 10000"/>
                <a:gd name="connsiteX4" fmla="*/ 10000 w 10006"/>
                <a:gd name="connsiteY4" fmla="*/ 9492 h 10000"/>
                <a:gd name="connsiteX5" fmla="*/ 9857 w 10006"/>
                <a:gd name="connsiteY5" fmla="*/ 9988 h 10000"/>
                <a:gd name="connsiteX6" fmla="*/ 86 w 10006"/>
                <a:gd name="connsiteY6" fmla="*/ 10000 h 10000"/>
                <a:gd name="connsiteX7" fmla="*/ 0 w 10006"/>
                <a:gd name="connsiteY7" fmla="*/ 9685 h 10000"/>
                <a:gd name="connsiteX8" fmla="*/ 0 w 10006"/>
                <a:gd name="connsiteY8" fmla="*/ 314 h 10000"/>
                <a:gd name="connsiteX9" fmla="*/ 127 w 10006"/>
                <a:gd name="connsiteY9" fmla="*/ 16 h 10000"/>
                <a:gd name="connsiteX10" fmla="*/ 118 w 10006"/>
                <a:gd name="connsiteY10" fmla="*/ 0 h 10000"/>
                <a:gd name="connsiteX0" fmla="*/ 118 w 10011"/>
                <a:gd name="connsiteY0" fmla="*/ 0 h 10000"/>
                <a:gd name="connsiteX1" fmla="*/ 9833 w 10011"/>
                <a:gd name="connsiteY1" fmla="*/ 30 h 10000"/>
                <a:gd name="connsiteX2" fmla="*/ 9984 w 10011"/>
                <a:gd name="connsiteY2" fmla="*/ 750 h 10000"/>
                <a:gd name="connsiteX3" fmla="*/ 10000 w 10011"/>
                <a:gd name="connsiteY3" fmla="*/ 9492 h 10000"/>
                <a:gd name="connsiteX4" fmla="*/ 9857 w 10011"/>
                <a:gd name="connsiteY4" fmla="*/ 9988 h 10000"/>
                <a:gd name="connsiteX5" fmla="*/ 86 w 10011"/>
                <a:gd name="connsiteY5" fmla="*/ 10000 h 10000"/>
                <a:gd name="connsiteX6" fmla="*/ 0 w 10011"/>
                <a:gd name="connsiteY6" fmla="*/ 9685 h 10000"/>
                <a:gd name="connsiteX7" fmla="*/ 0 w 10011"/>
                <a:gd name="connsiteY7" fmla="*/ 314 h 10000"/>
                <a:gd name="connsiteX8" fmla="*/ 127 w 10011"/>
                <a:gd name="connsiteY8" fmla="*/ 16 h 10000"/>
                <a:gd name="connsiteX9" fmla="*/ 118 w 10011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0 h 10000"/>
                <a:gd name="connsiteX3" fmla="*/ 10000 w 10000"/>
                <a:gd name="connsiteY3" fmla="*/ 9492 h 10000"/>
                <a:gd name="connsiteX4" fmla="*/ 9857 w 10000"/>
                <a:gd name="connsiteY4" fmla="*/ 9988 h 10000"/>
                <a:gd name="connsiteX5" fmla="*/ 86 w 10000"/>
                <a:gd name="connsiteY5" fmla="*/ 10000 h 10000"/>
                <a:gd name="connsiteX6" fmla="*/ 0 w 10000"/>
                <a:gd name="connsiteY6" fmla="*/ 9685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9988"/>
                <a:gd name="connsiteX1" fmla="*/ 9833 w 10000"/>
                <a:gd name="connsiteY1" fmla="*/ 30 h 9988"/>
                <a:gd name="connsiteX2" fmla="*/ 9984 w 10000"/>
                <a:gd name="connsiteY2" fmla="*/ 750 h 9988"/>
                <a:gd name="connsiteX3" fmla="*/ 10000 w 10000"/>
                <a:gd name="connsiteY3" fmla="*/ 9492 h 9988"/>
                <a:gd name="connsiteX4" fmla="*/ 9857 w 10000"/>
                <a:gd name="connsiteY4" fmla="*/ 9988 h 9988"/>
                <a:gd name="connsiteX5" fmla="*/ 104 w 10000"/>
                <a:gd name="connsiteY5" fmla="*/ 9975 h 9988"/>
                <a:gd name="connsiteX6" fmla="*/ 0 w 10000"/>
                <a:gd name="connsiteY6" fmla="*/ 9685 h 9988"/>
                <a:gd name="connsiteX7" fmla="*/ 0 w 10000"/>
                <a:gd name="connsiteY7" fmla="*/ 314 h 9988"/>
                <a:gd name="connsiteX8" fmla="*/ 127 w 10000"/>
                <a:gd name="connsiteY8" fmla="*/ 16 h 9988"/>
                <a:gd name="connsiteX9" fmla="*/ 118 w 10000"/>
                <a:gd name="connsiteY9" fmla="*/ 0 h 9988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672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  <a:gd name="connsiteX0" fmla="*/ 118 w 10000"/>
                <a:gd name="connsiteY0" fmla="*/ 0 h 10000"/>
                <a:gd name="connsiteX1" fmla="*/ 9833 w 10000"/>
                <a:gd name="connsiteY1" fmla="*/ 30 h 10000"/>
                <a:gd name="connsiteX2" fmla="*/ 9984 w 10000"/>
                <a:gd name="connsiteY2" fmla="*/ 751 h 10000"/>
                <a:gd name="connsiteX3" fmla="*/ 10000 w 10000"/>
                <a:gd name="connsiteY3" fmla="*/ 9503 h 10000"/>
                <a:gd name="connsiteX4" fmla="*/ 9857 w 10000"/>
                <a:gd name="connsiteY4" fmla="*/ 10000 h 10000"/>
                <a:gd name="connsiteX5" fmla="*/ 104 w 10000"/>
                <a:gd name="connsiteY5" fmla="*/ 9987 h 10000"/>
                <a:gd name="connsiteX6" fmla="*/ 0 w 10000"/>
                <a:gd name="connsiteY6" fmla="*/ 9584 h 10000"/>
                <a:gd name="connsiteX7" fmla="*/ 0 w 10000"/>
                <a:gd name="connsiteY7" fmla="*/ 314 h 10000"/>
                <a:gd name="connsiteX8" fmla="*/ 127 w 10000"/>
                <a:gd name="connsiteY8" fmla="*/ 16 h 10000"/>
                <a:gd name="connsiteX9" fmla="*/ 118 w 10000"/>
                <a:gd name="connsiteY9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000">
                  <a:moveTo>
                    <a:pt x="118" y="0"/>
                  </a:moveTo>
                  <a:lnTo>
                    <a:pt x="9833" y="30"/>
                  </a:lnTo>
                  <a:cubicBezTo>
                    <a:pt x="9919" y="94"/>
                    <a:pt x="9993" y="204"/>
                    <a:pt x="9984" y="751"/>
                  </a:cubicBezTo>
                  <a:cubicBezTo>
                    <a:pt x="9989" y="3668"/>
                    <a:pt x="9995" y="6586"/>
                    <a:pt x="10000" y="9503"/>
                  </a:cubicBezTo>
                  <a:cubicBezTo>
                    <a:pt x="9970" y="9870"/>
                    <a:pt x="9924" y="9911"/>
                    <a:pt x="9857" y="10000"/>
                  </a:cubicBezTo>
                  <a:lnTo>
                    <a:pt x="104" y="9987"/>
                  </a:lnTo>
                  <a:cubicBezTo>
                    <a:pt x="28" y="9856"/>
                    <a:pt x="21" y="9840"/>
                    <a:pt x="0" y="9584"/>
                  </a:cubicBezTo>
                  <a:lnTo>
                    <a:pt x="0" y="314"/>
                  </a:lnTo>
                  <a:cubicBezTo>
                    <a:pt x="30" y="114"/>
                    <a:pt x="41" y="65"/>
                    <a:pt x="127" y="16"/>
                  </a:cubicBezTo>
                  <a:cubicBezTo>
                    <a:pt x="124" y="11"/>
                    <a:pt x="121" y="5"/>
                    <a:pt x="118" y="0"/>
                  </a:cubicBezTo>
                  <a:close/>
                </a:path>
              </a:pathLst>
            </a:custGeom>
            <a:blipFill dpi="0" rotWithShape="1">
              <a:blip r:embed="rId6" cstate="print">
                <a:extLst>
                  <a:ext uri="{BEBA8EAE-BF5A-486C-A8C5-ECC9F3942E4B}">
                    <a14:imgProps xmlns:a14="http://schemas.microsoft.com/office/drawing/2010/main" xmlns="">
                      <a14:imgLayer r:embed="rId7">
                        <a14:imgEffect>
                          <a14:sharpenSoften amoun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a:blipFill>
            <a:ln w="127" cmpd="sng">
              <a:solidFill>
                <a:schemeClr val="tx1"/>
              </a:solidFill>
              <a:prstDash val="sysDot"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363" name="Freeform 362"/>
            <p:cNvSpPr>
              <a:spLocks noChangeAspect="1"/>
            </p:cNvSpPr>
            <p:nvPr/>
          </p:nvSpPr>
          <p:spPr>
            <a:xfrm rot="16200000">
              <a:off x="2188800" y="5266800"/>
              <a:ext cx="1407600" cy="453600"/>
            </a:xfrm>
            <a:custGeom>
              <a:avLst/>
              <a:gdLst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8" fmla="*/ 394163 w 9811210"/>
                <a:gd name="connsiteY8" fmla="*/ 2983 h 5745279"/>
                <a:gd name="connsiteX0" fmla="*/ 594188 w 9811210"/>
                <a:gd name="connsiteY0" fmla="*/ 612583 h 5745279"/>
                <a:gd name="connsiteX1" fmla="*/ 9223838 w 9811210"/>
                <a:gd name="connsiteY1" fmla="*/ 612583 h 5745279"/>
                <a:gd name="connsiteX2" fmla="*/ 9023813 w 9811210"/>
                <a:gd name="connsiteY2" fmla="*/ 5336983 h 5745279"/>
                <a:gd name="connsiteX3" fmla="*/ 8890463 w 9811210"/>
                <a:gd name="connsiteY3" fmla="*/ 5517958 h 5745279"/>
                <a:gd name="connsiteX4" fmla="*/ 651338 w 9811210"/>
                <a:gd name="connsiteY4" fmla="*/ 5527483 h 5745279"/>
                <a:gd name="connsiteX5" fmla="*/ 517988 w 9811210"/>
                <a:gd name="connsiteY5" fmla="*/ 5317933 h 5745279"/>
                <a:gd name="connsiteX6" fmla="*/ 517988 w 9811210"/>
                <a:gd name="connsiteY6" fmla="*/ 793558 h 5745279"/>
                <a:gd name="connsiteX7" fmla="*/ 394163 w 9811210"/>
                <a:gd name="connsiteY7" fmla="*/ 2983 h 5745279"/>
                <a:gd name="connsiteX0" fmla="*/ 594188 w 9811210"/>
                <a:gd name="connsiteY0" fmla="*/ 454606 h 5587302"/>
                <a:gd name="connsiteX1" fmla="*/ 9223838 w 9811210"/>
                <a:gd name="connsiteY1" fmla="*/ 454606 h 5587302"/>
                <a:gd name="connsiteX2" fmla="*/ 9023813 w 9811210"/>
                <a:gd name="connsiteY2" fmla="*/ 5179006 h 5587302"/>
                <a:gd name="connsiteX3" fmla="*/ 8890463 w 9811210"/>
                <a:gd name="connsiteY3" fmla="*/ 5359981 h 5587302"/>
                <a:gd name="connsiteX4" fmla="*/ 651338 w 9811210"/>
                <a:gd name="connsiteY4" fmla="*/ 5369506 h 5587302"/>
                <a:gd name="connsiteX5" fmla="*/ 517988 w 9811210"/>
                <a:gd name="connsiteY5" fmla="*/ 5159956 h 5587302"/>
                <a:gd name="connsiteX6" fmla="*/ 517988 w 9811210"/>
                <a:gd name="connsiteY6" fmla="*/ 635581 h 5587302"/>
                <a:gd name="connsiteX0" fmla="*/ 594188 w 9811210"/>
                <a:gd name="connsiteY0" fmla="*/ 0 h 5132696"/>
                <a:gd name="connsiteX1" fmla="*/ 9223838 w 9811210"/>
                <a:gd name="connsiteY1" fmla="*/ 0 h 5132696"/>
                <a:gd name="connsiteX2" fmla="*/ 9023813 w 9811210"/>
                <a:gd name="connsiteY2" fmla="*/ 4724400 h 5132696"/>
                <a:gd name="connsiteX3" fmla="*/ 8890463 w 9811210"/>
                <a:gd name="connsiteY3" fmla="*/ 4905375 h 5132696"/>
                <a:gd name="connsiteX4" fmla="*/ 651338 w 9811210"/>
                <a:gd name="connsiteY4" fmla="*/ 4914900 h 5132696"/>
                <a:gd name="connsiteX5" fmla="*/ 517988 w 9811210"/>
                <a:gd name="connsiteY5" fmla="*/ 4705350 h 5132696"/>
                <a:gd name="connsiteX6" fmla="*/ 517988 w 9811210"/>
                <a:gd name="connsiteY6" fmla="*/ 180975 h 5132696"/>
                <a:gd name="connsiteX0" fmla="*/ 594188 w 9533807"/>
                <a:gd name="connsiteY0" fmla="*/ 0 h 5132696"/>
                <a:gd name="connsiteX1" fmla="*/ 9223838 w 9533807"/>
                <a:gd name="connsiteY1" fmla="*/ 0 h 5132696"/>
                <a:gd name="connsiteX2" fmla="*/ 9023813 w 9533807"/>
                <a:gd name="connsiteY2" fmla="*/ 4724400 h 5132696"/>
                <a:gd name="connsiteX3" fmla="*/ 8890463 w 9533807"/>
                <a:gd name="connsiteY3" fmla="*/ 4905375 h 5132696"/>
                <a:gd name="connsiteX4" fmla="*/ 651338 w 9533807"/>
                <a:gd name="connsiteY4" fmla="*/ 4914900 h 5132696"/>
                <a:gd name="connsiteX5" fmla="*/ 517988 w 9533807"/>
                <a:gd name="connsiteY5" fmla="*/ 4705350 h 5132696"/>
                <a:gd name="connsiteX6" fmla="*/ 517988 w 9533807"/>
                <a:gd name="connsiteY6" fmla="*/ 180975 h 5132696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594188 w 9223838"/>
                <a:gd name="connsiteY0" fmla="*/ 0 h 5110381"/>
                <a:gd name="connsiteX1" fmla="*/ 9223838 w 9223838"/>
                <a:gd name="connsiteY1" fmla="*/ 0 h 5110381"/>
                <a:gd name="connsiteX2" fmla="*/ 9023813 w 9223838"/>
                <a:gd name="connsiteY2" fmla="*/ 4724400 h 5110381"/>
                <a:gd name="connsiteX3" fmla="*/ 8890463 w 9223838"/>
                <a:gd name="connsiteY3" fmla="*/ 4905375 h 5110381"/>
                <a:gd name="connsiteX4" fmla="*/ 651338 w 9223838"/>
                <a:gd name="connsiteY4" fmla="*/ 4914900 h 5110381"/>
                <a:gd name="connsiteX5" fmla="*/ 517988 w 9223838"/>
                <a:gd name="connsiteY5" fmla="*/ 4705350 h 5110381"/>
                <a:gd name="connsiteX6" fmla="*/ 517988 w 9223838"/>
                <a:gd name="connsiteY6" fmla="*/ 180975 h 5110381"/>
                <a:gd name="connsiteX0" fmla="*/ 82788 w 8712438"/>
                <a:gd name="connsiteY0" fmla="*/ 0 h 4914900"/>
                <a:gd name="connsiteX1" fmla="*/ 8712438 w 8712438"/>
                <a:gd name="connsiteY1" fmla="*/ 0 h 4914900"/>
                <a:gd name="connsiteX2" fmla="*/ 8512413 w 8712438"/>
                <a:gd name="connsiteY2" fmla="*/ 4724400 h 4914900"/>
                <a:gd name="connsiteX3" fmla="*/ 8379063 w 8712438"/>
                <a:gd name="connsiteY3" fmla="*/ 4905375 h 4914900"/>
                <a:gd name="connsiteX4" fmla="*/ 139938 w 8712438"/>
                <a:gd name="connsiteY4" fmla="*/ 4914900 h 4914900"/>
                <a:gd name="connsiteX5" fmla="*/ 6588 w 8712438"/>
                <a:gd name="connsiteY5" fmla="*/ 4705350 h 4914900"/>
                <a:gd name="connsiteX6" fmla="*/ 6588 w 8712438"/>
                <a:gd name="connsiteY6" fmla="*/ 180975 h 4914900"/>
                <a:gd name="connsiteX0" fmla="*/ 76200 w 8705850"/>
                <a:gd name="connsiteY0" fmla="*/ 0 h 4914900"/>
                <a:gd name="connsiteX1" fmla="*/ 8705850 w 8705850"/>
                <a:gd name="connsiteY1" fmla="*/ 0 h 4914900"/>
                <a:gd name="connsiteX2" fmla="*/ 8505825 w 8705850"/>
                <a:gd name="connsiteY2" fmla="*/ 4724400 h 4914900"/>
                <a:gd name="connsiteX3" fmla="*/ 8372475 w 8705850"/>
                <a:gd name="connsiteY3" fmla="*/ 4905375 h 4914900"/>
                <a:gd name="connsiteX4" fmla="*/ 133350 w 8705850"/>
                <a:gd name="connsiteY4" fmla="*/ 4914900 h 4914900"/>
                <a:gd name="connsiteX5" fmla="*/ 0 w 8705850"/>
                <a:gd name="connsiteY5" fmla="*/ 4705350 h 4914900"/>
                <a:gd name="connsiteX6" fmla="*/ 0 w 8705850"/>
                <a:gd name="connsiteY6" fmla="*/ 180975 h 4914900"/>
                <a:gd name="connsiteX0" fmla="*/ 142875 w 9290519"/>
                <a:gd name="connsiteY0" fmla="*/ 351719 h 5264238"/>
                <a:gd name="connsiteX1" fmla="*/ 8705850 w 9290519"/>
                <a:gd name="connsiteY1" fmla="*/ 349338 h 5264238"/>
                <a:gd name="connsiteX2" fmla="*/ 8505825 w 9290519"/>
                <a:gd name="connsiteY2" fmla="*/ 5073738 h 5264238"/>
                <a:gd name="connsiteX3" fmla="*/ 8372475 w 9290519"/>
                <a:gd name="connsiteY3" fmla="*/ 5254713 h 5264238"/>
                <a:gd name="connsiteX4" fmla="*/ 133350 w 9290519"/>
                <a:gd name="connsiteY4" fmla="*/ 5264238 h 5264238"/>
                <a:gd name="connsiteX5" fmla="*/ 0 w 9290519"/>
                <a:gd name="connsiteY5" fmla="*/ 5054688 h 5264238"/>
                <a:gd name="connsiteX6" fmla="*/ 0 w 9290519"/>
                <a:gd name="connsiteY6" fmla="*/ 530313 h 5264238"/>
                <a:gd name="connsiteX0" fmla="*/ 230981 w 9284015"/>
                <a:gd name="connsiteY0" fmla="*/ 356497 h 5261872"/>
                <a:gd name="connsiteX1" fmla="*/ 8705850 w 9284015"/>
                <a:gd name="connsiteY1" fmla="*/ 346972 h 5261872"/>
                <a:gd name="connsiteX2" fmla="*/ 8505825 w 9284015"/>
                <a:gd name="connsiteY2" fmla="*/ 5071372 h 5261872"/>
                <a:gd name="connsiteX3" fmla="*/ 8372475 w 9284015"/>
                <a:gd name="connsiteY3" fmla="*/ 5252347 h 5261872"/>
                <a:gd name="connsiteX4" fmla="*/ 133350 w 9284015"/>
                <a:gd name="connsiteY4" fmla="*/ 5261872 h 5261872"/>
                <a:gd name="connsiteX5" fmla="*/ 0 w 9284015"/>
                <a:gd name="connsiteY5" fmla="*/ 5052322 h 5261872"/>
                <a:gd name="connsiteX6" fmla="*/ 0 w 9284015"/>
                <a:gd name="connsiteY6" fmla="*/ 527947 h 5261872"/>
                <a:gd name="connsiteX0" fmla="*/ 123825 w 9291925"/>
                <a:gd name="connsiteY0" fmla="*/ 354902 h 5262658"/>
                <a:gd name="connsiteX1" fmla="*/ 8705850 w 9291925"/>
                <a:gd name="connsiteY1" fmla="*/ 347758 h 5262658"/>
                <a:gd name="connsiteX2" fmla="*/ 8505825 w 9291925"/>
                <a:gd name="connsiteY2" fmla="*/ 5072158 h 5262658"/>
                <a:gd name="connsiteX3" fmla="*/ 8372475 w 9291925"/>
                <a:gd name="connsiteY3" fmla="*/ 5253133 h 5262658"/>
                <a:gd name="connsiteX4" fmla="*/ 133350 w 9291925"/>
                <a:gd name="connsiteY4" fmla="*/ 5262658 h 5262658"/>
                <a:gd name="connsiteX5" fmla="*/ 0 w 9291925"/>
                <a:gd name="connsiteY5" fmla="*/ 5053108 h 5262658"/>
                <a:gd name="connsiteX6" fmla="*/ 0 w 9291925"/>
                <a:gd name="connsiteY6" fmla="*/ 528733 h 5262658"/>
                <a:gd name="connsiteX0" fmla="*/ 123825 w 9291925"/>
                <a:gd name="connsiteY0" fmla="*/ 7144 h 4914900"/>
                <a:gd name="connsiteX1" fmla="*/ 8705850 w 9291925"/>
                <a:gd name="connsiteY1" fmla="*/ 0 h 4914900"/>
                <a:gd name="connsiteX2" fmla="*/ 8505825 w 9291925"/>
                <a:gd name="connsiteY2" fmla="*/ 4724400 h 4914900"/>
                <a:gd name="connsiteX3" fmla="*/ 8372475 w 9291925"/>
                <a:gd name="connsiteY3" fmla="*/ 4905375 h 4914900"/>
                <a:gd name="connsiteX4" fmla="*/ 133350 w 9291925"/>
                <a:gd name="connsiteY4" fmla="*/ 4914900 h 4914900"/>
                <a:gd name="connsiteX5" fmla="*/ 0 w 9291925"/>
                <a:gd name="connsiteY5" fmla="*/ 4705350 h 4914900"/>
                <a:gd name="connsiteX6" fmla="*/ 0 w 9291925"/>
                <a:gd name="connsiteY6" fmla="*/ 180975 h 4914900"/>
                <a:gd name="connsiteX0" fmla="*/ 123825 w 8997923"/>
                <a:gd name="connsiteY0" fmla="*/ 2381 h 5119926"/>
                <a:gd name="connsiteX1" fmla="*/ 8329612 w 8997923"/>
                <a:gd name="connsiteY1" fmla="*/ 0 h 5119926"/>
                <a:gd name="connsiteX2" fmla="*/ 8505825 w 8997923"/>
                <a:gd name="connsiteY2" fmla="*/ 4719637 h 5119926"/>
                <a:gd name="connsiteX3" fmla="*/ 8372475 w 8997923"/>
                <a:gd name="connsiteY3" fmla="*/ 4900612 h 5119926"/>
                <a:gd name="connsiteX4" fmla="*/ 133350 w 8997923"/>
                <a:gd name="connsiteY4" fmla="*/ 4910137 h 5119926"/>
                <a:gd name="connsiteX5" fmla="*/ 0 w 8997923"/>
                <a:gd name="connsiteY5" fmla="*/ 4700587 h 5119926"/>
                <a:gd name="connsiteX6" fmla="*/ 0 w 8997923"/>
                <a:gd name="connsiteY6" fmla="*/ 176212 h 5119926"/>
                <a:gd name="connsiteX0" fmla="*/ 123825 w 8928174"/>
                <a:gd name="connsiteY0" fmla="*/ 2381 h 5119926"/>
                <a:gd name="connsiteX1" fmla="*/ 8234362 w 8928174"/>
                <a:gd name="connsiteY1" fmla="*/ 0 h 5119926"/>
                <a:gd name="connsiteX2" fmla="*/ 8505825 w 8928174"/>
                <a:gd name="connsiteY2" fmla="*/ 4719637 h 5119926"/>
                <a:gd name="connsiteX3" fmla="*/ 8372475 w 8928174"/>
                <a:gd name="connsiteY3" fmla="*/ 4900612 h 5119926"/>
                <a:gd name="connsiteX4" fmla="*/ 133350 w 8928174"/>
                <a:gd name="connsiteY4" fmla="*/ 4910137 h 5119926"/>
                <a:gd name="connsiteX5" fmla="*/ 0 w 8928174"/>
                <a:gd name="connsiteY5" fmla="*/ 4700587 h 5119926"/>
                <a:gd name="connsiteX6" fmla="*/ 0 w 8928174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505825 w 8508909"/>
                <a:gd name="connsiteY2" fmla="*/ 4719637 h 5119926"/>
                <a:gd name="connsiteX3" fmla="*/ 8372475 w 8508909"/>
                <a:gd name="connsiteY3" fmla="*/ 4900612 h 5119926"/>
                <a:gd name="connsiteX4" fmla="*/ 133350 w 8508909"/>
                <a:gd name="connsiteY4" fmla="*/ 4910137 h 5119926"/>
                <a:gd name="connsiteX5" fmla="*/ 0 w 8508909"/>
                <a:gd name="connsiteY5" fmla="*/ 4700587 h 5119926"/>
                <a:gd name="connsiteX6" fmla="*/ 0 w 8508909"/>
                <a:gd name="connsiteY6" fmla="*/ 176212 h 5119926"/>
                <a:gd name="connsiteX0" fmla="*/ 123825 w 8508909"/>
                <a:gd name="connsiteY0" fmla="*/ 2381 h 5119926"/>
                <a:gd name="connsiteX1" fmla="*/ 8234362 w 8508909"/>
                <a:gd name="connsiteY1" fmla="*/ 0 h 5119926"/>
                <a:gd name="connsiteX2" fmla="*/ 8253415 w 8508909"/>
                <a:gd name="connsiteY2" fmla="*/ 185736 h 5119926"/>
                <a:gd name="connsiteX3" fmla="*/ 8505825 w 8508909"/>
                <a:gd name="connsiteY3" fmla="*/ 4719637 h 5119926"/>
                <a:gd name="connsiteX4" fmla="*/ 8372475 w 8508909"/>
                <a:gd name="connsiteY4" fmla="*/ 4900612 h 5119926"/>
                <a:gd name="connsiteX5" fmla="*/ 133350 w 8508909"/>
                <a:gd name="connsiteY5" fmla="*/ 4910137 h 5119926"/>
                <a:gd name="connsiteX6" fmla="*/ 0 w 8508909"/>
                <a:gd name="connsiteY6" fmla="*/ 4700587 h 5119926"/>
                <a:gd name="connsiteX7" fmla="*/ 0 w 8508909"/>
                <a:gd name="connsiteY7" fmla="*/ 176212 h 5119926"/>
                <a:gd name="connsiteX0" fmla="*/ 123825 w 8903381"/>
                <a:gd name="connsiteY0" fmla="*/ 2381 h 5103550"/>
                <a:gd name="connsiteX1" fmla="*/ 8234362 w 8903381"/>
                <a:gd name="connsiteY1" fmla="*/ 0 h 5103550"/>
                <a:gd name="connsiteX2" fmla="*/ 8482015 w 8903381"/>
                <a:gd name="connsiteY2" fmla="*/ 223836 h 5103550"/>
                <a:gd name="connsiteX3" fmla="*/ 8505825 w 8903381"/>
                <a:gd name="connsiteY3" fmla="*/ 4719637 h 5103550"/>
                <a:gd name="connsiteX4" fmla="*/ 8372475 w 8903381"/>
                <a:gd name="connsiteY4" fmla="*/ 4900612 h 5103550"/>
                <a:gd name="connsiteX5" fmla="*/ 133350 w 8903381"/>
                <a:gd name="connsiteY5" fmla="*/ 4910137 h 5103550"/>
                <a:gd name="connsiteX6" fmla="*/ 0 w 8903381"/>
                <a:gd name="connsiteY6" fmla="*/ 4700587 h 5103550"/>
                <a:gd name="connsiteX7" fmla="*/ 0 w 8903381"/>
                <a:gd name="connsiteY7" fmla="*/ 176212 h 5103550"/>
                <a:gd name="connsiteX0" fmla="*/ 123825 w 8511125"/>
                <a:gd name="connsiteY0" fmla="*/ 2381 h 5103550"/>
                <a:gd name="connsiteX1" fmla="*/ 8234362 w 8511125"/>
                <a:gd name="connsiteY1" fmla="*/ 0 h 5103550"/>
                <a:gd name="connsiteX2" fmla="*/ 8482015 w 8511125"/>
                <a:gd name="connsiteY2" fmla="*/ 223836 h 5103550"/>
                <a:gd name="connsiteX3" fmla="*/ 8505825 w 8511125"/>
                <a:gd name="connsiteY3" fmla="*/ 4719637 h 5103550"/>
                <a:gd name="connsiteX4" fmla="*/ 8372475 w 8511125"/>
                <a:gd name="connsiteY4" fmla="*/ 4900612 h 5103550"/>
                <a:gd name="connsiteX5" fmla="*/ 133350 w 8511125"/>
                <a:gd name="connsiteY5" fmla="*/ 4910137 h 5103550"/>
                <a:gd name="connsiteX6" fmla="*/ 0 w 8511125"/>
                <a:gd name="connsiteY6" fmla="*/ 4700587 h 5103550"/>
                <a:gd name="connsiteX7" fmla="*/ 0 w 8511125"/>
                <a:gd name="connsiteY7" fmla="*/ 176212 h 5103550"/>
                <a:gd name="connsiteX0" fmla="*/ 123825 w 9060238"/>
                <a:gd name="connsiteY0" fmla="*/ 2381 h 5084406"/>
                <a:gd name="connsiteX1" fmla="*/ 8234362 w 9060238"/>
                <a:gd name="connsiteY1" fmla="*/ 0 h 5084406"/>
                <a:gd name="connsiteX2" fmla="*/ 8482015 w 9060238"/>
                <a:gd name="connsiteY2" fmla="*/ 223836 h 5084406"/>
                <a:gd name="connsiteX3" fmla="*/ 8601075 w 9060238"/>
                <a:gd name="connsiteY3" fmla="*/ 4681537 h 5084406"/>
                <a:gd name="connsiteX4" fmla="*/ 8372475 w 9060238"/>
                <a:gd name="connsiteY4" fmla="*/ 4900612 h 5084406"/>
                <a:gd name="connsiteX5" fmla="*/ 133350 w 9060238"/>
                <a:gd name="connsiteY5" fmla="*/ 4910137 h 5084406"/>
                <a:gd name="connsiteX6" fmla="*/ 0 w 9060238"/>
                <a:gd name="connsiteY6" fmla="*/ 4700587 h 5084406"/>
                <a:gd name="connsiteX7" fmla="*/ 0 w 9060238"/>
                <a:gd name="connsiteY7" fmla="*/ 176212 h 5084406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9014568"/>
                <a:gd name="connsiteY0" fmla="*/ 2381 h 5091063"/>
                <a:gd name="connsiteX1" fmla="*/ 8234362 w 9014568"/>
                <a:gd name="connsiteY1" fmla="*/ 0 h 5091063"/>
                <a:gd name="connsiteX2" fmla="*/ 8482015 w 9014568"/>
                <a:gd name="connsiteY2" fmla="*/ 223836 h 5091063"/>
                <a:gd name="connsiteX3" fmla="*/ 8477250 w 9014568"/>
                <a:gd name="connsiteY3" fmla="*/ 4691062 h 5091063"/>
                <a:gd name="connsiteX4" fmla="*/ 8372475 w 9014568"/>
                <a:gd name="connsiteY4" fmla="*/ 4900612 h 5091063"/>
                <a:gd name="connsiteX5" fmla="*/ 133350 w 9014568"/>
                <a:gd name="connsiteY5" fmla="*/ 4910137 h 5091063"/>
                <a:gd name="connsiteX6" fmla="*/ 0 w 9014568"/>
                <a:gd name="connsiteY6" fmla="*/ 4700587 h 5091063"/>
                <a:gd name="connsiteX7" fmla="*/ 0 w 9014568"/>
                <a:gd name="connsiteY7" fmla="*/ 176212 h 5091063"/>
                <a:gd name="connsiteX0" fmla="*/ 123825 w 8482015"/>
                <a:gd name="connsiteY0" fmla="*/ 2381 h 4918842"/>
                <a:gd name="connsiteX1" fmla="*/ 8234362 w 8482015"/>
                <a:gd name="connsiteY1" fmla="*/ 0 h 4918842"/>
                <a:gd name="connsiteX2" fmla="*/ 8482015 w 8482015"/>
                <a:gd name="connsiteY2" fmla="*/ 223836 h 4918842"/>
                <a:gd name="connsiteX3" fmla="*/ 8477250 w 8482015"/>
                <a:gd name="connsiteY3" fmla="*/ 4691062 h 4918842"/>
                <a:gd name="connsiteX4" fmla="*/ 8372475 w 8482015"/>
                <a:gd name="connsiteY4" fmla="*/ 4900612 h 4918842"/>
                <a:gd name="connsiteX5" fmla="*/ 133350 w 8482015"/>
                <a:gd name="connsiteY5" fmla="*/ 4910137 h 4918842"/>
                <a:gd name="connsiteX6" fmla="*/ 0 w 8482015"/>
                <a:gd name="connsiteY6" fmla="*/ 4700587 h 4918842"/>
                <a:gd name="connsiteX7" fmla="*/ 0 w 8482015"/>
                <a:gd name="connsiteY7" fmla="*/ 176212 h 4918842"/>
                <a:gd name="connsiteX0" fmla="*/ 632595 w 8998974"/>
                <a:gd name="connsiteY0" fmla="*/ 2381 h 5080246"/>
                <a:gd name="connsiteX1" fmla="*/ 8743132 w 8998974"/>
                <a:gd name="connsiteY1" fmla="*/ 0 h 5080246"/>
                <a:gd name="connsiteX2" fmla="*/ 8990785 w 8998974"/>
                <a:gd name="connsiteY2" fmla="*/ 223836 h 5080246"/>
                <a:gd name="connsiteX3" fmla="*/ 8986020 w 8998974"/>
                <a:gd name="connsiteY3" fmla="*/ 4691062 h 5080246"/>
                <a:gd name="connsiteX4" fmla="*/ 8828857 w 8998974"/>
                <a:gd name="connsiteY4" fmla="*/ 4895849 h 5080246"/>
                <a:gd name="connsiteX5" fmla="*/ 642120 w 8998974"/>
                <a:gd name="connsiteY5" fmla="*/ 4910137 h 5080246"/>
                <a:gd name="connsiteX6" fmla="*/ 508770 w 8998974"/>
                <a:gd name="connsiteY6" fmla="*/ 4700587 h 5080246"/>
                <a:gd name="connsiteX7" fmla="*/ 508770 w 8998974"/>
                <a:gd name="connsiteY7" fmla="*/ 176212 h 5080246"/>
                <a:gd name="connsiteX0" fmla="*/ 632595 w 8998974"/>
                <a:gd name="connsiteY0" fmla="*/ 2381 h 4929699"/>
                <a:gd name="connsiteX1" fmla="*/ 8743132 w 8998974"/>
                <a:gd name="connsiteY1" fmla="*/ 0 h 4929699"/>
                <a:gd name="connsiteX2" fmla="*/ 8990785 w 8998974"/>
                <a:gd name="connsiteY2" fmla="*/ 223836 h 4929699"/>
                <a:gd name="connsiteX3" fmla="*/ 8986020 w 8998974"/>
                <a:gd name="connsiteY3" fmla="*/ 4691062 h 4929699"/>
                <a:gd name="connsiteX4" fmla="*/ 8828857 w 8998974"/>
                <a:gd name="connsiteY4" fmla="*/ 4895849 h 4929699"/>
                <a:gd name="connsiteX5" fmla="*/ 642120 w 8998974"/>
                <a:gd name="connsiteY5" fmla="*/ 4910137 h 4929699"/>
                <a:gd name="connsiteX6" fmla="*/ 508770 w 8998974"/>
                <a:gd name="connsiteY6" fmla="*/ 4700587 h 4929699"/>
                <a:gd name="connsiteX7" fmla="*/ 508770 w 8998974"/>
                <a:gd name="connsiteY7" fmla="*/ 176212 h 4929699"/>
                <a:gd name="connsiteX0" fmla="*/ 629427 w 8998963"/>
                <a:gd name="connsiteY0" fmla="*/ 2381 h 5080246"/>
                <a:gd name="connsiteX1" fmla="*/ 8739964 w 8998963"/>
                <a:gd name="connsiteY1" fmla="*/ 0 h 5080246"/>
                <a:gd name="connsiteX2" fmla="*/ 8987617 w 8998963"/>
                <a:gd name="connsiteY2" fmla="*/ 223836 h 5080246"/>
                <a:gd name="connsiteX3" fmla="*/ 8982852 w 8998963"/>
                <a:gd name="connsiteY3" fmla="*/ 4691062 h 5080246"/>
                <a:gd name="connsiteX4" fmla="*/ 8782826 w 8998963"/>
                <a:gd name="connsiteY4" fmla="*/ 4895849 h 5080246"/>
                <a:gd name="connsiteX5" fmla="*/ 638952 w 8998963"/>
                <a:gd name="connsiteY5" fmla="*/ 4910137 h 5080246"/>
                <a:gd name="connsiteX6" fmla="*/ 505602 w 8998963"/>
                <a:gd name="connsiteY6" fmla="*/ 4700587 h 5080246"/>
                <a:gd name="connsiteX7" fmla="*/ 505602 w 8998963"/>
                <a:gd name="connsiteY7" fmla="*/ 176212 h 5080246"/>
                <a:gd name="connsiteX0" fmla="*/ 629427 w 8998963"/>
                <a:gd name="connsiteY0" fmla="*/ 2381 h 4929699"/>
                <a:gd name="connsiteX1" fmla="*/ 8739964 w 8998963"/>
                <a:gd name="connsiteY1" fmla="*/ 0 h 4929699"/>
                <a:gd name="connsiteX2" fmla="*/ 8987617 w 8998963"/>
                <a:gd name="connsiteY2" fmla="*/ 223836 h 4929699"/>
                <a:gd name="connsiteX3" fmla="*/ 8982852 w 8998963"/>
                <a:gd name="connsiteY3" fmla="*/ 4691062 h 4929699"/>
                <a:gd name="connsiteX4" fmla="*/ 8782826 w 8998963"/>
                <a:gd name="connsiteY4" fmla="*/ 4895849 h 4929699"/>
                <a:gd name="connsiteX5" fmla="*/ 638952 w 8998963"/>
                <a:gd name="connsiteY5" fmla="*/ 4910137 h 4929699"/>
                <a:gd name="connsiteX6" fmla="*/ 505602 w 8998963"/>
                <a:gd name="connsiteY6" fmla="*/ 4700587 h 4929699"/>
                <a:gd name="connsiteX7" fmla="*/ 505602 w 8998963"/>
                <a:gd name="connsiteY7" fmla="*/ 176212 h 4929699"/>
                <a:gd name="connsiteX0" fmla="*/ 629427 w 9439160"/>
                <a:gd name="connsiteY0" fmla="*/ 2381 h 4927879"/>
                <a:gd name="connsiteX1" fmla="*/ 8739964 w 9439160"/>
                <a:gd name="connsiteY1" fmla="*/ 0 h 4927879"/>
                <a:gd name="connsiteX2" fmla="*/ 8987617 w 9439160"/>
                <a:gd name="connsiteY2" fmla="*/ 223836 h 4927879"/>
                <a:gd name="connsiteX3" fmla="*/ 8978089 w 9439160"/>
                <a:gd name="connsiteY3" fmla="*/ 4729162 h 4927879"/>
                <a:gd name="connsiteX4" fmla="*/ 8782826 w 9439160"/>
                <a:gd name="connsiteY4" fmla="*/ 4895849 h 4927879"/>
                <a:gd name="connsiteX5" fmla="*/ 638952 w 9439160"/>
                <a:gd name="connsiteY5" fmla="*/ 4910137 h 4927879"/>
                <a:gd name="connsiteX6" fmla="*/ 505602 w 9439160"/>
                <a:gd name="connsiteY6" fmla="*/ 4700587 h 4927879"/>
                <a:gd name="connsiteX7" fmla="*/ 505602 w 9439160"/>
                <a:gd name="connsiteY7" fmla="*/ 176212 h 4927879"/>
                <a:gd name="connsiteX0" fmla="*/ 629427 w 8995730"/>
                <a:gd name="connsiteY0" fmla="*/ 2381 h 4927879"/>
                <a:gd name="connsiteX1" fmla="*/ 8739964 w 8995730"/>
                <a:gd name="connsiteY1" fmla="*/ 0 h 4927879"/>
                <a:gd name="connsiteX2" fmla="*/ 8987617 w 8995730"/>
                <a:gd name="connsiteY2" fmla="*/ 223836 h 4927879"/>
                <a:gd name="connsiteX3" fmla="*/ 8978089 w 8995730"/>
                <a:gd name="connsiteY3" fmla="*/ 4729162 h 4927879"/>
                <a:gd name="connsiteX4" fmla="*/ 8782826 w 8995730"/>
                <a:gd name="connsiteY4" fmla="*/ 4895849 h 4927879"/>
                <a:gd name="connsiteX5" fmla="*/ 638952 w 8995730"/>
                <a:gd name="connsiteY5" fmla="*/ 4910137 h 4927879"/>
                <a:gd name="connsiteX6" fmla="*/ 505602 w 8995730"/>
                <a:gd name="connsiteY6" fmla="*/ 4700587 h 4927879"/>
                <a:gd name="connsiteX7" fmla="*/ 505602 w 8995730"/>
                <a:gd name="connsiteY7" fmla="*/ 176212 h 4927879"/>
                <a:gd name="connsiteX0" fmla="*/ 629427 w 8987617"/>
                <a:gd name="connsiteY0" fmla="*/ 2381 h 4927879"/>
                <a:gd name="connsiteX1" fmla="*/ 8739964 w 8987617"/>
                <a:gd name="connsiteY1" fmla="*/ 0 h 4927879"/>
                <a:gd name="connsiteX2" fmla="*/ 8987617 w 8987617"/>
                <a:gd name="connsiteY2" fmla="*/ 223836 h 4927879"/>
                <a:gd name="connsiteX3" fmla="*/ 8978089 w 8987617"/>
                <a:gd name="connsiteY3" fmla="*/ 4729162 h 4927879"/>
                <a:gd name="connsiteX4" fmla="*/ 8782826 w 8987617"/>
                <a:gd name="connsiteY4" fmla="*/ 4895849 h 4927879"/>
                <a:gd name="connsiteX5" fmla="*/ 638952 w 8987617"/>
                <a:gd name="connsiteY5" fmla="*/ 4910137 h 4927879"/>
                <a:gd name="connsiteX6" fmla="*/ 505602 w 8987617"/>
                <a:gd name="connsiteY6" fmla="*/ 4700587 h 4927879"/>
                <a:gd name="connsiteX7" fmla="*/ 505602 w 8987617"/>
                <a:gd name="connsiteY7" fmla="*/ 176212 h 4927879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620448 w 9428776"/>
                <a:gd name="connsiteY0" fmla="*/ 2381 h 5099916"/>
                <a:gd name="connsiteX1" fmla="*/ 8730985 w 9428776"/>
                <a:gd name="connsiteY1" fmla="*/ 0 h 5099916"/>
                <a:gd name="connsiteX2" fmla="*/ 8978638 w 9428776"/>
                <a:gd name="connsiteY2" fmla="*/ 223836 h 5099916"/>
                <a:gd name="connsiteX3" fmla="*/ 8969110 w 9428776"/>
                <a:gd name="connsiteY3" fmla="*/ 4729162 h 5099916"/>
                <a:gd name="connsiteX4" fmla="*/ 8773847 w 9428776"/>
                <a:gd name="connsiteY4" fmla="*/ 4895849 h 5099916"/>
                <a:gd name="connsiteX5" fmla="*/ 649023 w 9428776"/>
                <a:gd name="connsiteY5" fmla="*/ 4895849 h 5099916"/>
                <a:gd name="connsiteX6" fmla="*/ 496623 w 9428776"/>
                <a:gd name="connsiteY6" fmla="*/ 4700587 h 5099916"/>
                <a:gd name="connsiteX7" fmla="*/ 496623 w 9428776"/>
                <a:gd name="connsiteY7" fmla="*/ 176212 h 5099916"/>
                <a:gd name="connsiteX0" fmla="*/ 123825 w 8932153"/>
                <a:gd name="connsiteY0" fmla="*/ 2381 h 4895849"/>
                <a:gd name="connsiteX1" fmla="*/ 8234362 w 8932153"/>
                <a:gd name="connsiteY1" fmla="*/ 0 h 4895849"/>
                <a:gd name="connsiteX2" fmla="*/ 8482015 w 8932153"/>
                <a:gd name="connsiteY2" fmla="*/ 223836 h 4895849"/>
                <a:gd name="connsiteX3" fmla="*/ 8472487 w 8932153"/>
                <a:gd name="connsiteY3" fmla="*/ 4729162 h 4895849"/>
                <a:gd name="connsiteX4" fmla="*/ 8277224 w 8932153"/>
                <a:gd name="connsiteY4" fmla="*/ 4895849 h 4895849"/>
                <a:gd name="connsiteX5" fmla="*/ 152400 w 8932153"/>
                <a:gd name="connsiteY5" fmla="*/ 4895849 h 4895849"/>
                <a:gd name="connsiteX6" fmla="*/ 0 w 8932153"/>
                <a:gd name="connsiteY6" fmla="*/ 4700587 h 4895849"/>
                <a:gd name="connsiteX7" fmla="*/ 0 w 8932153"/>
                <a:gd name="connsiteY7" fmla="*/ 176212 h 4895849"/>
                <a:gd name="connsiteX0" fmla="*/ 616925 w 9425253"/>
                <a:gd name="connsiteY0" fmla="*/ 2381 h 4895849"/>
                <a:gd name="connsiteX1" fmla="*/ 8727462 w 9425253"/>
                <a:gd name="connsiteY1" fmla="*/ 0 h 4895849"/>
                <a:gd name="connsiteX2" fmla="*/ 8975115 w 9425253"/>
                <a:gd name="connsiteY2" fmla="*/ 223836 h 4895849"/>
                <a:gd name="connsiteX3" fmla="*/ 8965587 w 9425253"/>
                <a:gd name="connsiteY3" fmla="*/ 4729162 h 4895849"/>
                <a:gd name="connsiteX4" fmla="*/ 8770324 w 9425253"/>
                <a:gd name="connsiteY4" fmla="*/ 4895849 h 4895849"/>
                <a:gd name="connsiteX5" fmla="*/ 645500 w 9425253"/>
                <a:gd name="connsiteY5" fmla="*/ 4895849 h 4895849"/>
                <a:gd name="connsiteX6" fmla="*/ 483575 w 9425253"/>
                <a:gd name="connsiteY6" fmla="*/ 4695825 h 4895849"/>
                <a:gd name="connsiteX7" fmla="*/ 493100 w 9425253"/>
                <a:gd name="connsiteY7" fmla="*/ 176212 h 4895849"/>
                <a:gd name="connsiteX0" fmla="*/ 133350 w 8941678"/>
                <a:gd name="connsiteY0" fmla="*/ 2381 h 4895849"/>
                <a:gd name="connsiteX1" fmla="*/ 8243887 w 8941678"/>
                <a:gd name="connsiteY1" fmla="*/ 0 h 4895849"/>
                <a:gd name="connsiteX2" fmla="*/ 8491540 w 8941678"/>
                <a:gd name="connsiteY2" fmla="*/ 223836 h 4895849"/>
                <a:gd name="connsiteX3" fmla="*/ 8482012 w 8941678"/>
                <a:gd name="connsiteY3" fmla="*/ 4729162 h 4895849"/>
                <a:gd name="connsiteX4" fmla="*/ 8286749 w 8941678"/>
                <a:gd name="connsiteY4" fmla="*/ 4895849 h 4895849"/>
                <a:gd name="connsiteX5" fmla="*/ 161925 w 8941678"/>
                <a:gd name="connsiteY5" fmla="*/ 4895849 h 4895849"/>
                <a:gd name="connsiteX6" fmla="*/ 0 w 8941678"/>
                <a:gd name="connsiteY6" fmla="*/ 4695825 h 4895849"/>
                <a:gd name="connsiteX7" fmla="*/ 9525 w 8941678"/>
                <a:gd name="connsiteY7" fmla="*/ 176212 h 4895849"/>
                <a:gd name="connsiteX0" fmla="*/ 619603 w 9427931"/>
                <a:gd name="connsiteY0" fmla="*/ 2381 h 4895849"/>
                <a:gd name="connsiteX1" fmla="*/ 8730140 w 9427931"/>
                <a:gd name="connsiteY1" fmla="*/ 0 h 4895849"/>
                <a:gd name="connsiteX2" fmla="*/ 8977793 w 9427931"/>
                <a:gd name="connsiteY2" fmla="*/ 223836 h 4895849"/>
                <a:gd name="connsiteX3" fmla="*/ 8968265 w 9427931"/>
                <a:gd name="connsiteY3" fmla="*/ 4729162 h 4895849"/>
                <a:gd name="connsiteX4" fmla="*/ 8773002 w 9427931"/>
                <a:gd name="connsiteY4" fmla="*/ 4895849 h 4895849"/>
                <a:gd name="connsiteX5" fmla="*/ 648178 w 9427931"/>
                <a:gd name="connsiteY5" fmla="*/ 4895849 h 4895849"/>
                <a:gd name="connsiteX6" fmla="*/ 476728 w 9427931"/>
                <a:gd name="connsiteY6" fmla="*/ 4681538 h 4895849"/>
                <a:gd name="connsiteX7" fmla="*/ 495778 w 9427931"/>
                <a:gd name="connsiteY7" fmla="*/ 176212 h 4895849"/>
                <a:gd name="connsiteX0" fmla="*/ 142875 w 8951203"/>
                <a:gd name="connsiteY0" fmla="*/ 2381 h 4895849"/>
                <a:gd name="connsiteX1" fmla="*/ 8253412 w 8951203"/>
                <a:gd name="connsiteY1" fmla="*/ 0 h 4895849"/>
                <a:gd name="connsiteX2" fmla="*/ 8501065 w 8951203"/>
                <a:gd name="connsiteY2" fmla="*/ 223836 h 4895849"/>
                <a:gd name="connsiteX3" fmla="*/ 8491537 w 8951203"/>
                <a:gd name="connsiteY3" fmla="*/ 4729162 h 4895849"/>
                <a:gd name="connsiteX4" fmla="*/ 8296274 w 8951203"/>
                <a:gd name="connsiteY4" fmla="*/ 4895849 h 4895849"/>
                <a:gd name="connsiteX5" fmla="*/ 171450 w 8951203"/>
                <a:gd name="connsiteY5" fmla="*/ 4895849 h 4895849"/>
                <a:gd name="connsiteX6" fmla="*/ 0 w 8951203"/>
                <a:gd name="connsiteY6" fmla="*/ 4681538 h 4895849"/>
                <a:gd name="connsiteX7" fmla="*/ 19050 w 8951203"/>
                <a:gd name="connsiteY7" fmla="*/ 176212 h 4895849"/>
                <a:gd name="connsiteX0" fmla="*/ 153183 w 8959754"/>
                <a:gd name="connsiteY0" fmla="*/ 2381 h 5077986"/>
                <a:gd name="connsiteX1" fmla="*/ 8263720 w 8959754"/>
                <a:gd name="connsiteY1" fmla="*/ 0 h 5077986"/>
                <a:gd name="connsiteX2" fmla="*/ 8511373 w 8959754"/>
                <a:gd name="connsiteY2" fmla="*/ 223836 h 5077986"/>
                <a:gd name="connsiteX3" fmla="*/ 8501845 w 8959754"/>
                <a:gd name="connsiteY3" fmla="*/ 4729162 h 5077986"/>
                <a:gd name="connsiteX4" fmla="*/ 8306582 w 8959754"/>
                <a:gd name="connsiteY4" fmla="*/ 4895849 h 5077986"/>
                <a:gd name="connsiteX5" fmla="*/ 205570 w 8959754"/>
                <a:gd name="connsiteY5" fmla="*/ 4900612 h 5077986"/>
                <a:gd name="connsiteX6" fmla="*/ 10308 w 8959754"/>
                <a:gd name="connsiteY6" fmla="*/ 4681538 h 5077986"/>
                <a:gd name="connsiteX7" fmla="*/ 29358 w 8959754"/>
                <a:gd name="connsiteY7" fmla="*/ 176212 h 5077986"/>
                <a:gd name="connsiteX0" fmla="*/ 153183 w 8959754"/>
                <a:gd name="connsiteY0" fmla="*/ 2381 h 4909503"/>
                <a:gd name="connsiteX1" fmla="*/ 8263720 w 8959754"/>
                <a:gd name="connsiteY1" fmla="*/ 0 h 4909503"/>
                <a:gd name="connsiteX2" fmla="*/ 8511373 w 8959754"/>
                <a:gd name="connsiteY2" fmla="*/ 223836 h 4909503"/>
                <a:gd name="connsiteX3" fmla="*/ 8501845 w 8959754"/>
                <a:gd name="connsiteY3" fmla="*/ 4729162 h 4909503"/>
                <a:gd name="connsiteX4" fmla="*/ 8306582 w 8959754"/>
                <a:gd name="connsiteY4" fmla="*/ 4895849 h 4909503"/>
                <a:gd name="connsiteX5" fmla="*/ 205570 w 8959754"/>
                <a:gd name="connsiteY5" fmla="*/ 4900612 h 4909503"/>
                <a:gd name="connsiteX6" fmla="*/ 10308 w 8959754"/>
                <a:gd name="connsiteY6" fmla="*/ 4681538 h 4909503"/>
                <a:gd name="connsiteX7" fmla="*/ 29358 w 8959754"/>
                <a:gd name="connsiteY7" fmla="*/ 176212 h 4909503"/>
                <a:gd name="connsiteX0" fmla="*/ 142875 w 8949446"/>
                <a:gd name="connsiteY0" fmla="*/ 2381 h 4909503"/>
                <a:gd name="connsiteX1" fmla="*/ 8253412 w 8949446"/>
                <a:gd name="connsiteY1" fmla="*/ 0 h 4909503"/>
                <a:gd name="connsiteX2" fmla="*/ 8501065 w 8949446"/>
                <a:gd name="connsiteY2" fmla="*/ 223836 h 4909503"/>
                <a:gd name="connsiteX3" fmla="*/ 8491537 w 8949446"/>
                <a:gd name="connsiteY3" fmla="*/ 4729162 h 4909503"/>
                <a:gd name="connsiteX4" fmla="*/ 8296274 w 8949446"/>
                <a:gd name="connsiteY4" fmla="*/ 4895849 h 4909503"/>
                <a:gd name="connsiteX5" fmla="*/ 195262 w 8949446"/>
                <a:gd name="connsiteY5" fmla="*/ 4900612 h 4909503"/>
                <a:gd name="connsiteX6" fmla="*/ 0 w 8949446"/>
                <a:gd name="connsiteY6" fmla="*/ 4681538 h 4909503"/>
                <a:gd name="connsiteX7" fmla="*/ 19050 w 8949446"/>
                <a:gd name="connsiteY7" fmla="*/ 176212 h 4909503"/>
                <a:gd name="connsiteX0" fmla="*/ 154092 w 8960663"/>
                <a:gd name="connsiteY0" fmla="*/ 2381 h 5076603"/>
                <a:gd name="connsiteX1" fmla="*/ 8264629 w 8960663"/>
                <a:gd name="connsiteY1" fmla="*/ 0 h 5076603"/>
                <a:gd name="connsiteX2" fmla="*/ 8512282 w 8960663"/>
                <a:gd name="connsiteY2" fmla="*/ 223836 h 5076603"/>
                <a:gd name="connsiteX3" fmla="*/ 8502754 w 8960663"/>
                <a:gd name="connsiteY3" fmla="*/ 4729162 h 5076603"/>
                <a:gd name="connsiteX4" fmla="*/ 8307491 w 8960663"/>
                <a:gd name="connsiteY4" fmla="*/ 4895849 h 5076603"/>
                <a:gd name="connsiteX5" fmla="*/ 206479 w 8960663"/>
                <a:gd name="connsiteY5" fmla="*/ 4900612 h 5076603"/>
                <a:gd name="connsiteX6" fmla="*/ 11217 w 8960663"/>
                <a:gd name="connsiteY6" fmla="*/ 4681538 h 5076603"/>
                <a:gd name="connsiteX7" fmla="*/ 25505 w 8960663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5076603"/>
                <a:gd name="connsiteX1" fmla="*/ 8253412 w 8949446"/>
                <a:gd name="connsiteY1" fmla="*/ 0 h 5076603"/>
                <a:gd name="connsiteX2" fmla="*/ 8501065 w 8949446"/>
                <a:gd name="connsiteY2" fmla="*/ 223836 h 5076603"/>
                <a:gd name="connsiteX3" fmla="*/ 8491537 w 8949446"/>
                <a:gd name="connsiteY3" fmla="*/ 4729162 h 5076603"/>
                <a:gd name="connsiteX4" fmla="*/ 8296274 w 8949446"/>
                <a:gd name="connsiteY4" fmla="*/ 4895849 h 5076603"/>
                <a:gd name="connsiteX5" fmla="*/ 195262 w 8949446"/>
                <a:gd name="connsiteY5" fmla="*/ 4900612 h 5076603"/>
                <a:gd name="connsiteX6" fmla="*/ 0 w 8949446"/>
                <a:gd name="connsiteY6" fmla="*/ 4681538 h 5076603"/>
                <a:gd name="connsiteX7" fmla="*/ 14288 w 8949446"/>
                <a:gd name="connsiteY7" fmla="*/ 195262 h 5076603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52724 w 8959295"/>
                <a:gd name="connsiteY0" fmla="*/ 2381 h 4900612"/>
                <a:gd name="connsiteX1" fmla="*/ 8263261 w 8959295"/>
                <a:gd name="connsiteY1" fmla="*/ 0 h 4900612"/>
                <a:gd name="connsiteX2" fmla="*/ 8510914 w 8959295"/>
                <a:gd name="connsiteY2" fmla="*/ 223836 h 4900612"/>
                <a:gd name="connsiteX3" fmla="*/ 8501386 w 8959295"/>
                <a:gd name="connsiteY3" fmla="*/ 4729162 h 4900612"/>
                <a:gd name="connsiteX4" fmla="*/ 8306123 w 8959295"/>
                <a:gd name="connsiteY4" fmla="*/ 4895849 h 4900612"/>
                <a:gd name="connsiteX5" fmla="*/ 205111 w 8959295"/>
                <a:gd name="connsiteY5" fmla="*/ 4900612 h 4900612"/>
                <a:gd name="connsiteX6" fmla="*/ 9849 w 8959295"/>
                <a:gd name="connsiteY6" fmla="*/ 4681538 h 4900612"/>
                <a:gd name="connsiteX7" fmla="*/ 24137 w 8959295"/>
                <a:gd name="connsiteY7" fmla="*/ 195262 h 4900612"/>
                <a:gd name="connsiteX0" fmla="*/ 142875 w 8949446"/>
                <a:gd name="connsiteY0" fmla="*/ 2381 h 4900612"/>
                <a:gd name="connsiteX1" fmla="*/ 8253412 w 8949446"/>
                <a:gd name="connsiteY1" fmla="*/ 0 h 4900612"/>
                <a:gd name="connsiteX2" fmla="*/ 8501065 w 8949446"/>
                <a:gd name="connsiteY2" fmla="*/ 223836 h 4900612"/>
                <a:gd name="connsiteX3" fmla="*/ 8491537 w 8949446"/>
                <a:gd name="connsiteY3" fmla="*/ 4729162 h 4900612"/>
                <a:gd name="connsiteX4" fmla="*/ 8296274 w 8949446"/>
                <a:gd name="connsiteY4" fmla="*/ 4895849 h 4900612"/>
                <a:gd name="connsiteX5" fmla="*/ 195262 w 8949446"/>
                <a:gd name="connsiteY5" fmla="*/ 4900612 h 4900612"/>
                <a:gd name="connsiteX6" fmla="*/ 0 w 8949446"/>
                <a:gd name="connsiteY6" fmla="*/ 4681538 h 4900612"/>
                <a:gd name="connsiteX7" fmla="*/ 14288 w 8949446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2383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930 h 4901161"/>
                <a:gd name="connsiteX1" fmla="*/ 8253412 w 8501065"/>
                <a:gd name="connsiteY1" fmla="*/ 549 h 4901161"/>
                <a:gd name="connsiteX2" fmla="*/ 8501065 w 8501065"/>
                <a:gd name="connsiteY2" fmla="*/ 224385 h 4901161"/>
                <a:gd name="connsiteX3" fmla="*/ 8491537 w 8501065"/>
                <a:gd name="connsiteY3" fmla="*/ 4729711 h 4901161"/>
                <a:gd name="connsiteX4" fmla="*/ 8296274 w 8501065"/>
                <a:gd name="connsiteY4" fmla="*/ 4896398 h 4901161"/>
                <a:gd name="connsiteX5" fmla="*/ 195262 w 8501065"/>
                <a:gd name="connsiteY5" fmla="*/ 4901161 h 4901161"/>
                <a:gd name="connsiteX6" fmla="*/ 0 w 8501065"/>
                <a:gd name="connsiteY6" fmla="*/ 4682087 h 4901161"/>
                <a:gd name="connsiteX7" fmla="*/ 14288 w 8501065"/>
                <a:gd name="connsiteY7" fmla="*/ 195811 h 4901161"/>
                <a:gd name="connsiteX0" fmla="*/ 142875 w 8501065"/>
                <a:gd name="connsiteY0" fmla="*/ 3086 h 4901317"/>
                <a:gd name="connsiteX1" fmla="*/ 8253412 w 8501065"/>
                <a:gd name="connsiteY1" fmla="*/ 705 h 4901317"/>
                <a:gd name="connsiteX2" fmla="*/ 8501065 w 8501065"/>
                <a:gd name="connsiteY2" fmla="*/ 224541 h 4901317"/>
                <a:gd name="connsiteX3" fmla="*/ 8491537 w 8501065"/>
                <a:gd name="connsiteY3" fmla="*/ 4729867 h 4901317"/>
                <a:gd name="connsiteX4" fmla="*/ 8296274 w 8501065"/>
                <a:gd name="connsiteY4" fmla="*/ 4896554 h 4901317"/>
                <a:gd name="connsiteX5" fmla="*/ 195262 w 8501065"/>
                <a:gd name="connsiteY5" fmla="*/ 4901317 h 4901317"/>
                <a:gd name="connsiteX6" fmla="*/ 0 w 8501065"/>
                <a:gd name="connsiteY6" fmla="*/ 4682243 h 4901317"/>
                <a:gd name="connsiteX7" fmla="*/ 14288 w 8501065"/>
                <a:gd name="connsiteY7" fmla="*/ 195967 h 4901317"/>
                <a:gd name="connsiteX0" fmla="*/ 142875 w 8501065"/>
                <a:gd name="connsiteY0" fmla="*/ 2947 h 4901178"/>
                <a:gd name="connsiteX1" fmla="*/ 8253412 w 8501065"/>
                <a:gd name="connsiteY1" fmla="*/ 566 h 4901178"/>
                <a:gd name="connsiteX2" fmla="*/ 8501065 w 8501065"/>
                <a:gd name="connsiteY2" fmla="*/ 224402 h 4901178"/>
                <a:gd name="connsiteX3" fmla="*/ 8491537 w 8501065"/>
                <a:gd name="connsiteY3" fmla="*/ 4729728 h 4901178"/>
                <a:gd name="connsiteX4" fmla="*/ 8296274 w 8501065"/>
                <a:gd name="connsiteY4" fmla="*/ 4896415 h 4901178"/>
                <a:gd name="connsiteX5" fmla="*/ 195262 w 8501065"/>
                <a:gd name="connsiteY5" fmla="*/ 4901178 h 4901178"/>
                <a:gd name="connsiteX6" fmla="*/ 0 w 8501065"/>
                <a:gd name="connsiteY6" fmla="*/ 4682104 h 4901178"/>
                <a:gd name="connsiteX7" fmla="*/ 14288 w 8501065"/>
                <a:gd name="connsiteY7" fmla="*/ 195828 h 4901178"/>
                <a:gd name="connsiteX0" fmla="*/ 142875 w 8501065"/>
                <a:gd name="connsiteY0" fmla="*/ 3019 h 4901250"/>
                <a:gd name="connsiteX1" fmla="*/ 8253412 w 8501065"/>
                <a:gd name="connsiteY1" fmla="*/ 638 h 4901250"/>
                <a:gd name="connsiteX2" fmla="*/ 8501065 w 8501065"/>
                <a:gd name="connsiteY2" fmla="*/ 205424 h 4901250"/>
                <a:gd name="connsiteX3" fmla="*/ 8491537 w 8501065"/>
                <a:gd name="connsiteY3" fmla="*/ 4729800 h 4901250"/>
                <a:gd name="connsiteX4" fmla="*/ 8296274 w 8501065"/>
                <a:gd name="connsiteY4" fmla="*/ 4896487 h 4901250"/>
                <a:gd name="connsiteX5" fmla="*/ 195262 w 8501065"/>
                <a:gd name="connsiteY5" fmla="*/ 4901250 h 4901250"/>
                <a:gd name="connsiteX6" fmla="*/ 0 w 8501065"/>
                <a:gd name="connsiteY6" fmla="*/ 4682176 h 4901250"/>
                <a:gd name="connsiteX7" fmla="*/ 14288 w 8501065"/>
                <a:gd name="connsiteY7" fmla="*/ 195900 h 4901250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501065"/>
                <a:gd name="connsiteY0" fmla="*/ 2381 h 4900612"/>
                <a:gd name="connsiteX1" fmla="*/ 8253412 w 8501065"/>
                <a:gd name="connsiteY1" fmla="*/ 0 h 4900612"/>
                <a:gd name="connsiteX2" fmla="*/ 8501065 w 8501065"/>
                <a:gd name="connsiteY2" fmla="*/ 204786 h 4900612"/>
                <a:gd name="connsiteX3" fmla="*/ 8491537 w 8501065"/>
                <a:gd name="connsiteY3" fmla="*/ 4729162 h 4900612"/>
                <a:gd name="connsiteX4" fmla="*/ 8296274 w 8501065"/>
                <a:gd name="connsiteY4" fmla="*/ 4895849 h 4900612"/>
                <a:gd name="connsiteX5" fmla="*/ 195262 w 8501065"/>
                <a:gd name="connsiteY5" fmla="*/ 4900612 h 4900612"/>
                <a:gd name="connsiteX6" fmla="*/ 0 w 8501065"/>
                <a:gd name="connsiteY6" fmla="*/ 4681538 h 4900612"/>
                <a:gd name="connsiteX7" fmla="*/ 14288 w 8501065"/>
                <a:gd name="connsiteY7" fmla="*/ 195262 h 4900612"/>
                <a:gd name="connsiteX0" fmla="*/ 142875 w 8496302"/>
                <a:gd name="connsiteY0" fmla="*/ 2381 h 4900612"/>
                <a:gd name="connsiteX1" fmla="*/ 8253412 w 8496302"/>
                <a:gd name="connsiteY1" fmla="*/ 0 h 4900612"/>
                <a:gd name="connsiteX2" fmla="*/ 8496302 w 8496302"/>
                <a:gd name="connsiteY2" fmla="*/ 133348 h 4900612"/>
                <a:gd name="connsiteX3" fmla="*/ 8491537 w 8496302"/>
                <a:gd name="connsiteY3" fmla="*/ 4729162 h 4900612"/>
                <a:gd name="connsiteX4" fmla="*/ 8296274 w 8496302"/>
                <a:gd name="connsiteY4" fmla="*/ 4895849 h 4900612"/>
                <a:gd name="connsiteX5" fmla="*/ 195262 w 8496302"/>
                <a:gd name="connsiteY5" fmla="*/ 4900612 h 4900612"/>
                <a:gd name="connsiteX6" fmla="*/ 0 w 8496302"/>
                <a:gd name="connsiteY6" fmla="*/ 4681538 h 4900612"/>
                <a:gd name="connsiteX7" fmla="*/ 14288 w 8496302"/>
                <a:gd name="connsiteY7" fmla="*/ 195262 h 4900612"/>
                <a:gd name="connsiteX0" fmla="*/ 142875 w 8501064"/>
                <a:gd name="connsiteY0" fmla="*/ 2381 h 4900612"/>
                <a:gd name="connsiteX1" fmla="*/ 8253412 w 8501064"/>
                <a:gd name="connsiteY1" fmla="*/ 0 h 4900612"/>
                <a:gd name="connsiteX2" fmla="*/ 8501064 w 8501064"/>
                <a:gd name="connsiteY2" fmla="*/ 180973 h 4900612"/>
                <a:gd name="connsiteX3" fmla="*/ 8491537 w 8501064"/>
                <a:gd name="connsiteY3" fmla="*/ 4729162 h 4900612"/>
                <a:gd name="connsiteX4" fmla="*/ 8296274 w 8501064"/>
                <a:gd name="connsiteY4" fmla="*/ 4895849 h 4900612"/>
                <a:gd name="connsiteX5" fmla="*/ 195262 w 8501064"/>
                <a:gd name="connsiteY5" fmla="*/ 4900612 h 4900612"/>
                <a:gd name="connsiteX6" fmla="*/ 0 w 8501064"/>
                <a:gd name="connsiteY6" fmla="*/ 4681538 h 4900612"/>
                <a:gd name="connsiteX7" fmla="*/ 14288 w 8501064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501188"/>
                <a:gd name="connsiteY0" fmla="*/ 2381 h 4900612"/>
                <a:gd name="connsiteX1" fmla="*/ 8253412 w 8501188"/>
                <a:gd name="connsiteY1" fmla="*/ 0 h 4900612"/>
                <a:gd name="connsiteX2" fmla="*/ 8496301 w 8501188"/>
                <a:gd name="connsiteY2" fmla="*/ 161923 h 4900612"/>
                <a:gd name="connsiteX3" fmla="*/ 8491537 w 8501188"/>
                <a:gd name="connsiteY3" fmla="*/ 4729162 h 4900612"/>
                <a:gd name="connsiteX4" fmla="*/ 8296274 w 8501188"/>
                <a:gd name="connsiteY4" fmla="*/ 4895849 h 4900612"/>
                <a:gd name="connsiteX5" fmla="*/ 195262 w 8501188"/>
                <a:gd name="connsiteY5" fmla="*/ 4900612 h 4900612"/>
                <a:gd name="connsiteX6" fmla="*/ 0 w 8501188"/>
                <a:gd name="connsiteY6" fmla="*/ 4681538 h 4900612"/>
                <a:gd name="connsiteX7" fmla="*/ 14288 w 8501188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381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14288 w 8496301"/>
                <a:gd name="connsiteY7" fmla="*/ 195262 h 490061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0031 h 5148262"/>
                <a:gd name="connsiteX1" fmla="*/ 8253412 w 8496301"/>
                <a:gd name="connsiteY1" fmla="*/ 247650 h 5148262"/>
                <a:gd name="connsiteX2" fmla="*/ 8496301 w 8496301"/>
                <a:gd name="connsiteY2" fmla="*/ 409573 h 5148262"/>
                <a:gd name="connsiteX3" fmla="*/ 8491537 w 8496301"/>
                <a:gd name="connsiteY3" fmla="*/ 4976812 h 5148262"/>
                <a:gd name="connsiteX4" fmla="*/ 8296274 w 8496301"/>
                <a:gd name="connsiteY4" fmla="*/ 5143499 h 5148262"/>
                <a:gd name="connsiteX5" fmla="*/ 195262 w 8496301"/>
                <a:gd name="connsiteY5" fmla="*/ 5148262 h 5148262"/>
                <a:gd name="connsiteX6" fmla="*/ 0 w 8496301"/>
                <a:gd name="connsiteY6" fmla="*/ 4929188 h 5148262"/>
                <a:gd name="connsiteX7" fmla="*/ 19050 w 8496301"/>
                <a:gd name="connsiteY7" fmla="*/ 0 h 5148262"/>
                <a:gd name="connsiteX0" fmla="*/ 142875 w 8496301"/>
                <a:gd name="connsiteY0" fmla="*/ 254793 h 5153024"/>
                <a:gd name="connsiteX1" fmla="*/ 8253412 w 8496301"/>
                <a:gd name="connsiteY1" fmla="*/ 252412 h 5153024"/>
                <a:gd name="connsiteX2" fmla="*/ 8496301 w 8496301"/>
                <a:gd name="connsiteY2" fmla="*/ 414335 h 5153024"/>
                <a:gd name="connsiteX3" fmla="*/ 8491537 w 8496301"/>
                <a:gd name="connsiteY3" fmla="*/ 4981574 h 5153024"/>
                <a:gd name="connsiteX4" fmla="*/ 8296274 w 8496301"/>
                <a:gd name="connsiteY4" fmla="*/ 5148261 h 5153024"/>
                <a:gd name="connsiteX5" fmla="*/ 195262 w 8496301"/>
                <a:gd name="connsiteY5" fmla="*/ 5153024 h 5153024"/>
                <a:gd name="connsiteX6" fmla="*/ 0 w 8496301"/>
                <a:gd name="connsiteY6" fmla="*/ 4933950 h 5153024"/>
                <a:gd name="connsiteX7" fmla="*/ 19050 w 8496301"/>
                <a:gd name="connsiteY7" fmla="*/ 0 h 5153024"/>
                <a:gd name="connsiteX0" fmla="*/ 142875 w 8496301"/>
                <a:gd name="connsiteY0" fmla="*/ 335755 h 5233986"/>
                <a:gd name="connsiteX1" fmla="*/ 8253412 w 8496301"/>
                <a:gd name="connsiteY1" fmla="*/ 333374 h 5233986"/>
                <a:gd name="connsiteX2" fmla="*/ 8496301 w 8496301"/>
                <a:gd name="connsiteY2" fmla="*/ 495297 h 5233986"/>
                <a:gd name="connsiteX3" fmla="*/ 8491537 w 8496301"/>
                <a:gd name="connsiteY3" fmla="*/ 5062536 h 5233986"/>
                <a:gd name="connsiteX4" fmla="*/ 8296274 w 8496301"/>
                <a:gd name="connsiteY4" fmla="*/ 5229223 h 5233986"/>
                <a:gd name="connsiteX5" fmla="*/ 195262 w 8496301"/>
                <a:gd name="connsiteY5" fmla="*/ 5233986 h 5233986"/>
                <a:gd name="connsiteX6" fmla="*/ 0 w 8496301"/>
                <a:gd name="connsiteY6" fmla="*/ 5014912 h 5233986"/>
                <a:gd name="connsiteX7" fmla="*/ 28575 w 8496301"/>
                <a:gd name="connsiteY7" fmla="*/ 0 h 5233986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14287 w 8496301"/>
                <a:gd name="connsiteY7" fmla="*/ 0 h 5276849"/>
                <a:gd name="connsiteX0" fmla="*/ 156318 w 8509744"/>
                <a:gd name="connsiteY0" fmla="*/ 385740 h 5283971"/>
                <a:gd name="connsiteX1" fmla="*/ 8266855 w 8509744"/>
                <a:gd name="connsiteY1" fmla="*/ 383359 h 5283971"/>
                <a:gd name="connsiteX2" fmla="*/ 8509744 w 8509744"/>
                <a:gd name="connsiteY2" fmla="*/ 545282 h 5283971"/>
                <a:gd name="connsiteX3" fmla="*/ 8504980 w 8509744"/>
                <a:gd name="connsiteY3" fmla="*/ 5112521 h 5283971"/>
                <a:gd name="connsiteX4" fmla="*/ 8309717 w 8509744"/>
                <a:gd name="connsiteY4" fmla="*/ 5279208 h 5283971"/>
                <a:gd name="connsiteX5" fmla="*/ 208705 w 8509744"/>
                <a:gd name="connsiteY5" fmla="*/ 5283971 h 5283971"/>
                <a:gd name="connsiteX6" fmla="*/ 13443 w 8509744"/>
                <a:gd name="connsiteY6" fmla="*/ 5064897 h 5283971"/>
                <a:gd name="connsiteX7" fmla="*/ 18208 w 8509744"/>
                <a:gd name="connsiteY7" fmla="*/ 564335 h 5283971"/>
                <a:gd name="connsiteX8" fmla="*/ 27730 w 8509744"/>
                <a:gd name="connsiteY8" fmla="*/ 7122 h 5283971"/>
                <a:gd name="connsiteX0" fmla="*/ 142875 w 8496301"/>
                <a:gd name="connsiteY0" fmla="*/ 385740 h 5283971"/>
                <a:gd name="connsiteX1" fmla="*/ 8253412 w 8496301"/>
                <a:gd name="connsiteY1" fmla="*/ 383359 h 5283971"/>
                <a:gd name="connsiteX2" fmla="*/ 8496301 w 8496301"/>
                <a:gd name="connsiteY2" fmla="*/ 545282 h 5283971"/>
                <a:gd name="connsiteX3" fmla="*/ 8491537 w 8496301"/>
                <a:gd name="connsiteY3" fmla="*/ 5112521 h 5283971"/>
                <a:gd name="connsiteX4" fmla="*/ 8296274 w 8496301"/>
                <a:gd name="connsiteY4" fmla="*/ 5279208 h 5283971"/>
                <a:gd name="connsiteX5" fmla="*/ 195262 w 8496301"/>
                <a:gd name="connsiteY5" fmla="*/ 5283971 h 5283971"/>
                <a:gd name="connsiteX6" fmla="*/ 0 w 8496301"/>
                <a:gd name="connsiteY6" fmla="*/ 5064897 h 5283971"/>
                <a:gd name="connsiteX7" fmla="*/ 4765 w 8496301"/>
                <a:gd name="connsiteY7" fmla="*/ 564335 h 5283971"/>
                <a:gd name="connsiteX8" fmla="*/ 14287 w 8496301"/>
                <a:gd name="connsiteY8" fmla="*/ 7122 h 5283971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378618 h 5276849"/>
                <a:gd name="connsiteX1" fmla="*/ 8253412 w 8496301"/>
                <a:gd name="connsiteY1" fmla="*/ 376237 h 5276849"/>
                <a:gd name="connsiteX2" fmla="*/ 8496301 w 8496301"/>
                <a:gd name="connsiteY2" fmla="*/ 538160 h 5276849"/>
                <a:gd name="connsiteX3" fmla="*/ 8491537 w 8496301"/>
                <a:gd name="connsiteY3" fmla="*/ 5105399 h 5276849"/>
                <a:gd name="connsiteX4" fmla="*/ 8296274 w 8496301"/>
                <a:gd name="connsiteY4" fmla="*/ 5272086 h 5276849"/>
                <a:gd name="connsiteX5" fmla="*/ 195262 w 8496301"/>
                <a:gd name="connsiteY5" fmla="*/ 5276849 h 5276849"/>
                <a:gd name="connsiteX6" fmla="*/ 0 w 8496301"/>
                <a:gd name="connsiteY6" fmla="*/ 5057775 h 5276849"/>
                <a:gd name="connsiteX7" fmla="*/ 4765 w 8496301"/>
                <a:gd name="connsiteY7" fmla="*/ 557213 h 5276849"/>
                <a:gd name="connsiteX8" fmla="*/ 14287 w 8496301"/>
                <a:gd name="connsiteY8" fmla="*/ 0 h 5276849"/>
                <a:gd name="connsiteX0" fmla="*/ 142875 w 8496301"/>
                <a:gd name="connsiteY0" fmla="*/ 226218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6668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230980 h 5124449"/>
                <a:gd name="connsiteX1" fmla="*/ 8253412 w 8496301"/>
                <a:gd name="connsiteY1" fmla="*/ 223837 h 5124449"/>
                <a:gd name="connsiteX2" fmla="*/ 8496301 w 8496301"/>
                <a:gd name="connsiteY2" fmla="*/ 385760 h 5124449"/>
                <a:gd name="connsiteX3" fmla="*/ 8491537 w 8496301"/>
                <a:gd name="connsiteY3" fmla="*/ 4952999 h 5124449"/>
                <a:gd name="connsiteX4" fmla="*/ 8296274 w 8496301"/>
                <a:gd name="connsiteY4" fmla="*/ 5119686 h 5124449"/>
                <a:gd name="connsiteX5" fmla="*/ 195262 w 8496301"/>
                <a:gd name="connsiteY5" fmla="*/ 5124449 h 5124449"/>
                <a:gd name="connsiteX6" fmla="*/ 0 w 8496301"/>
                <a:gd name="connsiteY6" fmla="*/ 4905375 h 5124449"/>
                <a:gd name="connsiteX7" fmla="*/ 4765 w 8496301"/>
                <a:gd name="connsiteY7" fmla="*/ 404813 h 5124449"/>
                <a:gd name="connsiteX8" fmla="*/ 376237 w 8496301"/>
                <a:gd name="connsiteY8" fmla="*/ 0 h 5124449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0" fmla="*/ 185737 w 8496301"/>
                <a:gd name="connsiteY0" fmla="*/ 7143 h 4900612"/>
                <a:gd name="connsiteX1" fmla="*/ 8253412 w 8496301"/>
                <a:gd name="connsiteY1" fmla="*/ 0 h 4900612"/>
                <a:gd name="connsiteX2" fmla="*/ 8496301 w 8496301"/>
                <a:gd name="connsiteY2" fmla="*/ 161923 h 4900612"/>
                <a:gd name="connsiteX3" fmla="*/ 8491537 w 8496301"/>
                <a:gd name="connsiteY3" fmla="*/ 4729162 h 4900612"/>
                <a:gd name="connsiteX4" fmla="*/ 8296274 w 8496301"/>
                <a:gd name="connsiteY4" fmla="*/ 4895849 h 4900612"/>
                <a:gd name="connsiteX5" fmla="*/ 195262 w 8496301"/>
                <a:gd name="connsiteY5" fmla="*/ 4900612 h 4900612"/>
                <a:gd name="connsiteX6" fmla="*/ 0 w 8496301"/>
                <a:gd name="connsiteY6" fmla="*/ 4681538 h 4900612"/>
                <a:gd name="connsiteX7" fmla="*/ 4765 w 8496301"/>
                <a:gd name="connsiteY7" fmla="*/ 180976 h 4900612"/>
                <a:gd name="connsiteX8" fmla="*/ 176212 w 8496301"/>
                <a:gd name="connsiteY8" fmla="*/ 4763 h 4900612"/>
                <a:gd name="connsiteX9" fmla="*/ 185737 w 8496301"/>
                <a:gd name="connsiteY9" fmla="*/ 7143 h 490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96301" h="4900612">
                  <a:moveTo>
                    <a:pt x="185737" y="7143"/>
                  </a:moveTo>
                  <a:lnTo>
                    <a:pt x="8253412" y="0"/>
                  </a:lnTo>
                  <a:cubicBezTo>
                    <a:pt x="8402637" y="12699"/>
                    <a:pt x="8446294" y="47624"/>
                    <a:pt x="8496301" y="161923"/>
                  </a:cubicBezTo>
                  <a:lnTo>
                    <a:pt x="8491537" y="4729162"/>
                  </a:lnTo>
                  <a:cubicBezTo>
                    <a:pt x="8474074" y="4822825"/>
                    <a:pt x="8428037" y="4868861"/>
                    <a:pt x="8296274" y="4895849"/>
                  </a:cubicBezTo>
                  <a:lnTo>
                    <a:pt x="195262" y="4900612"/>
                  </a:lnTo>
                  <a:cubicBezTo>
                    <a:pt x="30956" y="4886325"/>
                    <a:pt x="11906" y="4772025"/>
                    <a:pt x="0" y="4681538"/>
                  </a:cubicBezTo>
                  <a:cubicBezTo>
                    <a:pt x="1588" y="3181351"/>
                    <a:pt x="3177" y="1681163"/>
                    <a:pt x="4765" y="180976"/>
                  </a:cubicBezTo>
                  <a:cubicBezTo>
                    <a:pt x="14289" y="69851"/>
                    <a:pt x="114301" y="-3173"/>
                    <a:pt x="176212" y="4763"/>
                  </a:cubicBezTo>
                  <a:lnTo>
                    <a:pt x="185737" y="714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127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632" name="TextBox 4"/>
          <p:cNvSpPr txBox="1">
            <a:spLocks noChangeArrowheads="1"/>
          </p:cNvSpPr>
          <p:nvPr/>
        </p:nvSpPr>
        <p:spPr bwMode="auto">
          <a:xfrm>
            <a:off x="5076000" y="1296000"/>
            <a:ext cx="79216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39" name="TextBox 4"/>
          <p:cNvSpPr txBox="1">
            <a:spLocks noChangeArrowheads="1"/>
          </p:cNvSpPr>
          <p:nvPr/>
        </p:nvSpPr>
        <p:spPr bwMode="auto">
          <a:xfrm>
            <a:off x="5076056" y="1548000"/>
            <a:ext cx="79216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1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4" name="TextBox 4"/>
          <p:cNvSpPr txBox="1">
            <a:spLocks noChangeArrowheads="1"/>
          </p:cNvSpPr>
          <p:nvPr/>
        </p:nvSpPr>
        <p:spPr bwMode="auto">
          <a:xfrm>
            <a:off x="5076000" y="1296000"/>
            <a:ext cx="79216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7" name="TextBox 4"/>
          <p:cNvSpPr txBox="1">
            <a:spLocks noChangeArrowheads="1"/>
          </p:cNvSpPr>
          <p:nvPr/>
        </p:nvSpPr>
        <p:spPr bwMode="auto">
          <a:xfrm>
            <a:off x="5076000" y="1044000"/>
            <a:ext cx="79216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i="1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3</a:t>
            </a:r>
            <a:endParaRPr lang="fi-FI" sz="1400" i="1" dirty="0">
              <a:solidFill>
                <a:schemeClr val="accent1">
                  <a:lumMod val="60000"/>
                  <a:lumOff val="40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42" name="Oval 541"/>
          <p:cNvSpPr/>
          <p:nvPr/>
        </p:nvSpPr>
        <p:spPr>
          <a:xfrm>
            <a:off x="982800" y="3663446"/>
            <a:ext cx="216000" cy="180000"/>
          </a:xfrm>
          <a:prstGeom prst="ellipse">
            <a:avLst/>
          </a:prstGeom>
          <a:solidFill>
            <a:srgbClr val="C80005"/>
          </a:solidFill>
          <a:ln w="9525" cmpd="dbl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" tIns="0" rIns="0" bIns="0" rtlCol="0" anchor="ctr"/>
          <a:lstStyle/>
          <a:p>
            <a:pPr algn="ctr"/>
            <a:r>
              <a:rPr lang="fi-FI" sz="9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I&gt;</a:t>
            </a:r>
            <a:endParaRPr lang="fi-FI" sz="90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90" name="Oval 589"/>
          <p:cNvSpPr/>
          <p:nvPr/>
        </p:nvSpPr>
        <p:spPr>
          <a:xfrm>
            <a:off x="763200" y="3677706"/>
            <a:ext cx="230400" cy="180000"/>
          </a:xfrm>
          <a:prstGeom prst="ellipse">
            <a:avLst/>
          </a:prstGeom>
          <a:solidFill>
            <a:srgbClr val="C80005"/>
          </a:solidFill>
          <a:ln w="9525" cmpd="dbl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fi-FI" sz="800" b="1" i="1" spc="6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MT</a:t>
            </a:r>
            <a:endParaRPr lang="fi-FI" sz="800" b="1" i="1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06" name="Oval 605"/>
          <p:cNvSpPr>
            <a:spLocks noChangeAspect="1"/>
          </p:cNvSpPr>
          <p:nvPr/>
        </p:nvSpPr>
        <p:spPr>
          <a:xfrm>
            <a:off x="3006000" y="6102000"/>
            <a:ext cx="108000" cy="108000"/>
          </a:xfrm>
          <a:prstGeom prst="ellipse">
            <a:avLst/>
          </a:prstGeom>
          <a:solidFill>
            <a:srgbClr val="FF0000"/>
          </a:solidFill>
          <a:ln w="0" cmpd="sng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09" name="Oval 608"/>
          <p:cNvSpPr>
            <a:spLocks noChangeAspect="1"/>
          </p:cNvSpPr>
          <p:nvPr/>
        </p:nvSpPr>
        <p:spPr>
          <a:xfrm>
            <a:off x="5021882" y="6102000"/>
            <a:ext cx="108000" cy="108000"/>
          </a:xfrm>
          <a:prstGeom prst="ellipse">
            <a:avLst/>
          </a:prstGeom>
          <a:solidFill>
            <a:srgbClr val="FF0000"/>
          </a:solidFill>
          <a:ln w="0" cmpd="sng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3" name="Oval 612"/>
          <p:cNvSpPr>
            <a:spLocks noChangeAspect="1"/>
          </p:cNvSpPr>
          <p:nvPr/>
        </p:nvSpPr>
        <p:spPr>
          <a:xfrm>
            <a:off x="7038000" y="6102000"/>
            <a:ext cx="108000" cy="108000"/>
          </a:xfrm>
          <a:prstGeom prst="ellipse">
            <a:avLst/>
          </a:prstGeom>
          <a:solidFill>
            <a:srgbClr val="FF0000"/>
          </a:solidFill>
          <a:ln w="0" cmpd="sng">
            <a:solidFill>
              <a:srgbClr val="FF0000"/>
            </a:solidFill>
            <a:prstDash val="solid"/>
          </a:ln>
          <a:effectLst/>
          <a:scene3d>
            <a:camera prst="orthographicFront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400" tIns="0" rIns="0" bIns="0" rtlCol="0" anchor="ctr"/>
          <a:lstStyle/>
          <a:p>
            <a:pPr algn="ctr"/>
            <a:endParaRPr lang="fi-FI" sz="1600" spc="6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0" name="TextBox 609"/>
          <p:cNvSpPr txBox="1"/>
          <p:nvPr/>
        </p:nvSpPr>
        <p:spPr>
          <a:xfrm>
            <a:off x="6822000" y="6530400"/>
            <a:ext cx="17953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6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BO1</a:t>
            </a:r>
            <a:endParaRPr lang="fi-FI" sz="700" b="1" i="1" dirty="0">
              <a:solidFill>
                <a:schemeClr val="tx1">
                  <a:lumMod val="65000"/>
                  <a:lumOff val="3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31" name="Group 430"/>
          <p:cNvGrpSpPr/>
          <p:nvPr/>
        </p:nvGrpSpPr>
        <p:grpSpPr>
          <a:xfrm>
            <a:off x="747599" y="5598000"/>
            <a:ext cx="7881254" cy="630826"/>
            <a:chOff x="646071" y="4976510"/>
            <a:chExt cx="7881254" cy="630826"/>
          </a:xfrm>
          <a:noFill/>
          <a:effectLst>
            <a:outerShdw blurRad="12700" dir="10800000" algn="r" rotWithShape="0">
              <a:srgbClr val="FF0000">
                <a:alpha val="80000"/>
              </a:srgbClr>
            </a:outerShdw>
          </a:effectLst>
        </p:grpSpPr>
        <p:sp>
          <p:nvSpPr>
            <p:cNvPr id="432" name="Arc 386"/>
            <p:cNvSpPr/>
            <p:nvPr/>
          </p:nvSpPr>
          <p:spPr bwMode="auto">
            <a:xfrm>
              <a:off x="646071" y="4980736"/>
              <a:ext cx="3989374" cy="544437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2152650 w 3989374"/>
                <a:gd name="connsiteY0" fmla="*/ 569097 h 673118"/>
                <a:gd name="connsiteX1" fmla="*/ 3201002 w 3989374"/>
                <a:gd name="connsiteY1" fmla="*/ 0 h 673118"/>
                <a:gd name="connsiteX2" fmla="*/ 2244090 w 3989374"/>
                <a:gd name="connsiteY2" fmla="*/ 673118 h 673118"/>
                <a:gd name="connsiteX0" fmla="*/ 3201002 w 3989374"/>
                <a:gd name="connsiteY0" fmla="*/ 0 h 673118"/>
                <a:gd name="connsiteX1" fmla="*/ 0 w 3989374"/>
                <a:gd name="connsiteY1" fmla="*/ 121422 h 673118"/>
                <a:gd name="connsiteX0" fmla="*/ 2152650 w 3989374"/>
                <a:gd name="connsiteY0" fmla="*/ 569097 h 614299"/>
                <a:gd name="connsiteX1" fmla="*/ 3201002 w 3989374"/>
                <a:gd name="connsiteY1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3197678 w 3989374"/>
                <a:gd name="connsiteY0" fmla="*/ 0 h 619346"/>
                <a:gd name="connsiteX1" fmla="*/ 3201002 w 3989374"/>
                <a:gd name="connsiteY1" fmla="*/ 5047 h 619346"/>
                <a:gd name="connsiteX0" fmla="*/ 3201002 w 3989374"/>
                <a:gd name="connsiteY0" fmla="*/ 5047 h 619346"/>
                <a:gd name="connsiteX1" fmla="*/ 0 w 3989374"/>
                <a:gd name="connsiteY1" fmla="*/ 126469 h 6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89374" h="619346" stroke="0" extrusionOk="0">
                  <a:moveTo>
                    <a:pt x="3197678" y="0"/>
                  </a:moveTo>
                  <a:lnTo>
                    <a:pt x="3201002" y="5047"/>
                  </a:lnTo>
                </a:path>
                <a:path w="3989374" h="619346" fill="none">
                  <a:moveTo>
                    <a:pt x="3201002" y="5047"/>
                  </a:moveTo>
                  <a:cubicBezTo>
                    <a:pt x="4543746" y="187124"/>
                    <a:pt x="4581543" y="1215167"/>
                    <a:pt x="0" y="126469"/>
                  </a:cubicBezTo>
                </a:path>
              </a:pathLst>
            </a:custGeom>
            <a:grp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5400000" scaled="1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  <p:sp>
          <p:nvSpPr>
            <p:cNvPr id="433" name="Arc 386"/>
            <p:cNvSpPr/>
            <p:nvPr/>
          </p:nvSpPr>
          <p:spPr bwMode="auto">
            <a:xfrm>
              <a:off x="3366128" y="4976510"/>
              <a:ext cx="3216220" cy="597972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5237620 w 5648662"/>
                <a:gd name="connsiteY0" fmla="*/ 0 h 624277"/>
                <a:gd name="connsiteX1" fmla="*/ 4189268 w 5648662"/>
                <a:gd name="connsiteY1" fmla="*/ 569097 h 624277"/>
                <a:gd name="connsiteX2" fmla="*/ 5237620 w 5648662"/>
                <a:gd name="connsiteY2" fmla="*/ 0 h 624277"/>
                <a:gd name="connsiteX0" fmla="*/ 5237620 w 5648662"/>
                <a:gd name="connsiteY0" fmla="*/ 0 h 624277"/>
                <a:gd name="connsiteX1" fmla="*/ 0 w 5648662"/>
                <a:gd name="connsiteY1" fmla="*/ 134932 h 624277"/>
                <a:gd name="connsiteX0" fmla="*/ 2678644 w 3635420"/>
                <a:gd name="connsiteY0" fmla="*/ 0 h 998205"/>
                <a:gd name="connsiteX1" fmla="*/ 1630292 w 3635420"/>
                <a:gd name="connsiteY1" fmla="*/ 569097 h 998205"/>
                <a:gd name="connsiteX2" fmla="*/ 2678644 w 3635420"/>
                <a:gd name="connsiteY2" fmla="*/ 0 h 998205"/>
                <a:gd name="connsiteX0" fmla="*/ 2678644 w 3635420"/>
                <a:gd name="connsiteY0" fmla="*/ 0 h 998205"/>
                <a:gd name="connsiteX1" fmla="*/ 0 w 3635420"/>
                <a:gd name="connsiteY1" fmla="*/ 607756 h 998205"/>
                <a:gd name="connsiteX0" fmla="*/ 2824277 w 3730439"/>
                <a:gd name="connsiteY0" fmla="*/ 0 h 1312895"/>
                <a:gd name="connsiteX1" fmla="*/ 1775925 w 3730439"/>
                <a:gd name="connsiteY1" fmla="*/ 569097 h 1312895"/>
                <a:gd name="connsiteX2" fmla="*/ 2824277 w 3730439"/>
                <a:gd name="connsiteY2" fmla="*/ 0 h 1312895"/>
                <a:gd name="connsiteX0" fmla="*/ 2824277 w 3730439"/>
                <a:gd name="connsiteY0" fmla="*/ 0 h 1312895"/>
                <a:gd name="connsiteX1" fmla="*/ 0 w 3730439"/>
                <a:gd name="connsiteY1" fmla="*/ 976026 h 1312895"/>
                <a:gd name="connsiteX0" fmla="*/ 2824277 w 3699943"/>
                <a:gd name="connsiteY0" fmla="*/ 0 h 1095132"/>
                <a:gd name="connsiteX1" fmla="*/ 1775925 w 3699943"/>
                <a:gd name="connsiteY1" fmla="*/ 569097 h 1095132"/>
                <a:gd name="connsiteX2" fmla="*/ 2824277 w 3699943"/>
                <a:gd name="connsiteY2" fmla="*/ 0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775925 w 3699943"/>
                <a:gd name="connsiteY0" fmla="*/ 569097 h 1095132"/>
                <a:gd name="connsiteX1" fmla="*/ 2824277 w 3699943"/>
                <a:gd name="connsiteY1" fmla="*/ 0 h 1095132"/>
                <a:gd name="connsiteX2" fmla="*/ 1882722 w 3699943"/>
                <a:gd name="connsiteY2" fmla="*/ 735902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775925 w 3699943"/>
                <a:gd name="connsiteY0" fmla="*/ 569097 h 1095132"/>
                <a:gd name="connsiteX1" fmla="*/ 2824277 w 3699943"/>
                <a:gd name="connsiteY1" fmla="*/ 0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859144 w 3756385"/>
                <a:gd name="connsiteY0" fmla="*/ 569097 h 1075020"/>
                <a:gd name="connsiteX1" fmla="*/ 2907496 w 3756385"/>
                <a:gd name="connsiteY1" fmla="*/ 0 h 1075020"/>
                <a:gd name="connsiteX0" fmla="*/ 2907496 w 3756385"/>
                <a:gd name="connsiteY0" fmla="*/ 0 h 1075020"/>
                <a:gd name="connsiteX1" fmla="*/ 0 w 3756385"/>
                <a:gd name="connsiteY1" fmla="*/ 954364 h 1075020"/>
                <a:gd name="connsiteX0" fmla="*/ 2899378 w 3756386"/>
                <a:gd name="connsiteY0" fmla="*/ 0 h 1090823"/>
                <a:gd name="connsiteX1" fmla="*/ 2907496 w 3756386"/>
                <a:gd name="connsiteY1" fmla="*/ 15803 h 1090823"/>
                <a:gd name="connsiteX0" fmla="*/ 2907496 w 3756386"/>
                <a:gd name="connsiteY0" fmla="*/ 15803 h 1090823"/>
                <a:gd name="connsiteX1" fmla="*/ 0 w 3756386"/>
                <a:gd name="connsiteY1" fmla="*/ 970167 h 109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56386" h="1090823" stroke="0" extrusionOk="0">
                  <a:moveTo>
                    <a:pt x="2899378" y="0"/>
                  </a:moveTo>
                  <a:lnTo>
                    <a:pt x="2907496" y="15803"/>
                  </a:lnTo>
                </a:path>
                <a:path w="3756386" h="1090823" fill="none">
                  <a:moveTo>
                    <a:pt x="2907496" y="15803"/>
                  </a:moveTo>
                  <a:cubicBezTo>
                    <a:pt x="4250240" y="197880"/>
                    <a:pt x="4470585" y="1484796"/>
                    <a:pt x="0" y="970167"/>
                  </a:cubicBezTo>
                </a:path>
              </a:pathLst>
            </a:custGeom>
            <a:grp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5400000" scaled="1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  <p:sp>
          <p:nvSpPr>
            <p:cNvPr id="434" name="Arc 386"/>
            <p:cNvSpPr/>
            <p:nvPr/>
          </p:nvSpPr>
          <p:spPr bwMode="auto">
            <a:xfrm>
              <a:off x="3783013" y="4981931"/>
              <a:ext cx="4744312" cy="625405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5237620 w 5648662"/>
                <a:gd name="connsiteY0" fmla="*/ 0 h 624277"/>
                <a:gd name="connsiteX1" fmla="*/ 4189268 w 5648662"/>
                <a:gd name="connsiteY1" fmla="*/ 569097 h 624277"/>
                <a:gd name="connsiteX2" fmla="*/ 5237620 w 5648662"/>
                <a:gd name="connsiteY2" fmla="*/ 0 h 624277"/>
                <a:gd name="connsiteX0" fmla="*/ 5237620 w 5648662"/>
                <a:gd name="connsiteY0" fmla="*/ 0 h 624277"/>
                <a:gd name="connsiteX1" fmla="*/ 0 w 5648662"/>
                <a:gd name="connsiteY1" fmla="*/ 134932 h 624277"/>
                <a:gd name="connsiteX0" fmla="*/ 3546526 w 4242669"/>
                <a:gd name="connsiteY0" fmla="*/ 0 h 999776"/>
                <a:gd name="connsiteX1" fmla="*/ 2498174 w 4242669"/>
                <a:gd name="connsiteY1" fmla="*/ 569097 h 999776"/>
                <a:gd name="connsiteX2" fmla="*/ 3546526 w 4242669"/>
                <a:gd name="connsiteY2" fmla="*/ 0 h 999776"/>
                <a:gd name="connsiteX0" fmla="*/ 3546526 w 4242669"/>
                <a:gd name="connsiteY0" fmla="*/ 0 h 999776"/>
                <a:gd name="connsiteX1" fmla="*/ 0 w 4242669"/>
                <a:gd name="connsiteY1" fmla="*/ 609643 h 999776"/>
                <a:gd name="connsiteX0" fmla="*/ 3767584 w 4412012"/>
                <a:gd name="connsiteY0" fmla="*/ 0 h 1334045"/>
                <a:gd name="connsiteX1" fmla="*/ 2719232 w 4412012"/>
                <a:gd name="connsiteY1" fmla="*/ 569097 h 1334045"/>
                <a:gd name="connsiteX2" fmla="*/ 3767584 w 4412012"/>
                <a:gd name="connsiteY2" fmla="*/ 0 h 1334045"/>
                <a:gd name="connsiteX0" fmla="*/ 3767584 w 4412012"/>
                <a:gd name="connsiteY0" fmla="*/ 0 h 1334045"/>
                <a:gd name="connsiteX1" fmla="*/ 0 w 4412012"/>
                <a:gd name="connsiteY1" fmla="*/ 1000191 h 1334045"/>
                <a:gd name="connsiteX0" fmla="*/ 3767584 w 4420634"/>
                <a:gd name="connsiteY0" fmla="*/ 0 h 1135966"/>
                <a:gd name="connsiteX1" fmla="*/ 2719232 w 4420634"/>
                <a:gd name="connsiteY1" fmla="*/ 569097 h 1135966"/>
                <a:gd name="connsiteX2" fmla="*/ 3767584 w 4420634"/>
                <a:gd name="connsiteY2" fmla="*/ 0 h 1135966"/>
                <a:gd name="connsiteX0" fmla="*/ 3767584 w 4420634"/>
                <a:gd name="connsiteY0" fmla="*/ 0 h 1135966"/>
                <a:gd name="connsiteX1" fmla="*/ 0 w 4420634"/>
                <a:gd name="connsiteY1" fmla="*/ 1000191 h 1135966"/>
                <a:gd name="connsiteX0" fmla="*/ 2719232 w 4420634"/>
                <a:gd name="connsiteY0" fmla="*/ 569097 h 1135968"/>
                <a:gd name="connsiteX1" fmla="*/ 3767584 w 4420634"/>
                <a:gd name="connsiteY1" fmla="*/ 0 h 1135968"/>
                <a:gd name="connsiteX2" fmla="*/ 2804339 w 4420634"/>
                <a:gd name="connsiteY2" fmla="*/ 736165 h 1135968"/>
                <a:gd name="connsiteX0" fmla="*/ 3767584 w 4420634"/>
                <a:gd name="connsiteY0" fmla="*/ 0 h 1135968"/>
                <a:gd name="connsiteX1" fmla="*/ 0 w 4420634"/>
                <a:gd name="connsiteY1" fmla="*/ 1000191 h 1135968"/>
                <a:gd name="connsiteX0" fmla="*/ 2719232 w 4420634"/>
                <a:gd name="connsiteY0" fmla="*/ 569097 h 1135966"/>
                <a:gd name="connsiteX1" fmla="*/ 3767584 w 4420634"/>
                <a:gd name="connsiteY1" fmla="*/ 0 h 1135966"/>
                <a:gd name="connsiteX0" fmla="*/ 3767584 w 4420634"/>
                <a:gd name="connsiteY0" fmla="*/ 0 h 1135966"/>
                <a:gd name="connsiteX1" fmla="*/ 0 w 4420634"/>
                <a:gd name="connsiteY1" fmla="*/ 1000191 h 1135966"/>
                <a:gd name="connsiteX0" fmla="*/ 2719232 w 4420634"/>
                <a:gd name="connsiteY0" fmla="*/ 569097 h 1135968"/>
                <a:gd name="connsiteX1" fmla="*/ 3767584 w 4420634"/>
                <a:gd name="connsiteY1" fmla="*/ 0 h 1135968"/>
                <a:gd name="connsiteX0" fmla="*/ 3767584 w 4420634"/>
                <a:gd name="connsiteY0" fmla="*/ 0 h 1135968"/>
                <a:gd name="connsiteX1" fmla="*/ 0 w 4420634"/>
                <a:gd name="connsiteY1" fmla="*/ 1000191 h 1135968"/>
                <a:gd name="connsiteX0" fmla="*/ 3774785 w 4420634"/>
                <a:gd name="connsiteY0" fmla="*/ 102 h 1141944"/>
                <a:gd name="connsiteX1" fmla="*/ 3767584 w 4420634"/>
                <a:gd name="connsiteY1" fmla="*/ 5978 h 1141944"/>
                <a:gd name="connsiteX0" fmla="*/ 3767584 w 4420634"/>
                <a:gd name="connsiteY0" fmla="*/ 5978 h 1141944"/>
                <a:gd name="connsiteX1" fmla="*/ 0 w 4420634"/>
                <a:gd name="connsiteY1" fmla="*/ 1006169 h 1141944"/>
                <a:gd name="connsiteX0" fmla="*/ 3774785 w 4420634"/>
                <a:gd name="connsiteY0" fmla="*/ 51 h 1141895"/>
                <a:gd name="connsiteX1" fmla="*/ 3767584 w 4420634"/>
                <a:gd name="connsiteY1" fmla="*/ 5927 h 1141895"/>
                <a:gd name="connsiteX0" fmla="*/ 3767584 w 4420634"/>
                <a:gd name="connsiteY0" fmla="*/ 5927 h 1141895"/>
                <a:gd name="connsiteX1" fmla="*/ 0 w 4420634"/>
                <a:gd name="connsiteY1" fmla="*/ 1006118 h 1141895"/>
                <a:gd name="connsiteX0" fmla="*/ 3774785 w 4415744"/>
                <a:gd name="connsiteY0" fmla="*/ 49 h 1142662"/>
                <a:gd name="connsiteX1" fmla="*/ 3767584 w 4415744"/>
                <a:gd name="connsiteY1" fmla="*/ 5925 h 1142662"/>
                <a:gd name="connsiteX0" fmla="*/ 3767584 w 4415744"/>
                <a:gd name="connsiteY0" fmla="*/ 5925 h 1142662"/>
                <a:gd name="connsiteX1" fmla="*/ 0 w 4415744"/>
                <a:gd name="connsiteY1" fmla="*/ 1006116 h 114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15744" h="1142662" stroke="0" extrusionOk="0">
                  <a:moveTo>
                    <a:pt x="3774785" y="49"/>
                  </a:moveTo>
                  <a:cubicBezTo>
                    <a:pt x="3759491" y="-5225"/>
                    <a:pt x="2882067" y="412594"/>
                    <a:pt x="3767584" y="5925"/>
                  </a:cubicBezTo>
                </a:path>
                <a:path w="4415744" h="1142662" fill="none">
                  <a:moveTo>
                    <a:pt x="3767584" y="5925"/>
                  </a:moveTo>
                  <a:cubicBezTo>
                    <a:pt x="5099275" y="198850"/>
                    <a:pt x="4625754" y="1574082"/>
                    <a:pt x="0" y="1006116"/>
                  </a:cubicBezTo>
                </a:path>
              </a:pathLst>
            </a:custGeom>
            <a:grp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5400000" scaled="1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</p:grpSp>
      <p:cxnSp>
        <p:nvCxnSpPr>
          <p:cNvPr id="601" name="Straight Connector 600"/>
          <p:cNvCxnSpPr>
            <a:cxnSpLocks noChangeShapeType="1"/>
          </p:cNvCxnSpPr>
          <p:nvPr/>
        </p:nvCxnSpPr>
        <p:spPr bwMode="auto">
          <a:xfrm>
            <a:off x="1269668" y="3315600"/>
            <a:ext cx="1079735" cy="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4" name="Straight Arrow Connector 603"/>
          <p:cNvCxnSpPr>
            <a:cxnSpLocks noChangeShapeType="1"/>
          </p:cNvCxnSpPr>
          <p:nvPr/>
        </p:nvCxnSpPr>
        <p:spPr bwMode="auto">
          <a:xfrm flipH="1">
            <a:off x="4986000" y="2541600"/>
            <a:ext cx="79071" cy="2327560"/>
          </a:xfrm>
          <a:prstGeom prst="straightConnector1">
            <a:avLst/>
          </a:prstGeom>
          <a:noFill/>
          <a:ln w="28575" cmpd="dbl" algn="ctr">
            <a:solidFill>
              <a:srgbClr val="C80005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7" name="Straight Connector 606"/>
          <p:cNvCxnSpPr>
            <a:cxnSpLocks noChangeShapeType="1"/>
          </p:cNvCxnSpPr>
          <p:nvPr/>
        </p:nvCxnSpPr>
        <p:spPr bwMode="auto">
          <a:xfrm>
            <a:off x="2910206" y="4449600"/>
            <a:ext cx="474881" cy="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8" name="Straight Connector 607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7" name="Straight Arrow Connector 616"/>
          <p:cNvCxnSpPr>
            <a:cxnSpLocks noChangeShapeType="1"/>
            <a:stCxn id="623" idx="2"/>
          </p:cNvCxnSpPr>
          <p:nvPr/>
        </p:nvCxnSpPr>
        <p:spPr bwMode="auto">
          <a:xfrm flipH="1">
            <a:off x="1404001" y="2405632"/>
            <a:ext cx="3146932" cy="827137"/>
          </a:xfrm>
          <a:prstGeom prst="straightConnector1">
            <a:avLst/>
          </a:prstGeom>
          <a:noFill/>
          <a:ln w="28575" cmpd="dbl" algn="ctr">
            <a:solidFill>
              <a:srgbClr val="C80005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1" name="Straight Arrow Connector 620"/>
          <p:cNvCxnSpPr>
            <a:cxnSpLocks noChangeShapeType="1"/>
          </p:cNvCxnSpPr>
          <p:nvPr/>
        </p:nvCxnSpPr>
        <p:spPr bwMode="auto">
          <a:xfrm>
            <a:off x="5245935" y="2537266"/>
            <a:ext cx="1589391" cy="2304000"/>
          </a:xfrm>
          <a:prstGeom prst="straightConnector1">
            <a:avLst/>
          </a:prstGeom>
          <a:noFill/>
          <a:ln w="28575" cmpd="dbl" algn="ctr">
            <a:solidFill>
              <a:srgbClr val="C80005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2" name="Straight Arrow Connector 621"/>
          <p:cNvCxnSpPr>
            <a:cxnSpLocks noChangeShapeType="1"/>
          </p:cNvCxnSpPr>
          <p:nvPr/>
        </p:nvCxnSpPr>
        <p:spPr bwMode="auto">
          <a:xfrm flipH="1">
            <a:off x="2987824" y="2537266"/>
            <a:ext cx="1890176" cy="2268734"/>
          </a:xfrm>
          <a:prstGeom prst="straightConnector1">
            <a:avLst/>
          </a:prstGeom>
          <a:noFill/>
          <a:ln w="28575" cmpd="dbl" algn="ctr">
            <a:solidFill>
              <a:srgbClr val="C80005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3" name="Oval 622"/>
          <p:cNvSpPr>
            <a:spLocks noChangeAspect="1"/>
          </p:cNvSpPr>
          <p:nvPr/>
        </p:nvSpPr>
        <p:spPr bwMode="auto">
          <a:xfrm>
            <a:off x="4550933" y="2281680"/>
            <a:ext cx="1028276" cy="247904"/>
          </a:xfrm>
          <a:prstGeom prst="ellipse">
            <a:avLst/>
          </a:prstGeom>
          <a:solidFill>
            <a:srgbClr val="C80005">
              <a:alpha val="70000"/>
            </a:srgbClr>
          </a:solidFill>
          <a:ln w="57150" cap="flat" cmpd="dbl" algn="ctr">
            <a:solidFill>
              <a:srgbClr val="C80005"/>
            </a:solidFill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none" lIns="0" tIns="0" rIns="3600" bIns="0" anchor="ctr" anchorCtr="1">
            <a:spAutoFit/>
          </a:bodyPr>
          <a:lstStyle/>
          <a:p>
            <a:pPr>
              <a:buFontTx/>
              <a:buNone/>
              <a:defRPr/>
            </a:pPr>
            <a:r>
              <a:rPr lang="fi-FI" sz="800" i="1" spc="70" dirty="0">
                <a:solidFill>
                  <a:schemeClr val="bg1"/>
                </a:solidFill>
                <a:effectLst>
                  <a:outerShdw blurRad="12700" dist="12700" dir="2700000" algn="tl">
                    <a:srgbClr val="580000"/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Trip signals</a:t>
            </a:r>
            <a:endParaRPr lang="fi-FI" sz="800" dirty="0">
              <a:solidFill>
                <a:schemeClr val="bg1"/>
              </a:solidFill>
            </a:endParaRPr>
          </a:p>
        </p:txBody>
      </p:sp>
      <p:cxnSp>
        <p:nvCxnSpPr>
          <p:cNvPr id="624" name="Straight Connector 623"/>
          <p:cNvCxnSpPr>
            <a:cxnSpLocks noChangeShapeType="1"/>
          </p:cNvCxnSpPr>
          <p:nvPr/>
        </p:nvCxnSpPr>
        <p:spPr bwMode="auto">
          <a:xfrm>
            <a:off x="4924328" y="4449600"/>
            <a:ext cx="474881" cy="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5" name="Straight Connector 624"/>
          <p:cNvCxnSpPr>
            <a:cxnSpLocks noChangeShapeType="1"/>
          </p:cNvCxnSpPr>
          <p:nvPr/>
        </p:nvCxnSpPr>
        <p:spPr bwMode="auto">
          <a:xfrm>
            <a:off x="4926522" y="4446000"/>
            <a:ext cx="0" cy="4716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6" name="Straight Connector 625"/>
          <p:cNvCxnSpPr>
            <a:cxnSpLocks noChangeShapeType="1"/>
          </p:cNvCxnSpPr>
          <p:nvPr/>
        </p:nvCxnSpPr>
        <p:spPr bwMode="auto">
          <a:xfrm>
            <a:off x="6940800" y="4449600"/>
            <a:ext cx="474881" cy="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7" name="Straight Connector 626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8" name="TextBox 527"/>
          <p:cNvSpPr txBox="1"/>
          <p:nvPr/>
        </p:nvSpPr>
        <p:spPr>
          <a:xfrm>
            <a:off x="7160400" y="58752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7160400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6" name="TextBox 525"/>
          <p:cNvSpPr txBox="1"/>
          <p:nvPr/>
        </p:nvSpPr>
        <p:spPr>
          <a:xfrm>
            <a:off x="5144400" y="58752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7" name="TextBox 526"/>
          <p:cNvSpPr txBox="1"/>
          <p:nvPr/>
        </p:nvSpPr>
        <p:spPr>
          <a:xfrm>
            <a:off x="5144400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3128400" y="58752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128400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3" name="Arc 386"/>
          <p:cNvSpPr/>
          <p:nvPr/>
        </p:nvSpPr>
        <p:spPr bwMode="auto">
          <a:xfrm rot="17289698">
            <a:off x="-11328" y="2665992"/>
            <a:ext cx="4724886" cy="1857204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2152650 w 3989374"/>
              <a:gd name="connsiteY0" fmla="*/ 569097 h 673118"/>
              <a:gd name="connsiteX1" fmla="*/ 3201002 w 3989374"/>
              <a:gd name="connsiteY1" fmla="*/ 0 h 673118"/>
              <a:gd name="connsiteX2" fmla="*/ 2244090 w 3989374"/>
              <a:gd name="connsiteY2" fmla="*/ 673118 h 673118"/>
              <a:gd name="connsiteX0" fmla="*/ 3201002 w 3989374"/>
              <a:gd name="connsiteY0" fmla="*/ 0 h 673118"/>
              <a:gd name="connsiteX1" fmla="*/ 0 w 3989374"/>
              <a:gd name="connsiteY1" fmla="*/ 121422 h 673118"/>
              <a:gd name="connsiteX0" fmla="*/ 2152650 w 3989374"/>
              <a:gd name="connsiteY0" fmla="*/ 569097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197678 w 3989374"/>
              <a:gd name="connsiteY0" fmla="*/ 0 h 619346"/>
              <a:gd name="connsiteX1" fmla="*/ 3201002 w 3989374"/>
              <a:gd name="connsiteY1" fmla="*/ 5047 h 619346"/>
              <a:gd name="connsiteX0" fmla="*/ 3201002 w 3989374"/>
              <a:gd name="connsiteY0" fmla="*/ 5047 h 619346"/>
              <a:gd name="connsiteX1" fmla="*/ 0 w 3989374"/>
              <a:gd name="connsiteY1" fmla="*/ 126469 h 619346"/>
              <a:gd name="connsiteX0" fmla="*/ 3771620 w 3989374"/>
              <a:gd name="connsiteY0" fmla="*/ 315039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771620 w 4341364"/>
              <a:gd name="connsiteY0" fmla="*/ 315039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341364"/>
              <a:gd name="connsiteY0" fmla="*/ 334721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562382"/>
              <a:gd name="connsiteY0" fmla="*/ 334721 h 721271"/>
              <a:gd name="connsiteX1" fmla="*/ 3201002 w 4562382"/>
              <a:gd name="connsiteY1" fmla="*/ 0 h 721271"/>
              <a:gd name="connsiteX0" fmla="*/ 3958411 w 4562382"/>
              <a:gd name="connsiteY0" fmla="*/ 337944 h 721271"/>
              <a:gd name="connsiteX1" fmla="*/ 0 w 4562382"/>
              <a:gd name="connsiteY1" fmla="*/ 121422 h 721271"/>
              <a:gd name="connsiteX0" fmla="*/ 3960950 w 4562382"/>
              <a:gd name="connsiteY0" fmla="*/ 213299 h 599849"/>
              <a:gd name="connsiteX1" fmla="*/ 3946113 w 4562382"/>
              <a:gd name="connsiteY1" fmla="*/ 223793 h 599849"/>
              <a:gd name="connsiteX0" fmla="*/ 3958411 w 4562382"/>
              <a:gd name="connsiteY0" fmla="*/ 216522 h 599849"/>
              <a:gd name="connsiteX1" fmla="*/ 0 w 4562382"/>
              <a:gd name="connsiteY1" fmla="*/ 0 h 599849"/>
              <a:gd name="connsiteX0" fmla="*/ 3960950 w 4623034"/>
              <a:gd name="connsiteY0" fmla="*/ 213299 h 606047"/>
              <a:gd name="connsiteX1" fmla="*/ 3946113 w 4623034"/>
              <a:gd name="connsiteY1" fmla="*/ 223793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3960950 w 4623034"/>
              <a:gd name="connsiteY0" fmla="*/ 213299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23034"/>
              <a:gd name="connsiteY0" fmla="*/ 234304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80361"/>
              <a:gd name="connsiteY0" fmla="*/ 234304 h 572593"/>
              <a:gd name="connsiteX1" fmla="*/ 4046424 w 4680361"/>
              <a:gd name="connsiteY1" fmla="*/ 234860 h 572593"/>
              <a:gd name="connsiteX0" fmla="*/ 4034104 w 4680361"/>
              <a:gd name="connsiteY0" fmla="*/ 232717 h 572593"/>
              <a:gd name="connsiteX1" fmla="*/ 0 w 4680361"/>
              <a:gd name="connsiteY1" fmla="*/ 0 h 572593"/>
              <a:gd name="connsiteX0" fmla="*/ 4046401 w 4738545"/>
              <a:gd name="connsiteY0" fmla="*/ 234304 h 564301"/>
              <a:gd name="connsiteX1" fmla="*/ 4046424 w 4738545"/>
              <a:gd name="connsiteY1" fmla="*/ 234860 h 564301"/>
              <a:gd name="connsiteX0" fmla="*/ 4034104 w 4738545"/>
              <a:gd name="connsiteY0" fmla="*/ 232717 h 564301"/>
              <a:gd name="connsiteX1" fmla="*/ 0 w 4738545"/>
              <a:gd name="connsiteY1" fmla="*/ 0 h 564301"/>
              <a:gd name="connsiteX0" fmla="*/ 4046401 w 4736863"/>
              <a:gd name="connsiteY0" fmla="*/ 234304 h 557624"/>
              <a:gd name="connsiteX1" fmla="*/ 4046424 w 4736863"/>
              <a:gd name="connsiteY1" fmla="*/ 234860 h 557624"/>
              <a:gd name="connsiteX0" fmla="*/ 4031942 w 4736863"/>
              <a:gd name="connsiteY0" fmla="*/ 215434 h 557624"/>
              <a:gd name="connsiteX1" fmla="*/ 0 w 4736863"/>
              <a:gd name="connsiteY1" fmla="*/ 0 h 557624"/>
              <a:gd name="connsiteX0" fmla="*/ 4046401 w 4590318"/>
              <a:gd name="connsiteY0" fmla="*/ 234304 h 543580"/>
              <a:gd name="connsiteX1" fmla="*/ 4046424 w 4590318"/>
              <a:gd name="connsiteY1" fmla="*/ 234860 h 543580"/>
              <a:gd name="connsiteX0" fmla="*/ 4031942 w 4590318"/>
              <a:gd name="connsiteY0" fmla="*/ 215434 h 543580"/>
              <a:gd name="connsiteX1" fmla="*/ 0 w 4590318"/>
              <a:gd name="connsiteY1" fmla="*/ 0 h 543580"/>
              <a:gd name="connsiteX0" fmla="*/ 4046401 w 4339300"/>
              <a:gd name="connsiteY0" fmla="*/ 234304 h 610130"/>
              <a:gd name="connsiteX1" fmla="*/ 4046424 w 4339300"/>
              <a:gd name="connsiteY1" fmla="*/ 234860 h 610130"/>
              <a:gd name="connsiteX0" fmla="*/ 4031942 w 4339300"/>
              <a:gd name="connsiteY0" fmla="*/ 215434 h 610130"/>
              <a:gd name="connsiteX1" fmla="*/ 0 w 4339300"/>
              <a:gd name="connsiteY1" fmla="*/ 0 h 610130"/>
              <a:gd name="connsiteX0" fmla="*/ 4046401 w 4339300"/>
              <a:gd name="connsiteY0" fmla="*/ 234304 h 610130"/>
              <a:gd name="connsiteX1" fmla="*/ 3821357 w 4339300"/>
              <a:gd name="connsiteY1" fmla="*/ 319022 h 610130"/>
              <a:gd name="connsiteX0" fmla="*/ 4031942 w 4339300"/>
              <a:gd name="connsiteY0" fmla="*/ 215434 h 610130"/>
              <a:gd name="connsiteX1" fmla="*/ 0 w 4339300"/>
              <a:gd name="connsiteY1" fmla="*/ 0 h 610130"/>
              <a:gd name="connsiteX0" fmla="*/ 4046401 w 4573961"/>
              <a:gd name="connsiteY0" fmla="*/ 234304 h 665576"/>
              <a:gd name="connsiteX1" fmla="*/ 3821357 w 4573961"/>
              <a:gd name="connsiteY1" fmla="*/ 319022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46401 w 4573961"/>
              <a:gd name="connsiteY0" fmla="*/ 234304 h 665576"/>
              <a:gd name="connsiteX1" fmla="*/ 4087484 w 4573961"/>
              <a:gd name="connsiteY1" fmla="*/ 234920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46401 w 4573961"/>
              <a:gd name="connsiteY0" fmla="*/ 234304 h 665576"/>
              <a:gd name="connsiteX1" fmla="*/ 4085558 w 4573961"/>
              <a:gd name="connsiteY1" fmla="*/ 226658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87557 w 4573961"/>
              <a:gd name="connsiteY0" fmla="*/ 228012 h 665576"/>
              <a:gd name="connsiteX1" fmla="*/ 4085558 w 4573961"/>
              <a:gd name="connsiteY1" fmla="*/ 226658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87557 w 4378841"/>
              <a:gd name="connsiteY0" fmla="*/ 228012 h 709744"/>
              <a:gd name="connsiteX1" fmla="*/ 4085558 w 4378841"/>
              <a:gd name="connsiteY1" fmla="*/ 226658 h 709744"/>
              <a:gd name="connsiteX0" fmla="*/ 4031942 w 4378841"/>
              <a:gd name="connsiteY0" fmla="*/ 215434 h 709744"/>
              <a:gd name="connsiteX1" fmla="*/ 3601748 w 4378841"/>
              <a:gd name="connsiteY1" fmla="*/ 662064 h 709744"/>
              <a:gd name="connsiteX2" fmla="*/ 0 w 4378841"/>
              <a:gd name="connsiteY2" fmla="*/ 0 h 709744"/>
              <a:gd name="connsiteX0" fmla="*/ 4087557 w 5220379"/>
              <a:gd name="connsiteY0" fmla="*/ 228012 h 600320"/>
              <a:gd name="connsiteX1" fmla="*/ 4085558 w 5220379"/>
              <a:gd name="connsiteY1" fmla="*/ 226658 h 600320"/>
              <a:gd name="connsiteX0" fmla="*/ 4031942 w 5220379"/>
              <a:gd name="connsiteY0" fmla="*/ 215434 h 600320"/>
              <a:gd name="connsiteX1" fmla="*/ 4570626 w 5220379"/>
              <a:gd name="connsiteY1" fmla="*/ 403022 h 600320"/>
              <a:gd name="connsiteX2" fmla="*/ 0 w 5220379"/>
              <a:gd name="connsiteY2" fmla="*/ 0 h 600320"/>
              <a:gd name="connsiteX0" fmla="*/ 4087557 w 4570626"/>
              <a:gd name="connsiteY0" fmla="*/ 228012 h 673112"/>
              <a:gd name="connsiteX1" fmla="*/ 4085558 w 4570626"/>
              <a:gd name="connsiteY1" fmla="*/ 226658 h 673112"/>
              <a:gd name="connsiteX0" fmla="*/ 4031942 w 4570626"/>
              <a:gd name="connsiteY0" fmla="*/ 215434 h 673112"/>
              <a:gd name="connsiteX1" fmla="*/ 4570626 w 4570626"/>
              <a:gd name="connsiteY1" fmla="*/ 403022 h 673112"/>
              <a:gd name="connsiteX2" fmla="*/ 0 w 4570626"/>
              <a:gd name="connsiteY2" fmla="*/ 0 h 673112"/>
              <a:gd name="connsiteX0" fmla="*/ 4087557 w 4570626"/>
              <a:gd name="connsiteY0" fmla="*/ 228012 h 673112"/>
              <a:gd name="connsiteX1" fmla="*/ 4085558 w 4570626"/>
              <a:gd name="connsiteY1" fmla="*/ 226658 h 673112"/>
              <a:gd name="connsiteX0" fmla="*/ 4031942 w 4570626"/>
              <a:gd name="connsiteY0" fmla="*/ 215434 h 673112"/>
              <a:gd name="connsiteX1" fmla="*/ 4570626 w 4570626"/>
              <a:gd name="connsiteY1" fmla="*/ 403022 h 673112"/>
              <a:gd name="connsiteX2" fmla="*/ 0 w 4570626"/>
              <a:gd name="connsiteY2" fmla="*/ 0 h 673112"/>
              <a:gd name="connsiteX0" fmla="*/ 4087557 w 4570626"/>
              <a:gd name="connsiteY0" fmla="*/ 228012 h 681777"/>
              <a:gd name="connsiteX1" fmla="*/ 4085558 w 4570626"/>
              <a:gd name="connsiteY1" fmla="*/ 226658 h 681777"/>
              <a:gd name="connsiteX0" fmla="*/ 4031942 w 4570626"/>
              <a:gd name="connsiteY0" fmla="*/ 215434 h 681777"/>
              <a:gd name="connsiteX1" fmla="*/ 4570626 w 4570626"/>
              <a:gd name="connsiteY1" fmla="*/ 403022 h 681777"/>
              <a:gd name="connsiteX2" fmla="*/ 0 w 4570626"/>
              <a:gd name="connsiteY2" fmla="*/ 0 h 681777"/>
              <a:gd name="connsiteX0" fmla="*/ 4087557 w 4587005"/>
              <a:gd name="connsiteY0" fmla="*/ 228012 h 681777"/>
              <a:gd name="connsiteX1" fmla="*/ 4085558 w 4587005"/>
              <a:gd name="connsiteY1" fmla="*/ 226658 h 681777"/>
              <a:gd name="connsiteX0" fmla="*/ 4031942 w 4587005"/>
              <a:gd name="connsiteY0" fmla="*/ 215434 h 681777"/>
              <a:gd name="connsiteX1" fmla="*/ 4570626 w 4587005"/>
              <a:gd name="connsiteY1" fmla="*/ 403022 h 681777"/>
              <a:gd name="connsiteX2" fmla="*/ 0 w 4587005"/>
              <a:gd name="connsiteY2" fmla="*/ 0 h 681777"/>
              <a:gd name="connsiteX0" fmla="*/ 4087557 w 4600400"/>
              <a:gd name="connsiteY0" fmla="*/ 228012 h 681777"/>
              <a:gd name="connsiteX1" fmla="*/ 4085558 w 4600400"/>
              <a:gd name="connsiteY1" fmla="*/ 226658 h 681777"/>
              <a:gd name="connsiteX0" fmla="*/ 4031942 w 4600400"/>
              <a:gd name="connsiteY0" fmla="*/ 215434 h 681777"/>
              <a:gd name="connsiteX1" fmla="*/ 4570626 w 4600400"/>
              <a:gd name="connsiteY1" fmla="*/ 403022 h 681777"/>
              <a:gd name="connsiteX2" fmla="*/ 0 w 4600400"/>
              <a:gd name="connsiteY2" fmla="*/ 0 h 681777"/>
              <a:gd name="connsiteX0" fmla="*/ 4087557 w 4550852"/>
              <a:gd name="connsiteY0" fmla="*/ 228012 h 697296"/>
              <a:gd name="connsiteX1" fmla="*/ 4085558 w 4550852"/>
              <a:gd name="connsiteY1" fmla="*/ 226658 h 697296"/>
              <a:gd name="connsiteX0" fmla="*/ 4031942 w 4550852"/>
              <a:gd name="connsiteY0" fmla="*/ 215434 h 697296"/>
              <a:gd name="connsiteX1" fmla="*/ 4518460 w 4550852"/>
              <a:gd name="connsiteY1" fmla="*/ 438270 h 697296"/>
              <a:gd name="connsiteX2" fmla="*/ 0 w 4550852"/>
              <a:gd name="connsiteY2" fmla="*/ 0 h 697296"/>
              <a:gd name="connsiteX0" fmla="*/ 4087557 w 4555007"/>
              <a:gd name="connsiteY0" fmla="*/ 228012 h 697296"/>
              <a:gd name="connsiteX1" fmla="*/ 4085558 w 4555007"/>
              <a:gd name="connsiteY1" fmla="*/ 226658 h 697296"/>
              <a:gd name="connsiteX0" fmla="*/ 4031942 w 4555007"/>
              <a:gd name="connsiteY0" fmla="*/ 215434 h 697296"/>
              <a:gd name="connsiteX1" fmla="*/ 4518460 w 4555007"/>
              <a:gd name="connsiteY1" fmla="*/ 438270 h 697296"/>
              <a:gd name="connsiteX2" fmla="*/ 0 w 4555007"/>
              <a:gd name="connsiteY2" fmla="*/ 0 h 697296"/>
              <a:gd name="connsiteX0" fmla="*/ 4087557 w 4529624"/>
              <a:gd name="connsiteY0" fmla="*/ 228012 h 693278"/>
              <a:gd name="connsiteX1" fmla="*/ 4085558 w 4529624"/>
              <a:gd name="connsiteY1" fmla="*/ 226658 h 693278"/>
              <a:gd name="connsiteX0" fmla="*/ 4031942 w 4529624"/>
              <a:gd name="connsiteY0" fmla="*/ 215434 h 693278"/>
              <a:gd name="connsiteX1" fmla="*/ 4518460 w 4529624"/>
              <a:gd name="connsiteY1" fmla="*/ 438270 h 693278"/>
              <a:gd name="connsiteX2" fmla="*/ 0 w 4529624"/>
              <a:gd name="connsiteY2" fmla="*/ 0 h 693278"/>
              <a:gd name="connsiteX0" fmla="*/ 4087557 w 4529624"/>
              <a:gd name="connsiteY0" fmla="*/ 228012 h 693278"/>
              <a:gd name="connsiteX1" fmla="*/ 4085558 w 4529624"/>
              <a:gd name="connsiteY1" fmla="*/ 226658 h 693278"/>
              <a:gd name="connsiteX0" fmla="*/ 4031942 w 4529624"/>
              <a:gd name="connsiteY0" fmla="*/ 215434 h 693278"/>
              <a:gd name="connsiteX1" fmla="*/ 4518460 w 4529624"/>
              <a:gd name="connsiteY1" fmla="*/ 438270 h 693278"/>
              <a:gd name="connsiteX2" fmla="*/ 0 w 4529624"/>
              <a:gd name="connsiteY2" fmla="*/ 0 h 693278"/>
              <a:gd name="connsiteX0" fmla="*/ 4087557 w 4529624"/>
              <a:gd name="connsiteY0" fmla="*/ 228012 h 718303"/>
              <a:gd name="connsiteX1" fmla="*/ 4085558 w 4529624"/>
              <a:gd name="connsiteY1" fmla="*/ 226658 h 718303"/>
              <a:gd name="connsiteX0" fmla="*/ 4031942 w 4529624"/>
              <a:gd name="connsiteY0" fmla="*/ 215434 h 718303"/>
              <a:gd name="connsiteX1" fmla="*/ 4518460 w 4529624"/>
              <a:gd name="connsiteY1" fmla="*/ 438270 h 718303"/>
              <a:gd name="connsiteX2" fmla="*/ 0 w 4529624"/>
              <a:gd name="connsiteY2" fmla="*/ 0 h 718303"/>
              <a:gd name="connsiteX0" fmla="*/ 4087557 w 4814863"/>
              <a:gd name="connsiteY0" fmla="*/ 228012 h 718303"/>
              <a:gd name="connsiteX1" fmla="*/ 4085558 w 4814863"/>
              <a:gd name="connsiteY1" fmla="*/ 226658 h 718303"/>
              <a:gd name="connsiteX0" fmla="*/ 4031942 w 4814863"/>
              <a:gd name="connsiteY0" fmla="*/ 215434 h 718303"/>
              <a:gd name="connsiteX1" fmla="*/ 4281679 w 4814863"/>
              <a:gd name="connsiteY1" fmla="*/ 497972 h 718303"/>
              <a:gd name="connsiteX2" fmla="*/ 4518460 w 4814863"/>
              <a:gd name="connsiteY2" fmla="*/ 438270 h 718303"/>
              <a:gd name="connsiteX3" fmla="*/ 0 w 4814863"/>
              <a:gd name="connsiteY3" fmla="*/ 0 h 718303"/>
              <a:gd name="connsiteX0" fmla="*/ 4087557 w 4814863"/>
              <a:gd name="connsiteY0" fmla="*/ 228012 h 718303"/>
              <a:gd name="connsiteX1" fmla="*/ 4085558 w 4814863"/>
              <a:gd name="connsiteY1" fmla="*/ 226658 h 718303"/>
              <a:gd name="connsiteX0" fmla="*/ 4031942 w 4814863"/>
              <a:gd name="connsiteY0" fmla="*/ 215434 h 718303"/>
              <a:gd name="connsiteX1" fmla="*/ 4281679 w 4814863"/>
              <a:gd name="connsiteY1" fmla="*/ 497972 h 718303"/>
              <a:gd name="connsiteX2" fmla="*/ 4518460 w 4814863"/>
              <a:gd name="connsiteY2" fmla="*/ 438270 h 718303"/>
              <a:gd name="connsiteX3" fmla="*/ 0 w 4814863"/>
              <a:gd name="connsiteY3" fmla="*/ 0 h 718303"/>
              <a:gd name="connsiteX0" fmla="*/ 4087557 w 4564217"/>
              <a:gd name="connsiteY0" fmla="*/ 228012 h 718303"/>
              <a:gd name="connsiteX1" fmla="*/ 4085558 w 4564217"/>
              <a:gd name="connsiteY1" fmla="*/ 226658 h 718303"/>
              <a:gd name="connsiteX0" fmla="*/ 4031942 w 4564217"/>
              <a:gd name="connsiteY0" fmla="*/ 215434 h 718303"/>
              <a:gd name="connsiteX1" fmla="*/ 4281679 w 4564217"/>
              <a:gd name="connsiteY1" fmla="*/ 497972 h 718303"/>
              <a:gd name="connsiteX2" fmla="*/ 4518460 w 4564217"/>
              <a:gd name="connsiteY2" fmla="*/ 438270 h 718303"/>
              <a:gd name="connsiteX3" fmla="*/ 0 w 4564217"/>
              <a:gd name="connsiteY3" fmla="*/ 0 h 718303"/>
              <a:gd name="connsiteX0" fmla="*/ 4087557 w 4740621"/>
              <a:gd name="connsiteY0" fmla="*/ 228012 h 718303"/>
              <a:gd name="connsiteX1" fmla="*/ 4085558 w 4740621"/>
              <a:gd name="connsiteY1" fmla="*/ 226658 h 718303"/>
              <a:gd name="connsiteX0" fmla="*/ 4031942 w 4740621"/>
              <a:gd name="connsiteY0" fmla="*/ 215434 h 718303"/>
              <a:gd name="connsiteX1" fmla="*/ 4518460 w 4740621"/>
              <a:gd name="connsiteY1" fmla="*/ 438270 h 718303"/>
              <a:gd name="connsiteX2" fmla="*/ 0 w 4740621"/>
              <a:gd name="connsiteY2" fmla="*/ 0 h 718303"/>
              <a:gd name="connsiteX0" fmla="*/ 4087557 w 4765830"/>
              <a:gd name="connsiteY0" fmla="*/ 228012 h 718303"/>
              <a:gd name="connsiteX1" fmla="*/ 4085558 w 4765830"/>
              <a:gd name="connsiteY1" fmla="*/ 226658 h 718303"/>
              <a:gd name="connsiteX0" fmla="*/ 4031942 w 4765830"/>
              <a:gd name="connsiteY0" fmla="*/ 215434 h 718303"/>
              <a:gd name="connsiteX1" fmla="*/ 4518460 w 4765830"/>
              <a:gd name="connsiteY1" fmla="*/ 438270 h 718303"/>
              <a:gd name="connsiteX2" fmla="*/ 0 w 4765830"/>
              <a:gd name="connsiteY2" fmla="*/ 0 h 718303"/>
              <a:gd name="connsiteX0" fmla="*/ 4087557 w 4537288"/>
              <a:gd name="connsiteY0" fmla="*/ 228012 h 751149"/>
              <a:gd name="connsiteX1" fmla="*/ 4085558 w 4537288"/>
              <a:gd name="connsiteY1" fmla="*/ 226658 h 751149"/>
              <a:gd name="connsiteX0" fmla="*/ 4031942 w 4537288"/>
              <a:gd name="connsiteY0" fmla="*/ 215434 h 751149"/>
              <a:gd name="connsiteX1" fmla="*/ 4227309 w 4537288"/>
              <a:gd name="connsiteY1" fmla="*/ 506016 h 751149"/>
              <a:gd name="connsiteX2" fmla="*/ 0 w 4537288"/>
              <a:gd name="connsiteY2" fmla="*/ 0 h 751149"/>
              <a:gd name="connsiteX0" fmla="*/ 4087557 w 4555185"/>
              <a:gd name="connsiteY0" fmla="*/ 228012 h 751149"/>
              <a:gd name="connsiteX1" fmla="*/ 4085558 w 4555185"/>
              <a:gd name="connsiteY1" fmla="*/ 226658 h 751149"/>
              <a:gd name="connsiteX0" fmla="*/ 4031942 w 4555185"/>
              <a:gd name="connsiteY0" fmla="*/ 215434 h 751149"/>
              <a:gd name="connsiteX1" fmla="*/ 4227309 w 4555185"/>
              <a:gd name="connsiteY1" fmla="*/ 506016 h 751149"/>
              <a:gd name="connsiteX2" fmla="*/ 0 w 4555185"/>
              <a:gd name="connsiteY2" fmla="*/ 0 h 751149"/>
              <a:gd name="connsiteX0" fmla="*/ 4087557 w 4555185"/>
              <a:gd name="connsiteY0" fmla="*/ 228012 h 730539"/>
              <a:gd name="connsiteX1" fmla="*/ 4085558 w 4555185"/>
              <a:gd name="connsiteY1" fmla="*/ 226658 h 730539"/>
              <a:gd name="connsiteX0" fmla="*/ 4031942 w 4555185"/>
              <a:gd name="connsiteY0" fmla="*/ 215434 h 730539"/>
              <a:gd name="connsiteX1" fmla="*/ 4227309 w 4555185"/>
              <a:gd name="connsiteY1" fmla="*/ 506016 h 730539"/>
              <a:gd name="connsiteX2" fmla="*/ 0 w 4555185"/>
              <a:gd name="connsiteY2" fmla="*/ 0 h 730539"/>
              <a:gd name="connsiteX0" fmla="*/ 4087557 w 4555105"/>
              <a:gd name="connsiteY0" fmla="*/ 228012 h 730539"/>
              <a:gd name="connsiteX1" fmla="*/ 4085558 w 4555105"/>
              <a:gd name="connsiteY1" fmla="*/ 226658 h 730539"/>
              <a:gd name="connsiteX0" fmla="*/ 4031942 w 4555105"/>
              <a:gd name="connsiteY0" fmla="*/ 215434 h 730539"/>
              <a:gd name="connsiteX1" fmla="*/ 4227309 w 4555105"/>
              <a:gd name="connsiteY1" fmla="*/ 506016 h 730539"/>
              <a:gd name="connsiteX2" fmla="*/ 0 w 4555105"/>
              <a:gd name="connsiteY2" fmla="*/ 0 h 730539"/>
              <a:gd name="connsiteX0" fmla="*/ 4087557 w 4555105"/>
              <a:gd name="connsiteY0" fmla="*/ 228012 h 730539"/>
              <a:gd name="connsiteX1" fmla="*/ 4085558 w 4555105"/>
              <a:gd name="connsiteY1" fmla="*/ 226658 h 730539"/>
              <a:gd name="connsiteX0" fmla="*/ 4031942 w 4555105"/>
              <a:gd name="connsiteY0" fmla="*/ 215434 h 730539"/>
              <a:gd name="connsiteX1" fmla="*/ 4227309 w 4555105"/>
              <a:gd name="connsiteY1" fmla="*/ 506016 h 730539"/>
              <a:gd name="connsiteX2" fmla="*/ 0 w 4555105"/>
              <a:gd name="connsiteY2" fmla="*/ 0 h 730539"/>
              <a:gd name="connsiteX0" fmla="*/ 4087557 w 4555105"/>
              <a:gd name="connsiteY0" fmla="*/ 228012 h 506016"/>
              <a:gd name="connsiteX1" fmla="*/ 4085558 w 4555105"/>
              <a:gd name="connsiteY1" fmla="*/ 226658 h 506016"/>
              <a:gd name="connsiteX0" fmla="*/ 4031942 w 4555105"/>
              <a:gd name="connsiteY0" fmla="*/ 215434 h 506016"/>
              <a:gd name="connsiteX1" fmla="*/ 4227309 w 4555105"/>
              <a:gd name="connsiteY1" fmla="*/ 506016 h 506016"/>
              <a:gd name="connsiteX2" fmla="*/ 0 w 4555105"/>
              <a:gd name="connsiteY2" fmla="*/ 0 h 506016"/>
              <a:gd name="connsiteX0" fmla="*/ 4087557 w 4555105"/>
              <a:gd name="connsiteY0" fmla="*/ 228012 h 506016"/>
              <a:gd name="connsiteX1" fmla="*/ 4085558 w 4555105"/>
              <a:gd name="connsiteY1" fmla="*/ 226658 h 506016"/>
              <a:gd name="connsiteX0" fmla="*/ 4031942 w 4555105"/>
              <a:gd name="connsiteY0" fmla="*/ 215434 h 506016"/>
              <a:gd name="connsiteX1" fmla="*/ 4227309 w 4555105"/>
              <a:gd name="connsiteY1" fmla="*/ 506016 h 506016"/>
              <a:gd name="connsiteX2" fmla="*/ 0 w 4555105"/>
              <a:gd name="connsiteY2" fmla="*/ 0 h 506016"/>
              <a:gd name="connsiteX0" fmla="*/ 4087557 w 4555105"/>
              <a:gd name="connsiteY0" fmla="*/ 228012 h 555280"/>
              <a:gd name="connsiteX1" fmla="*/ 4085558 w 4555105"/>
              <a:gd name="connsiteY1" fmla="*/ 226658 h 555280"/>
              <a:gd name="connsiteX0" fmla="*/ 4031942 w 4555105"/>
              <a:gd name="connsiteY0" fmla="*/ 215434 h 555280"/>
              <a:gd name="connsiteX1" fmla="*/ 4227309 w 4555105"/>
              <a:gd name="connsiteY1" fmla="*/ 506016 h 555280"/>
              <a:gd name="connsiteX2" fmla="*/ 4216180 w 4555105"/>
              <a:gd name="connsiteY2" fmla="*/ 503842 h 555280"/>
              <a:gd name="connsiteX3" fmla="*/ 0 w 4555105"/>
              <a:gd name="connsiteY3" fmla="*/ 0 h 555280"/>
              <a:gd name="connsiteX0" fmla="*/ 4087557 w 4850631"/>
              <a:gd name="connsiteY0" fmla="*/ 228012 h 591075"/>
              <a:gd name="connsiteX1" fmla="*/ 4085558 w 4850631"/>
              <a:gd name="connsiteY1" fmla="*/ 226658 h 591075"/>
              <a:gd name="connsiteX0" fmla="*/ 4031942 w 4850631"/>
              <a:gd name="connsiteY0" fmla="*/ 215434 h 591075"/>
              <a:gd name="connsiteX1" fmla="*/ 4227309 w 4850631"/>
              <a:gd name="connsiteY1" fmla="*/ 506016 h 591075"/>
              <a:gd name="connsiteX2" fmla="*/ 4216180 w 4850631"/>
              <a:gd name="connsiteY2" fmla="*/ 503842 h 591075"/>
              <a:gd name="connsiteX3" fmla="*/ 0 w 4850631"/>
              <a:gd name="connsiteY3" fmla="*/ 0 h 591075"/>
              <a:gd name="connsiteX0" fmla="*/ 4087557 w 4603713"/>
              <a:gd name="connsiteY0" fmla="*/ 228012 h 564294"/>
              <a:gd name="connsiteX1" fmla="*/ 4085558 w 4603713"/>
              <a:gd name="connsiteY1" fmla="*/ 226658 h 564294"/>
              <a:gd name="connsiteX0" fmla="*/ 4031942 w 4603713"/>
              <a:gd name="connsiteY0" fmla="*/ 215434 h 564294"/>
              <a:gd name="connsiteX1" fmla="*/ 4227309 w 4603713"/>
              <a:gd name="connsiteY1" fmla="*/ 506016 h 564294"/>
              <a:gd name="connsiteX2" fmla="*/ 4216180 w 4603713"/>
              <a:gd name="connsiteY2" fmla="*/ 503842 h 564294"/>
              <a:gd name="connsiteX3" fmla="*/ 0 w 4603713"/>
              <a:gd name="connsiteY3" fmla="*/ 0 h 564294"/>
              <a:gd name="connsiteX0" fmla="*/ 4087557 w 4555105"/>
              <a:gd name="connsiteY0" fmla="*/ 228012 h 619688"/>
              <a:gd name="connsiteX1" fmla="*/ 4085558 w 4555105"/>
              <a:gd name="connsiteY1" fmla="*/ 226658 h 619688"/>
              <a:gd name="connsiteX0" fmla="*/ 4031942 w 4555105"/>
              <a:gd name="connsiteY0" fmla="*/ 215434 h 619688"/>
              <a:gd name="connsiteX1" fmla="*/ 4227309 w 4555105"/>
              <a:gd name="connsiteY1" fmla="*/ 506016 h 619688"/>
              <a:gd name="connsiteX2" fmla="*/ 3316496 w 4555105"/>
              <a:gd name="connsiteY2" fmla="*/ 579489 h 619688"/>
              <a:gd name="connsiteX3" fmla="*/ 0 w 4555105"/>
              <a:gd name="connsiteY3" fmla="*/ 0 h 619688"/>
              <a:gd name="connsiteX0" fmla="*/ 4087557 w 4555105"/>
              <a:gd name="connsiteY0" fmla="*/ 228012 h 612484"/>
              <a:gd name="connsiteX1" fmla="*/ 4085558 w 4555105"/>
              <a:gd name="connsiteY1" fmla="*/ 226658 h 612484"/>
              <a:gd name="connsiteX0" fmla="*/ 4031942 w 4555105"/>
              <a:gd name="connsiteY0" fmla="*/ 215434 h 612484"/>
              <a:gd name="connsiteX1" fmla="*/ 4227309 w 4555105"/>
              <a:gd name="connsiteY1" fmla="*/ 506016 h 612484"/>
              <a:gd name="connsiteX2" fmla="*/ 3316496 w 4555105"/>
              <a:gd name="connsiteY2" fmla="*/ 579489 h 612484"/>
              <a:gd name="connsiteX3" fmla="*/ 0 w 4555105"/>
              <a:gd name="connsiteY3" fmla="*/ 0 h 612484"/>
              <a:gd name="connsiteX0" fmla="*/ 4087557 w 4555105"/>
              <a:gd name="connsiteY0" fmla="*/ 228012 h 579489"/>
              <a:gd name="connsiteX1" fmla="*/ 4085558 w 4555105"/>
              <a:gd name="connsiteY1" fmla="*/ 226658 h 579489"/>
              <a:gd name="connsiteX0" fmla="*/ 4031942 w 4555105"/>
              <a:gd name="connsiteY0" fmla="*/ 215434 h 579489"/>
              <a:gd name="connsiteX1" fmla="*/ 4227309 w 4555105"/>
              <a:gd name="connsiteY1" fmla="*/ 506016 h 579489"/>
              <a:gd name="connsiteX2" fmla="*/ 3316496 w 4555105"/>
              <a:gd name="connsiteY2" fmla="*/ 579489 h 579489"/>
              <a:gd name="connsiteX3" fmla="*/ 0 w 4555105"/>
              <a:gd name="connsiteY3" fmla="*/ 0 h 579489"/>
              <a:gd name="connsiteX0" fmla="*/ 4087557 w 4555105"/>
              <a:gd name="connsiteY0" fmla="*/ 228012 h 581475"/>
              <a:gd name="connsiteX1" fmla="*/ 4085558 w 4555105"/>
              <a:gd name="connsiteY1" fmla="*/ 226658 h 581475"/>
              <a:gd name="connsiteX0" fmla="*/ 4031942 w 4555105"/>
              <a:gd name="connsiteY0" fmla="*/ 215434 h 581475"/>
              <a:gd name="connsiteX1" fmla="*/ 4227309 w 4555105"/>
              <a:gd name="connsiteY1" fmla="*/ 506016 h 581475"/>
              <a:gd name="connsiteX2" fmla="*/ 3316496 w 4555105"/>
              <a:gd name="connsiteY2" fmla="*/ 579489 h 581475"/>
              <a:gd name="connsiteX3" fmla="*/ 0 w 4555105"/>
              <a:gd name="connsiteY3" fmla="*/ 0 h 581475"/>
              <a:gd name="connsiteX0" fmla="*/ 4087557 w 4555105"/>
              <a:gd name="connsiteY0" fmla="*/ 228012 h 572555"/>
              <a:gd name="connsiteX1" fmla="*/ 4085558 w 4555105"/>
              <a:gd name="connsiteY1" fmla="*/ 226658 h 572555"/>
              <a:gd name="connsiteX0" fmla="*/ 4031942 w 4555105"/>
              <a:gd name="connsiteY0" fmla="*/ 215434 h 572555"/>
              <a:gd name="connsiteX1" fmla="*/ 4227309 w 4555105"/>
              <a:gd name="connsiteY1" fmla="*/ 506016 h 572555"/>
              <a:gd name="connsiteX2" fmla="*/ 2924062 w 4555105"/>
              <a:gd name="connsiteY2" fmla="*/ 570531 h 572555"/>
              <a:gd name="connsiteX3" fmla="*/ 0 w 4555105"/>
              <a:gd name="connsiteY3" fmla="*/ 0 h 572555"/>
              <a:gd name="connsiteX0" fmla="*/ 4087557 w 4555105"/>
              <a:gd name="connsiteY0" fmla="*/ 228012 h 570647"/>
              <a:gd name="connsiteX1" fmla="*/ 4085558 w 4555105"/>
              <a:gd name="connsiteY1" fmla="*/ 226658 h 570647"/>
              <a:gd name="connsiteX0" fmla="*/ 4031942 w 4555105"/>
              <a:gd name="connsiteY0" fmla="*/ 215434 h 570647"/>
              <a:gd name="connsiteX1" fmla="*/ 4227309 w 4555105"/>
              <a:gd name="connsiteY1" fmla="*/ 506016 h 570647"/>
              <a:gd name="connsiteX2" fmla="*/ 2924062 w 4555105"/>
              <a:gd name="connsiteY2" fmla="*/ 570531 h 570647"/>
              <a:gd name="connsiteX3" fmla="*/ 0 w 4555105"/>
              <a:gd name="connsiteY3" fmla="*/ 0 h 570647"/>
              <a:gd name="connsiteX0" fmla="*/ 4087557 w 4555105"/>
              <a:gd name="connsiteY0" fmla="*/ 228012 h 570647"/>
              <a:gd name="connsiteX1" fmla="*/ 4085558 w 4555105"/>
              <a:gd name="connsiteY1" fmla="*/ 226658 h 570647"/>
              <a:gd name="connsiteX0" fmla="*/ 4031942 w 4555105"/>
              <a:gd name="connsiteY0" fmla="*/ 215434 h 570647"/>
              <a:gd name="connsiteX1" fmla="*/ 4227309 w 4555105"/>
              <a:gd name="connsiteY1" fmla="*/ 506016 h 570647"/>
              <a:gd name="connsiteX2" fmla="*/ 2924062 w 4555105"/>
              <a:gd name="connsiteY2" fmla="*/ 570531 h 570647"/>
              <a:gd name="connsiteX3" fmla="*/ 0 w 4555105"/>
              <a:gd name="connsiteY3" fmla="*/ 0 h 570647"/>
              <a:gd name="connsiteX0" fmla="*/ 4087557 w 4555105"/>
              <a:gd name="connsiteY0" fmla="*/ 228012 h 570673"/>
              <a:gd name="connsiteX1" fmla="*/ 4085558 w 4555105"/>
              <a:gd name="connsiteY1" fmla="*/ 226658 h 570673"/>
              <a:gd name="connsiteX0" fmla="*/ 4031942 w 4555105"/>
              <a:gd name="connsiteY0" fmla="*/ 215434 h 570673"/>
              <a:gd name="connsiteX1" fmla="*/ 4227309 w 4555105"/>
              <a:gd name="connsiteY1" fmla="*/ 506016 h 570673"/>
              <a:gd name="connsiteX2" fmla="*/ 2924062 w 4555105"/>
              <a:gd name="connsiteY2" fmla="*/ 570531 h 570673"/>
              <a:gd name="connsiteX3" fmla="*/ 0 w 4555105"/>
              <a:gd name="connsiteY3" fmla="*/ 0 h 570673"/>
              <a:gd name="connsiteX0" fmla="*/ 4087557 w 4555105"/>
              <a:gd name="connsiteY0" fmla="*/ 228012 h 570673"/>
              <a:gd name="connsiteX1" fmla="*/ 4085558 w 4555105"/>
              <a:gd name="connsiteY1" fmla="*/ 226658 h 570673"/>
              <a:gd name="connsiteX0" fmla="*/ 4031942 w 4555105"/>
              <a:gd name="connsiteY0" fmla="*/ 215434 h 570673"/>
              <a:gd name="connsiteX1" fmla="*/ 4227309 w 4555105"/>
              <a:gd name="connsiteY1" fmla="*/ 506016 h 570673"/>
              <a:gd name="connsiteX2" fmla="*/ 2924062 w 4555105"/>
              <a:gd name="connsiteY2" fmla="*/ 570531 h 570673"/>
              <a:gd name="connsiteX3" fmla="*/ 0 w 4555105"/>
              <a:gd name="connsiteY3" fmla="*/ 0 h 570673"/>
              <a:gd name="connsiteX0" fmla="*/ 4087557 w 4431717"/>
              <a:gd name="connsiteY0" fmla="*/ 228012 h 570673"/>
              <a:gd name="connsiteX1" fmla="*/ 4085558 w 4431717"/>
              <a:gd name="connsiteY1" fmla="*/ 226658 h 570673"/>
              <a:gd name="connsiteX0" fmla="*/ 4031942 w 4431717"/>
              <a:gd name="connsiteY0" fmla="*/ 215434 h 570673"/>
              <a:gd name="connsiteX1" fmla="*/ 4227309 w 4431717"/>
              <a:gd name="connsiteY1" fmla="*/ 506016 h 570673"/>
              <a:gd name="connsiteX2" fmla="*/ 2924062 w 4431717"/>
              <a:gd name="connsiteY2" fmla="*/ 570531 h 570673"/>
              <a:gd name="connsiteX3" fmla="*/ 0 w 4431717"/>
              <a:gd name="connsiteY3" fmla="*/ 0 h 570673"/>
              <a:gd name="connsiteX0" fmla="*/ 4087557 w 4331185"/>
              <a:gd name="connsiteY0" fmla="*/ 228012 h 605282"/>
              <a:gd name="connsiteX1" fmla="*/ 4085558 w 4331185"/>
              <a:gd name="connsiteY1" fmla="*/ 226658 h 605282"/>
              <a:gd name="connsiteX0" fmla="*/ 4031942 w 4331185"/>
              <a:gd name="connsiteY0" fmla="*/ 215434 h 605282"/>
              <a:gd name="connsiteX1" fmla="*/ 4079702 w 4331185"/>
              <a:gd name="connsiteY1" fmla="*/ 531456 h 605282"/>
              <a:gd name="connsiteX2" fmla="*/ 2924062 w 4331185"/>
              <a:gd name="connsiteY2" fmla="*/ 570531 h 605282"/>
              <a:gd name="connsiteX3" fmla="*/ 0 w 4331185"/>
              <a:gd name="connsiteY3" fmla="*/ 0 h 605282"/>
              <a:gd name="connsiteX0" fmla="*/ 4087557 w 4433707"/>
              <a:gd name="connsiteY0" fmla="*/ 228012 h 534427"/>
              <a:gd name="connsiteX1" fmla="*/ 4085558 w 4433707"/>
              <a:gd name="connsiteY1" fmla="*/ 226658 h 534427"/>
              <a:gd name="connsiteX0" fmla="*/ 4031942 w 4433707"/>
              <a:gd name="connsiteY0" fmla="*/ 215434 h 534427"/>
              <a:gd name="connsiteX1" fmla="*/ 4079702 w 4433707"/>
              <a:gd name="connsiteY1" fmla="*/ 531456 h 534427"/>
              <a:gd name="connsiteX2" fmla="*/ 0 w 4433707"/>
              <a:gd name="connsiteY2" fmla="*/ 0 h 534427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81734"/>
              <a:gd name="connsiteX1" fmla="*/ 4085558 w 4620431"/>
              <a:gd name="connsiteY1" fmla="*/ 226658 h 581734"/>
              <a:gd name="connsiteX0" fmla="*/ 4031942 w 4620431"/>
              <a:gd name="connsiteY0" fmla="*/ 215434 h 581734"/>
              <a:gd name="connsiteX1" fmla="*/ 4337254 w 4620431"/>
              <a:gd name="connsiteY1" fmla="*/ 508796 h 581734"/>
              <a:gd name="connsiteX2" fmla="*/ 0 w 4620431"/>
              <a:gd name="connsiteY2" fmla="*/ 0 h 581734"/>
              <a:gd name="connsiteX0" fmla="*/ 4087557 w 4625175"/>
              <a:gd name="connsiteY0" fmla="*/ 228012 h 605556"/>
              <a:gd name="connsiteX1" fmla="*/ 4085558 w 4625175"/>
              <a:gd name="connsiteY1" fmla="*/ 226658 h 605556"/>
              <a:gd name="connsiteX0" fmla="*/ 4031942 w 4625175"/>
              <a:gd name="connsiteY0" fmla="*/ 215434 h 605556"/>
              <a:gd name="connsiteX1" fmla="*/ 4343362 w 4625175"/>
              <a:gd name="connsiteY1" fmla="*/ 551743 h 605556"/>
              <a:gd name="connsiteX2" fmla="*/ 0 w 4625175"/>
              <a:gd name="connsiteY2" fmla="*/ 0 h 605556"/>
              <a:gd name="connsiteX0" fmla="*/ 4087557 w 4587750"/>
              <a:gd name="connsiteY0" fmla="*/ 228012 h 647647"/>
              <a:gd name="connsiteX1" fmla="*/ 4085558 w 4587750"/>
              <a:gd name="connsiteY1" fmla="*/ 226658 h 647647"/>
              <a:gd name="connsiteX0" fmla="*/ 4031942 w 4587750"/>
              <a:gd name="connsiteY0" fmla="*/ 215434 h 647647"/>
              <a:gd name="connsiteX1" fmla="*/ 4343362 w 4587750"/>
              <a:gd name="connsiteY1" fmla="*/ 551743 h 647647"/>
              <a:gd name="connsiteX2" fmla="*/ 0 w 4587750"/>
              <a:gd name="connsiteY2" fmla="*/ 0 h 647647"/>
              <a:gd name="connsiteX0" fmla="*/ 4087557 w 4679752"/>
              <a:gd name="connsiteY0" fmla="*/ 228012 h 647738"/>
              <a:gd name="connsiteX1" fmla="*/ 4085558 w 4679752"/>
              <a:gd name="connsiteY1" fmla="*/ 226658 h 647738"/>
              <a:gd name="connsiteX0" fmla="*/ 4031942 w 4679752"/>
              <a:gd name="connsiteY0" fmla="*/ 215434 h 647738"/>
              <a:gd name="connsiteX1" fmla="*/ 4343362 w 4679752"/>
              <a:gd name="connsiteY1" fmla="*/ 551743 h 647738"/>
              <a:gd name="connsiteX2" fmla="*/ 0 w 4679752"/>
              <a:gd name="connsiteY2" fmla="*/ 0 h 647738"/>
              <a:gd name="connsiteX0" fmla="*/ 4087557 w 4679752"/>
              <a:gd name="connsiteY0" fmla="*/ 228012 h 611266"/>
              <a:gd name="connsiteX1" fmla="*/ 4085558 w 4679752"/>
              <a:gd name="connsiteY1" fmla="*/ 226658 h 611266"/>
              <a:gd name="connsiteX0" fmla="*/ 4031942 w 4679752"/>
              <a:gd name="connsiteY0" fmla="*/ 215434 h 611266"/>
              <a:gd name="connsiteX1" fmla="*/ 4343362 w 4679752"/>
              <a:gd name="connsiteY1" fmla="*/ 551743 h 611266"/>
              <a:gd name="connsiteX2" fmla="*/ 0 w 4679752"/>
              <a:gd name="connsiteY2" fmla="*/ 0 h 611266"/>
              <a:gd name="connsiteX0" fmla="*/ 4087557 w 4679752"/>
              <a:gd name="connsiteY0" fmla="*/ 228012 h 578715"/>
              <a:gd name="connsiteX1" fmla="*/ 4085558 w 4679752"/>
              <a:gd name="connsiteY1" fmla="*/ 226658 h 578715"/>
              <a:gd name="connsiteX0" fmla="*/ 4031942 w 4679752"/>
              <a:gd name="connsiteY0" fmla="*/ 215434 h 578715"/>
              <a:gd name="connsiteX1" fmla="*/ 4343362 w 4679752"/>
              <a:gd name="connsiteY1" fmla="*/ 551743 h 578715"/>
              <a:gd name="connsiteX2" fmla="*/ 0 w 4679752"/>
              <a:gd name="connsiteY2" fmla="*/ 0 h 578715"/>
              <a:gd name="connsiteX0" fmla="*/ 4087557 w 4573471"/>
              <a:gd name="connsiteY0" fmla="*/ 228012 h 547002"/>
              <a:gd name="connsiteX1" fmla="*/ 4085558 w 4573471"/>
              <a:gd name="connsiteY1" fmla="*/ 226658 h 547002"/>
              <a:gd name="connsiteX0" fmla="*/ 4031942 w 4573471"/>
              <a:gd name="connsiteY0" fmla="*/ 215434 h 547002"/>
              <a:gd name="connsiteX1" fmla="*/ 4201807 w 4573471"/>
              <a:gd name="connsiteY1" fmla="*/ 513832 h 547002"/>
              <a:gd name="connsiteX2" fmla="*/ 0 w 4573471"/>
              <a:gd name="connsiteY2" fmla="*/ 0 h 547002"/>
              <a:gd name="connsiteX0" fmla="*/ 4087557 w 4690912"/>
              <a:gd name="connsiteY0" fmla="*/ 228012 h 558673"/>
              <a:gd name="connsiteX1" fmla="*/ 4085558 w 4690912"/>
              <a:gd name="connsiteY1" fmla="*/ 226658 h 558673"/>
              <a:gd name="connsiteX0" fmla="*/ 4031942 w 4690912"/>
              <a:gd name="connsiteY0" fmla="*/ 215434 h 558673"/>
              <a:gd name="connsiteX1" fmla="*/ 4201807 w 4690912"/>
              <a:gd name="connsiteY1" fmla="*/ 513832 h 558673"/>
              <a:gd name="connsiteX2" fmla="*/ 0 w 4690912"/>
              <a:gd name="connsiteY2" fmla="*/ 0 h 558673"/>
              <a:gd name="connsiteX0" fmla="*/ 4087557 w 4679807"/>
              <a:gd name="connsiteY0" fmla="*/ 228012 h 559923"/>
              <a:gd name="connsiteX1" fmla="*/ 4085558 w 4679807"/>
              <a:gd name="connsiteY1" fmla="*/ 226658 h 559923"/>
              <a:gd name="connsiteX0" fmla="*/ 4031942 w 4679807"/>
              <a:gd name="connsiteY0" fmla="*/ 215434 h 559923"/>
              <a:gd name="connsiteX1" fmla="*/ 4186554 w 4679807"/>
              <a:gd name="connsiteY1" fmla="*/ 515381 h 559923"/>
              <a:gd name="connsiteX2" fmla="*/ 0 w 4679807"/>
              <a:gd name="connsiteY2" fmla="*/ 0 h 559923"/>
              <a:gd name="connsiteX0" fmla="*/ 4087557 w 4588814"/>
              <a:gd name="connsiteY0" fmla="*/ 228012 h 569144"/>
              <a:gd name="connsiteX1" fmla="*/ 4085558 w 4588814"/>
              <a:gd name="connsiteY1" fmla="*/ 226658 h 569144"/>
              <a:gd name="connsiteX0" fmla="*/ 4031942 w 4588814"/>
              <a:gd name="connsiteY0" fmla="*/ 215434 h 569144"/>
              <a:gd name="connsiteX1" fmla="*/ 4057779 w 4588814"/>
              <a:gd name="connsiteY1" fmla="*/ 526711 h 569144"/>
              <a:gd name="connsiteX2" fmla="*/ 0 w 4588814"/>
              <a:gd name="connsiteY2" fmla="*/ 0 h 569144"/>
              <a:gd name="connsiteX0" fmla="*/ 4087557 w 4588814"/>
              <a:gd name="connsiteY0" fmla="*/ 228012 h 568452"/>
              <a:gd name="connsiteX1" fmla="*/ 4085558 w 4588814"/>
              <a:gd name="connsiteY1" fmla="*/ 226658 h 568452"/>
              <a:gd name="connsiteX0" fmla="*/ 4031942 w 4588814"/>
              <a:gd name="connsiteY0" fmla="*/ 215434 h 568452"/>
              <a:gd name="connsiteX1" fmla="*/ 4057779 w 4588814"/>
              <a:gd name="connsiteY1" fmla="*/ 526711 h 568452"/>
              <a:gd name="connsiteX2" fmla="*/ 0 w 4588814"/>
              <a:gd name="connsiteY2" fmla="*/ 0 h 568452"/>
              <a:gd name="connsiteX0" fmla="*/ 4087557 w 4467781"/>
              <a:gd name="connsiteY0" fmla="*/ 228012 h 530469"/>
              <a:gd name="connsiteX1" fmla="*/ 4085558 w 4467781"/>
              <a:gd name="connsiteY1" fmla="*/ 226658 h 530469"/>
              <a:gd name="connsiteX0" fmla="*/ 4139973 w 4467781"/>
              <a:gd name="connsiteY0" fmla="*/ 235169 h 530469"/>
              <a:gd name="connsiteX1" fmla="*/ 4057779 w 4467781"/>
              <a:gd name="connsiteY1" fmla="*/ 526711 h 530469"/>
              <a:gd name="connsiteX2" fmla="*/ 0 w 4467781"/>
              <a:gd name="connsiteY2" fmla="*/ 0 h 530469"/>
              <a:gd name="connsiteX0" fmla="*/ 4087557 w 4604458"/>
              <a:gd name="connsiteY0" fmla="*/ 228012 h 531357"/>
              <a:gd name="connsiteX1" fmla="*/ 4085558 w 4604458"/>
              <a:gd name="connsiteY1" fmla="*/ 226658 h 531357"/>
              <a:gd name="connsiteX0" fmla="*/ 4139973 w 4604458"/>
              <a:gd name="connsiteY0" fmla="*/ 235169 h 531357"/>
              <a:gd name="connsiteX1" fmla="*/ 4057779 w 4604458"/>
              <a:gd name="connsiteY1" fmla="*/ 526711 h 531357"/>
              <a:gd name="connsiteX2" fmla="*/ 0 w 4604458"/>
              <a:gd name="connsiteY2" fmla="*/ 0 h 531357"/>
              <a:gd name="connsiteX0" fmla="*/ 4087557 w 4544001"/>
              <a:gd name="connsiteY0" fmla="*/ 228012 h 520271"/>
              <a:gd name="connsiteX1" fmla="*/ 4085558 w 4544001"/>
              <a:gd name="connsiteY1" fmla="*/ 226658 h 520271"/>
              <a:gd name="connsiteX0" fmla="*/ 4139973 w 4544001"/>
              <a:gd name="connsiteY0" fmla="*/ 235169 h 520271"/>
              <a:gd name="connsiteX1" fmla="*/ 3915638 w 4544001"/>
              <a:gd name="connsiteY1" fmla="*/ 515407 h 520271"/>
              <a:gd name="connsiteX2" fmla="*/ 0 w 4544001"/>
              <a:gd name="connsiteY2" fmla="*/ 0 h 520271"/>
              <a:gd name="connsiteX0" fmla="*/ 4087557 w 4561693"/>
              <a:gd name="connsiteY0" fmla="*/ 228012 h 515892"/>
              <a:gd name="connsiteX1" fmla="*/ 4085558 w 4561693"/>
              <a:gd name="connsiteY1" fmla="*/ 226658 h 515892"/>
              <a:gd name="connsiteX0" fmla="*/ 4139973 w 4561693"/>
              <a:gd name="connsiteY0" fmla="*/ 235169 h 515892"/>
              <a:gd name="connsiteX1" fmla="*/ 3915638 w 4561693"/>
              <a:gd name="connsiteY1" fmla="*/ 515407 h 515892"/>
              <a:gd name="connsiteX2" fmla="*/ 0 w 4561693"/>
              <a:gd name="connsiteY2" fmla="*/ 0 h 515892"/>
              <a:gd name="connsiteX0" fmla="*/ 4087557 w 4474806"/>
              <a:gd name="connsiteY0" fmla="*/ 228012 h 547992"/>
              <a:gd name="connsiteX1" fmla="*/ 4085558 w 4474806"/>
              <a:gd name="connsiteY1" fmla="*/ 226658 h 547992"/>
              <a:gd name="connsiteX0" fmla="*/ 4139973 w 4474806"/>
              <a:gd name="connsiteY0" fmla="*/ 235169 h 547992"/>
              <a:gd name="connsiteX1" fmla="*/ 3664186 w 4474806"/>
              <a:gd name="connsiteY1" fmla="*/ 547646 h 547992"/>
              <a:gd name="connsiteX2" fmla="*/ 0 w 4474806"/>
              <a:gd name="connsiteY2" fmla="*/ 0 h 547992"/>
              <a:gd name="connsiteX0" fmla="*/ 4087557 w 4562119"/>
              <a:gd name="connsiteY0" fmla="*/ 228012 h 554925"/>
              <a:gd name="connsiteX1" fmla="*/ 4085558 w 4562119"/>
              <a:gd name="connsiteY1" fmla="*/ 226658 h 554925"/>
              <a:gd name="connsiteX0" fmla="*/ 4139973 w 4562119"/>
              <a:gd name="connsiteY0" fmla="*/ 235169 h 554925"/>
              <a:gd name="connsiteX1" fmla="*/ 3664186 w 4562119"/>
              <a:gd name="connsiteY1" fmla="*/ 547646 h 554925"/>
              <a:gd name="connsiteX2" fmla="*/ 0 w 4562119"/>
              <a:gd name="connsiteY2" fmla="*/ 0 h 55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2119" h="554925" stroke="0" extrusionOk="0">
                <a:moveTo>
                  <a:pt x="4087557" y="228012"/>
                </a:moveTo>
                <a:cubicBezTo>
                  <a:pt x="4087565" y="228197"/>
                  <a:pt x="4085550" y="226473"/>
                  <a:pt x="4085558" y="226658"/>
                </a:cubicBezTo>
              </a:path>
              <a:path w="4562119" h="554925" fill="none">
                <a:moveTo>
                  <a:pt x="4139973" y="235169"/>
                </a:moveTo>
                <a:cubicBezTo>
                  <a:pt x="4795083" y="347436"/>
                  <a:pt x="4725497" y="531246"/>
                  <a:pt x="3664186" y="547646"/>
                </a:cubicBezTo>
                <a:cubicBezTo>
                  <a:pt x="2602875" y="564046"/>
                  <a:pt x="1364407" y="603436"/>
                  <a:pt x="0" y="0"/>
                </a:cubicBezTo>
              </a:path>
            </a:pathLst>
          </a:custGeom>
          <a:noFill/>
          <a:ln w="19050" cap="flat" cmpd="sng" algn="ctr">
            <a:gradFill>
              <a:gsLst>
                <a:gs pos="6000">
                  <a:srgbClr val="000082">
                    <a:alpha val="8000"/>
                  </a:srgbClr>
                </a:gs>
                <a:gs pos="39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</a:gsLst>
              <a:lin ang="5400000" scaled="0"/>
            </a:gradFill>
            <a:prstDash val="solid"/>
            <a:round/>
            <a:headEnd type="stealth" w="lg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50" name="Arc 386"/>
          <p:cNvSpPr/>
          <p:nvPr/>
        </p:nvSpPr>
        <p:spPr bwMode="auto">
          <a:xfrm rot="17289698">
            <a:off x="151333" y="2972467"/>
            <a:ext cx="4111545" cy="1918383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2152650 w 3989374"/>
              <a:gd name="connsiteY0" fmla="*/ 569097 h 673118"/>
              <a:gd name="connsiteX1" fmla="*/ 3201002 w 3989374"/>
              <a:gd name="connsiteY1" fmla="*/ 0 h 673118"/>
              <a:gd name="connsiteX2" fmla="*/ 2244090 w 3989374"/>
              <a:gd name="connsiteY2" fmla="*/ 673118 h 673118"/>
              <a:gd name="connsiteX0" fmla="*/ 3201002 w 3989374"/>
              <a:gd name="connsiteY0" fmla="*/ 0 h 673118"/>
              <a:gd name="connsiteX1" fmla="*/ 0 w 3989374"/>
              <a:gd name="connsiteY1" fmla="*/ 121422 h 673118"/>
              <a:gd name="connsiteX0" fmla="*/ 2152650 w 3989374"/>
              <a:gd name="connsiteY0" fmla="*/ 569097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197678 w 3989374"/>
              <a:gd name="connsiteY0" fmla="*/ 0 h 619346"/>
              <a:gd name="connsiteX1" fmla="*/ 3201002 w 3989374"/>
              <a:gd name="connsiteY1" fmla="*/ 5047 h 619346"/>
              <a:gd name="connsiteX0" fmla="*/ 3201002 w 3989374"/>
              <a:gd name="connsiteY0" fmla="*/ 5047 h 619346"/>
              <a:gd name="connsiteX1" fmla="*/ 0 w 3989374"/>
              <a:gd name="connsiteY1" fmla="*/ 126469 h 619346"/>
              <a:gd name="connsiteX0" fmla="*/ 3771620 w 3989374"/>
              <a:gd name="connsiteY0" fmla="*/ 315039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771620 w 4341364"/>
              <a:gd name="connsiteY0" fmla="*/ 315039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341364"/>
              <a:gd name="connsiteY0" fmla="*/ 334721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562382"/>
              <a:gd name="connsiteY0" fmla="*/ 334721 h 721271"/>
              <a:gd name="connsiteX1" fmla="*/ 3201002 w 4562382"/>
              <a:gd name="connsiteY1" fmla="*/ 0 h 721271"/>
              <a:gd name="connsiteX0" fmla="*/ 3958411 w 4562382"/>
              <a:gd name="connsiteY0" fmla="*/ 337944 h 721271"/>
              <a:gd name="connsiteX1" fmla="*/ 0 w 4562382"/>
              <a:gd name="connsiteY1" fmla="*/ 121422 h 721271"/>
              <a:gd name="connsiteX0" fmla="*/ 3960950 w 4562382"/>
              <a:gd name="connsiteY0" fmla="*/ 213299 h 599849"/>
              <a:gd name="connsiteX1" fmla="*/ 3946113 w 4562382"/>
              <a:gd name="connsiteY1" fmla="*/ 223793 h 599849"/>
              <a:gd name="connsiteX0" fmla="*/ 3958411 w 4562382"/>
              <a:gd name="connsiteY0" fmla="*/ 216522 h 599849"/>
              <a:gd name="connsiteX1" fmla="*/ 0 w 4562382"/>
              <a:gd name="connsiteY1" fmla="*/ 0 h 599849"/>
              <a:gd name="connsiteX0" fmla="*/ 3960950 w 4623034"/>
              <a:gd name="connsiteY0" fmla="*/ 213299 h 606047"/>
              <a:gd name="connsiteX1" fmla="*/ 3946113 w 4623034"/>
              <a:gd name="connsiteY1" fmla="*/ 223793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3960950 w 4623034"/>
              <a:gd name="connsiteY0" fmla="*/ 213299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23034"/>
              <a:gd name="connsiteY0" fmla="*/ 234304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80361"/>
              <a:gd name="connsiteY0" fmla="*/ 234304 h 572593"/>
              <a:gd name="connsiteX1" fmla="*/ 4046424 w 4680361"/>
              <a:gd name="connsiteY1" fmla="*/ 234860 h 572593"/>
              <a:gd name="connsiteX0" fmla="*/ 4034104 w 4680361"/>
              <a:gd name="connsiteY0" fmla="*/ 232717 h 572593"/>
              <a:gd name="connsiteX1" fmla="*/ 0 w 4680361"/>
              <a:gd name="connsiteY1" fmla="*/ 0 h 572593"/>
              <a:gd name="connsiteX0" fmla="*/ 4046401 w 4738545"/>
              <a:gd name="connsiteY0" fmla="*/ 234304 h 564301"/>
              <a:gd name="connsiteX1" fmla="*/ 4046424 w 4738545"/>
              <a:gd name="connsiteY1" fmla="*/ 234860 h 564301"/>
              <a:gd name="connsiteX0" fmla="*/ 4034104 w 4738545"/>
              <a:gd name="connsiteY0" fmla="*/ 232717 h 564301"/>
              <a:gd name="connsiteX1" fmla="*/ 0 w 4738545"/>
              <a:gd name="connsiteY1" fmla="*/ 0 h 564301"/>
              <a:gd name="connsiteX0" fmla="*/ 4046401 w 4736863"/>
              <a:gd name="connsiteY0" fmla="*/ 234304 h 557624"/>
              <a:gd name="connsiteX1" fmla="*/ 4046424 w 4736863"/>
              <a:gd name="connsiteY1" fmla="*/ 234860 h 557624"/>
              <a:gd name="connsiteX0" fmla="*/ 4031942 w 4736863"/>
              <a:gd name="connsiteY0" fmla="*/ 215434 h 557624"/>
              <a:gd name="connsiteX1" fmla="*/ 0 w 4736863"/>
              <a:gd name="connsiteY1" fmla="*/ 0 h 557624"/>
              <a:gd name="connsiteX0" fmla="*/ 4046401 w 4590318"/>
              <a:gd name="connsiteY0" fmla="*/ 234304 h 543580"/>
              <a:gd name="connsiteX1" fmla="*/ 4046424 w 4590318"/>
              <a:gd name="connsiteY1" fmla="*/ 234860 h 543580"/>
              <a:gd name="connsiteX0" fmla="*/ 4031942 w 4590318"/>
              <a:gd name="connsiteY0" fmla="*/ 215434 h 543580"/>
              <a:gd name="connsiteX1" fmla="*/ 0 w 4590318"/>
              <a:gd name="connsiteY1" fmla="*/ 0 h 543580"/>
              <a:gd name="connsiteX0" fmla="*/ 4046401 w 4339300"/>
              <a:gd name="connsiteY0" fmla="*/ 234304 h 610130"/>
              <a:gd name="connsiteX1" fmla="*/ 4046424 w 4339300"/>
              <a:gd name="connsiteY1" fmla="*/ 234860 h 610130"/>
              <a:gd name="connsiteX0" fmla="*/ 4031942 w 4339300"/>
              <a:gd name="connsiteY0" fmla="*/ 215434 h 610130"/>
              <a:gd name="connsiteX1" fmla="*/ 0 w 4339300"/>
              <a:gd name="connsiteY1" fmla="*/ 0 h 610130"/>
              <a:gd name="connsiteX0" fmla="*/ 4046401 w 4339300"/>
              <a:gd name="connsiteY0" fmla="*/ 234304 h 610130"/>
              <a:gd name="connsiteX1" fmla="*/ 3821357 w 4339300"/>
              <a:gd name="connsiteY1" fmla="*/ 319022 h 610130"/>
              <a:gd name="connsiteX0" fmla="*/ 4031942 w 4339300"/>
              <a:gd name="connsiteY0" fmla="*/ 215434 h 610130"/>
              <a:gd name="connsiteX1" fmla="*/ 0 w 4339300"/>
              <a:gd name="connsiteY1" fmla="*/ 0 h 610130"/>
              <a:gd name="connsiteX0" fmla="*/ 4046401 w 4573961"/>
              <a:gd name="connsiteY0" fmla="*/ 234304 h 665576"/>
              <a:gd name="connsiteX1" fmla="*/ 3821357 w 4573961"/>
              <a:gd name="connsiteY1" fmla="*/ 319022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46401 w 4573961"/>
              <a:gd name="connsiteY0" fmla="*/ 234304 h 665576"/>
              <a:gd name="connsiteX1" fmla="*/ 4087484 w 4573961"/>
              <a:gd name="connsiteY1" fmla="*/ 234920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46401 w 4573961"/>
              <a:gd name="connsiteY0" fmla="*/ 234304 h 665576"/>
              <a:gd name="connsiteX1" fmla="*/ 4085558 w 4573961"/>
              <a:gd name="connsiteY1" fmla="*/ 226658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87557 w 4573961"/>
              <a:gd name="connsiteY0" fmla="*/ 228012 h 665576"/>
              <a:gd name="connsiteX1" fmla="*/ 4085558 w 4573961"/>
              <a:gd name="connsiteY1" fmla="*/ 226658 h 665576"/>
              <a:gd name="connsiteX0" fmla="*/ 4031942 w 4573961"/>
              <a:gd name="connsiteY0" fmla="*/ 215434 h 665576"/>
              <a:gd name="connsiteX1" fmla="*/ 0 w 4573961"/>
              <a:gd name="connsiteY1" fmla="*/ 0 h 665576"/>
              <a:gd name="connsiteX0" fmla="*/ 4087557 w 4378841"/>
              <a:gd name="connsiteY0" fmla="*/ 228012 h 709744"/>
              <a:gd name="connsiteX1" fmla="*/ 4085558 w 4378841"/>
              <a:gd name="connsiteY1" fmla="*/ 226658 h 709744"/>
              <a:gd name="connsiteX0" fmla="*/ 4031942 w 4378841"/>
              <a:gd name="connsiteY0" fmla="*/ 215434 h 709744"/>
              <a:gd name="connsiteX1" fmla="*/ 3601748 w 4378841"/>
              <a:gd name="connsiteY1" fmla="*/ 662064 h 709744"/>
              <a:gd name="connsiteX2" fmla="*/ 0 w 4378841"/>
              <a:gd name="connsiteY2" fmla="*/ 0 h 709744"/>
              <a:gd name="connsiteX0" fmla="*/ 4087557 w 5220379"/>
              <a:gd name="connsiteY0" fmla="*/ 228012 h 600320"/>
              <a:gd name="connsiteX1" fmla="*/ 4085558 w 5220379"/>
              <a:gd name="connsiteY1" fmla="*/ 226658 h 600320"/>
              <a:gd name="connsiteX0" fmla="*/ 4031942 w 5220379"/>
              <a:gd name="connsiteY0" fmla="*/ 215434 h 600320"/>
              <a:gd name="connsiteX1" fmla="*/ 4570626 w 5220379"/>
              <a:gd name="connsiteY1" fmla="*/ 403022 h 600320"/>
              <a:gd name="connsiteX2" fmla="*/ 0 w 5220379"/>
              <a:gd name="connsiteY2" fmla="*/ 0 h 600320"/>
              <a:gd name="connsiteX0" fmla="*/ 4087557 w 4570626"/>
              <a:gd name="connsiteY0" fmla="*/ 228012 h 673112"/>
              <a:gd name="connsiteX1" fmla="*/ 4085558 w 4570626"/>
              <a:gd name="connsiteY1" fmla="*/ 226658 h 673112"/>
              <a:gd name="connsiteX0" fmla="*/ 4031942 w 4570626"/>
              <a:gd name="connsiteY0" fmla="*/ 215434 h 673112"/>
              <a:gd name="connsiteX1" fmla="*/ 4570626 w 4570626"/>
              <a:gd name="connsiteY1" fmla="*/ 403022 h 673112"/>
              <a:gd name="connsiteX2" fmla="*/ 0 w 4570626"/>
              <a:gd name="connsiteY2" fmla="*/ 0 h 673112"/>
              <a:gd name="connsiteX0" fmla="*/ 4087557 w 4570626"/>
              <a:gd name="connsiteY0" fmla="*/ 228012 h 673112"/>
              <a:gd name="connsiteX1" fmla="*/ 4085558 w 4570626"/>
              <a:gd name="connsiteY1" fmla="*/ 226658 h 673112"/>
              <a:gd name="connsiteX0" fmla="*/ 4031942 w 4570626"/>
              <a:gd name="connsiteY0" fmla="*/ 215434 h 673112"/>
              <a:gd name="connsiteX1" fmla="*/ 4570626 w 4570626"/>
              <a:gd name="connsiteY1" fmla="*/ 403022 h 673112"/>
              <a:gd name="connsiteX2" fmla="*/ 0 w 4570626"/>
              <a:gd name="connsiteY2" fmla="*/ 0 h 673112"/>
              <a:gd name="connsiteX0" fmla="*/ 4087557 w 4570626"/>
              <a:gd name="connsiteY0" fmla="*/ 228012 h 681777"/>
              <a:gd name="connsiteX1" fmla="*/ 4085558 w 4570626"/>
              <a:gd name="connsiteY1" fmla="*/ 226658 h 681777"/>
              <a:gd name="connsiteX0" fmla="*/ 4031942 w 4570626"/>
              <a:gd name="connsiteY0" fmla="*/ 215434 h 681777"/>
              <a:gd name="connsiteX1" fmla="*/ 4570626 w 4570626"/>
              <a:gd name="connsiteY1" fmla="*/ 403022 h 681777"/>
              <a:gd name="connsiteX2" fmla="*/ 0 w 4570626"/>
              <a:gd name="connsiteY2" fmla="*/ 0 h 681777"/>
              <a:gd name="connsiteX0" fmla="*/ 4087557 w 4587005"/>
              <a:gd name="connsiteY0" fmla="*/ 228012 h 681777"/>
              <a:gd name="connsiteX1" fmla="*/ 4085558 w 4587005"/>
              <a:gd name="connsiteY1" fmla="*/ 226658 h 681777"/>
              <a:gd name="connsiteX0" fmla="*/ 4031942 w 4587005"/>
              <a:gd name="connsiteY0" fmla="*/ 215434 h 681777"/>
              <a:gd name="connsiteX1" fmla="*/ 4570626 w 4587005"/>
              <a:gd name="connsiteY1" fmla="*/ 403022 h 681777"/>
              <a:gd name="connsiteX2" fmla="*/ 0 w 4587005"/>
              <a:gd name="connsiteY2" fmla="*/ 0 h 681777"/>
              <a:gd name="connsiteX0" fmla="*/ 4087557 w 4600400"/>
              <a:gd name="connsiteY0" fmla="*/ 228012 h 681777"/>
              <a:gd name="connsiteX1" fmla="*/ 4085558 w 4600400"/>
              <a:gd name="connsiteY1" fmla="*/ 226658 h 681777"/>
              <a:gd name="connsiteX0" fmla="*/ 4031942 w 4600400"/>
              <a:gd name="connsiteY0" fmla="*/ 215434 h 681777"/>
              <a:gd name="connsiteX1" fmla="*/ 4570626 w 4600400"/>
              <a:gd name="connsiteY1" fmla="*/ 403022 h 681777"/>
              <a:gd name="connsiteX2" fmla="*/ 0 w 4600400"/>
              <a:gd name="connsiteY2" fmla="*/ 0 h 681777"/>
              <a:gd name="connsiteX0" fmla="*/ 4087557 w 4550852"/>
              <a:gd name="connsiteY0" fmla="*/ 228012 h 697296"/>
              <a:gd name="connsiteX1" fmla="*/ 4085558 w 4550852"/>
              <a:gd name="connsiteY1" fmla="*/ 226658 h 697296"/>
              <a:gd name="connsiteX0" fmla="*/ 4031942 w 4550852"/>
              <a:gd name="connsiteY0" fmla="*/ 215434 h 697296"/>
              <a:gd name="connsiteX1" fmla="*/ 4518460 w 4550852"/>
              <a:gd name="connsiteY1" fmla="*/ 438270 h 697296"/>
              <a:gd name="connsiteX2" fmla="*/ 0 w 4550852"/>
              <a:gd name="connsiteY2" fmla="*/ 0 h 697296"/>
              <a:gd name="connsiteX0" fmla="*/ 4087557 w 4555007"/>
              <a:gd name="connsiteY0" fmla="*/ 228012 h 697296"/>
              <a:gd name="connsiteX1" fmla="*/ 4085558 w 4555007"/>
              <a:gd name="connsiteY1" fmla="*/ 226658 h 697296"/>
              <a:gd name="connsiteX0" fmla="*/ 4031942 w 4555007"/>
              <a:gd name="connsiteY0" fmla="*/ 215434 h 697296"/>
              <a:gd name="connsiteX1" fmla="*/ 4518460 w 4555007"/>
              <a:gd name="connsiteY1" fmla="*/ 438270 h 697296"/>
              <a:gd name="connsiteX2" fmla="*/ 0 w 4555007"/>
              <a:gd name="connsiteY2" fmla="*/ 0 h 697296"/>
              <a:gd name="connsiteX0" fmla="*/ 4087557 w 4529624"/>
              <a:gd name="connsiteY0" fmla="*/ 228012 h 693278"/>
              <a:gd name="connsiteX1" fmla="*/ 4085558 w 4529624"/>
              <a:gd name="connsiteY1" fmla="*/ 226658 h 693278"/>
              <a:gd name="connsiteX0" fmla="*/ 4031942 w 4529624"/>
              <a:gd name="connsiteY0" fmla="*/ 215434 h 693278"/>
              <a:gd name="connsiteX1" fmla="*/ 4518460 w 4529624"/>
              <a:gd name="connsiteY1" fmla="*/ 438270 h 693278"/>
              <a:gd name="connsiteX2" fmla="*/ 0 w 4529624"/>
              <a:gd name="connsiteY2" fmla="*/ 0 h 693278"/>
              <a:gd name="connsiteX0" fmla="*/ 4087557 w 4529624"/>
              <a:gd name="connsiteY0" fmla="*/ 228012 h 693278"/>
              <a:gd name="connsiteX1" fmla="*/ 4085558 w 4529624"/>
              <a:gd name="connsiteY1" fmla="*/ 226658 h 693278"/>
              <a:gd name="connsiteX0" fmla="*/ 4031942 w 4529624"/>
              <a:gd name="connsiteY0" fmla="*/ 215434 h 693278"/>
              <a:gd name="connsiteX1" fmla="*/ 4518460 w 4529624"/>
              <a:gd name="connsiteY1" fmla="*/ 438270 h 693278"/>
              <a:gd name="connsiteX2" fmla="*/ 0 w 4529624"/>
              <a:gd name="connsiteY2" fmla="*/ 0 h 693278"/>
              <a:gd name="connsiteX0" fmla="*/ 4087557 w 4529624"/>
              <a:gd name="connsiteY0" fmla="*/ 228012 h 718303"/>
              <a:gd name="connsiteX1" fmla="*/ 4085558 w 4529624"/>
              <a:gd name="connsiteY1" fmla="*/ 226658 h 718303"/>
              <a:gd name="connsiteX0" fmla="*/ 4031942 w 4529624"/>
              <a:gd name="connsiteY0" fmla="*/ 215434 h 718303"/>
              <a:gd name="connsiteX1" fmla="*/ 4518460 w 4529624"/>
              <a:gd name="connsiteY1" fmla="*/ 438270 h 718303"/>
              <a:gd name="connsiteX2" fmla="*/ 0 w 4529624"/>
              <a:gd name="connsiteY2" fmla="*/ 0 h 718303"/>
              <a:gd name="connsiteX0" fmla="*/ 4087557 w 4814863"/>
              <a:gd name="connsiteY0" fmla="*/ 228012 h 718303"/>
              <a:gd name="connsiteX1" fmla="*/ 4085558 w 4814863"/>
              <a:gd name="connsiteY1" fmla="*/ 226658 h 718303"/>
              <a:gd name="connsiteX0" fmla="*/ 4031942 w 4814863"/>
              <a:gd name="connsiteY0" fmla="*/ 215434 h 718303"/>
              <a:gd name="connsiteX1" fmla="*/ 4281679 w 4814863"/>
              <a:gd name="connsiteY1" fmla="*/ 497972 h 718303"/>
              <a:gd name="connsiteX2" fmla="*/ 4518460 w 4814863"/>
              <a:gd name="connsiteY2" fmla="*/ 438270 h 718303"/>
              <a:gd name="connsiteX3" fmla="*/ 0 w 4814863"/>
              <a:gd name="connsiteY3" fmla="*/ 0 h 718303"/>
              <a:gd name="connsiteX0" fmla="*/ 4087557 w 4814863"/>
              <a:gd name="connsiteY0" fmla="*/ 228012 h 718303"/>
              <a:gd name="connsiteX1" fmla="*/ 4085558 w 4814863"/>
              <a:gd name="connsiteY1" fmla="*/ 226658 h 718303"/>
              <a:gd name="connsiteX0" fmla="*/ 4031942 w 4814863"/>
              <a:gd name="connsiteY0" fmla="*/ 215434 h 718303"/>
              <a:gd name="connsiteX1" fmla="*/ 4281679 w 4814863"/>
              <a:gd name="connsiteY1" fmla="*/ 497972 h 718303"/>
              <a:gd name="connsiteX2" fmla="*/ 4518460 w 4814863"/>
              <a:gd name="connsiteY2" fmla="*/ 438270 h 718303"/>
              <a:gd name="connsiteX3" fmla="*/ 0 w 4814863"/>
              <a:gd name="connsiteY3" fmla="*/ 0 h 718303"/>
              <a:gd name="connsiteX0" fmla="*/ 4087557 w 4564217"/>
              <a:gd name="connsiteY0" fmla="*/ 228012 h 718303"/>
              <a:gd name="connsiteX1" fmla="*/ 4085558 w 4564217"/>
              <a:gd name="connsiteY1" fmla="*/ 226658 h 718303"/>
              <a:gd name="connsiteX0" fmla="*/ 4031942 w 4564217"/>
              <a:gd name="connsiteY0" fmla="*/ 215434 h 718303"/>
              <a:gd name="connsiteX1" fmla="*/ 4281679 w 4564217"/>
              <a:gd name="connsiteY1" fmla="*/ 497972 h 718303"/>
              <a:gd name="connsiteX2" fmla="*/ 4518460 w 4564217"/>
              <a:gd name="connsiteY2" fmla="*/ 438270 h 718303"/>
              <a:gd name="connsiteX3" fmla="*/ 0 w 4564217"/>
              <a:gd name="connsiteY3" fmla="*/ 0 h 718303"/>
              <a:gd name="connsiteX0" fmla="*/ 4087557 w 4740621"/>
              <a:gd name="connsiteY0" fmla="*/ 228012 h 718303"/>
              <a:gd name="connsiteX1" fmla="*/ 4085558 w 4740621"/>
              <a:gd name="connsiteY1" fmla="*/ 226658 h 718303"/>
              <a:gd name="connsiteX0" fmla="*/ 4031942 w 4740621"/>
              <a:gd name="connsiteY0" fmla="*/ 215434 h 718303"/>
              <a:gd name="connsiteX1" fmla="*/ 4518460 w 4740621"/>
              <a:gd name="connsiteY1" fmla="*/ 438270 h 718303"/>
              <a:gd name="connsiteX2" fmla="*/ 0 w 4740621"/>
              <a:gd name="connsiteY2" fmla="*/ 0 h 718303"/>
              <a:gd name="connsiteX0" fmla="*/ 4087557 w 4765830"/>
              <a:gd name="connsiteY0" fmla="*/ 228012 h 718303"/>
              <a:gd name="connsiteX1" fmla="*/ 4085558 w 4765830"/>
              <a:gd name="connsiteY1" fmla="*/ 226658 h 718303"/>
              <a:gd name="connsiteX0" fmla="*/ 4031942 w 4765830"/>
              <a:gd name="connsiteY0" fmla="*/ 215434 h 718303"/>
              <a:gd name="connsiteX1" fmla="*/ 4518460 w 4765830"/>
              <a:gd name="connsiteY1" fmla="*/ 438270 h 718303"/>
              <a:gd name="connsiteX2" fmla="*/ 0 w 4765830"/>
              <a:gd name="connsiteY2" fmla="*/ 0 h 718303"/>
              <a:gd name="connsiteX0" fmla="*/ 4087557 w 4537288"/>
              <a:gd name="connsiteY0" fmla="*/ 228012 h 751149"/>
              <a:gd name="connsiteX1" fmla="*/ 4085558 w 4537288"/>
              <a:gd name="connsiteY1" fmla="*/ 226658 h 751149"/>
              <a:gd name="connsiteX0" fmla="*/ 4031942 w 4537288"/>
              <a:gd name="connsiteY0" fmla="*/ 215434 h 751149"/>
              <a:gd name="connsiteX1" fmla="*/ 4227309 w 4537288"/>
              <a:gd name="connsiteY1" fmla="*/ 506016 h 751149"/>
              <a:gd name="connsiteX2" fmla="*/ 0 w 4537288"/>
              <a:gd name="connsiteY2" fmla="*/ 0 h 751149"/>
              <a:gd name="connsiteX0" fmla="*/ 4087557 w 4555185"/>
              <a:gd name="connsiteY0" fmla="*/ 228012 h 751149"/>
              <a:gd name="connsiteX1" fmla="*/ 4085558 w 4555185"/>
              <a:gd name="connsiteY1" fmla="*/ 226658 h 751149"/>
              <a:gd name="connsiteX0" fmla="*/ 4031942 w 4555185"/>
              <a:gd name="connsiteY0" fmla="*/ 215434 h 751149"/>
              <a:gd name="connsiteX1" fmla="*/ 4227309 w 4555185"/>
              <a:gd name="connsiteY1" fmla="*/ 506016 h 751149"/>
              <a:gd name="connsiteX2" fmla="*/ 0 w 4555185"/>
              <a:gd name="connsiteY2" fmla="*/ 0 h 751149"/>
              <a:gd name="connsiteX0" fmla="*/ 4087557 w 4555185"/>
              <a:gd name="connsiteY0" fmla="*/ 228012 h 730539"/>
              <a:gd name="connsiteX1" fmla="*/ 4085558 w 4555185"/>
              <a:gd name="connsiteY1" fmla="*/ 226658 h 730539"/>
              <a:gd name="connsiteX0" fmla="*/ 4031942 w 4555185"/>
              <a:gd name="connsiteY0" fmla="*/ 215434 h 730539"/>
              <a:gd name="connsiteX1" fmla="*/ 4227309 w 4555185"/>
              <a:gd name="connsiteY1" fmla="*/ 506016 h 730539"/>
              <a:gd name="connsiteX2" fmla="*/ 0 w 4555185"/>
              <a:gd name="connsiteY2" fmla="*/ 0 h 730539"/>
              <a:gd name="connsiteX0" fmla="*/ 4087557 w 4555105"/>
              <a:gd name="connsiteY0" fmla="*/ 228012 h 730539"/>
              <a:gd name="connsiteX1" fmla="*/ 4085558 w 4555105"/>
              <a:gd name="connsiteY1" fmla="*/ 226658 h 730539"/>
              <a:gd name="connsiteX0" fmla="*/ 4031942 w 4555105"/>
              <a:gd name="connsiteY0" fmla="*/ 215434 h 730539"/>
              <a:gd name="connsiteX1" fmla="*/ 4227309 w 4555105"/>
              <a:gd name="connsiteY1" fmla="*/ 506016 h 730539"/>
              <a:gd name="connsiteX2" fmla="*/ 0 w 4555105"/>
              <a:gd name="connsiteY2" fmla="*/ 0 h 730539"/>
              <a:gd name="connsiteX0" fmla="*/ 4087557 w 4555105"/>
              <a:gd name="connsiteY0" fmla="*/ 228012 h 730539"/>
              <a:gd name="connsiteX1" fmla="*/ 4085558 w 4555105"/>
              <a:gd name="connsiteY1" fmla="*/ 226658 h 730539"/>
              <a:gd name="connsiteX0" fmla="*/ 4031942 w 4555105"/>
              <a:gd name="connsiteY0" fmla="*/ 215434 h 730539"/>
              <a:gd name="connsiteX1" fmla="*/ 4227309 w 4555105"/>
              <a:gd name="connsiteY1" fmla="*/ 506016 h 730539"/>
              <a:gd name="connsiteX2" fmla="*/ 0 w 4555105"/>
              <a:gd name="connsiteY2" fmla="*/ 0 h 730539"/>
              <a:gd name="connsiteX0" fmla="*/ 4087557 w 4555105"/>
              <a:gd name="connsiteY0" fmla="*/ 228012 h 506016"/>
              <a:gd name="connsiteX1" fmla="*/ 4085558 w 4555105"/>
              <a:gd name="connsiteY1" fmla="*/ 226658 h 506016"/>
              <a:gd name="connsiteX0" fmla="*/ 4031942 w 4555105"/>
              <a:gd name="connsiteY0" fmla="*/ 215434 h 506016"/>
              <a:gd name="connsiteX1" fmla="*/ 4227309 w 4555105"/>
              <a:gd name="connsiteY1" fmla="*/ 506016 h 506016"/>
              <a:gd name="connsiteX2" fmla="*/ 0 w 4555105"/>
              <a:gd name="connsiteY2" fmla="*/ 0 h 506016"/>
              <a:gd name="connsiteX0" fmla="*/ 4087557 w 4555105"/>
              <a:gd name="connsiteY0" fmla="*/ 228012 h 506016"/>
              <a:gd name="connsiteX1" fmla="*/ 4085558 w 4555105"/>
              <a:gd name="connsiteY1" fmla="*/ 226658 h 506016"/>
              <a:gd name="connsiteX0" fmla="*/ 4031942 w 4555105"/>
              <a:gd name="connsiteY0" fmla="*/ 215434 h 506016"/>
              <a:gd name="connsiteX1" fmla="*/ 4227309 w 4555105"/>
              <a:gd name="connsiteY1" fmla="*/ 506016 h 506016"/>
              <a:gd name="connsiteX2" fmla="*/ 0 w 4555105"/>
              <a:gd name="connsiteY2" fmla="*/ 0 h 506016"/>
              <a:gd name="connsiteX0" fmla="*/ 4087557 w 4555105"/>
              <a:gd name="connsiteY0" fmla="*/ 228012 h 555280"/>
              <a:gd name="connsiteX1" fmla="*/ 4085558 w 4555105"/>
              <a:gd name="connsiteY1" fmla="*/ 226658 h 555280"/>
              <a:gd name="connsiteX0" fmla="*/ 4031942 w 4555105"/>
              <a:gd name="connsiteY0" fmla="*/ 215434 h 555280"/>
              <a:gd name="connsiteX1" fmla="*/ 4227309 w 4555105"/>
              <a:gd name="connsiteY1" fmla="*/ 506016 h 555280"/>
              <a:gd name="connsiteX2" fmla="*/ 4216180 w 4555105"/>
              <a:gd name="connsiteY2" fmla="*/ 503842 h 555280"/>
              <a:gd name="connsiteX3" fmla="*/ 0 w 4555105"/>
              <a:gd name="connsiteY3" fmla="*/ 0 h 555280"/>
              <a:gd name="connsiteX0" fmla="*/ 4087557 w 4850631"/>
              <a:gd name="connsiteY0" fmla="*/ 228012 h 591075"/>
              <a:gd name="connsiteX1" fmla="*/ 4085558 w 4850631"/>
              <a:gd name="connsiteY1" fmla="*/ 226658 h 591075"/>
              <a:gd name="connsiteX0" fmla="*/ 4031942 w 4850631"/>
              <a:gd name="connsiteY0" fmla="*/ 215434 h 591075"/>
              <a:gd name="connsiteX1" fmla="*/ 4227309 w 4850631"/>
              <a:gd name="connsiteY1" fmla="*/ 506016 h 591075"/>
              <a:gd name="connsiteX2" fmla="*/ 4216180 w 4850631"/>
              <a:gd name="connsiteY2" fmla="*/ 503842 h 591075"/>
              <a:gd name="connsiteX3" fmla="*/ 0 w 4850631"/>
              <a:gd name="connsiteY3" fmla="*/ 0 h 591075"/>
              <a:gd name="connsiteX0" fmla="*/ 4087557 w 4603713"/>
              <a:gd name="connsiteY0" fmla="*/ 228012 h 564294"/>
              <a:gd name="connsiteX1" fmla="*/ 4085558 w 4603713"/>
              <a:gd name="connsiteY1" fmla="*/ 226658 h 564294"/>
              <a:gd name="connsiteX0" fmla="*/ 4031942 w 4603713"/>
              <a:gd name="connsiteY0" fmla="*/ 215434 h 564294"/>
              <a:gd name="connsiteX1" fmla="*/ 4227309 w 4603713"/>
              <a:gd name="connsiteY1" fmla="*/ 506016 h 564294"/>
              <a:gd name="connsiteX2" fmla="*/ 4216180 w 4603713"/>
              <a:gd name="connsiteY2" fmla="*/ 503842 h 564294"/>
              <a:gd name="connsiteX3" fmla="*/ 0 w 4603713"/>
              <a:gd name="connsiteY3" fmla="*/ 0 h 564294"/>
              <a:gd name="connsiteX0" fmla="*/ 4087557 w 4555105"/>
              <a:gd name="connsiteY0" fmla="*/ 228012 h 619688"/>
              <a:gd name="connsiteX1" fmla="*/ 4085558 w 4555105"/>
              <a:gd name="connsiteY1" fmla="*/ 226658 h 619688"/>
              <a:gd name="connsiteX0" fmla="*/ 4031942 w 4555105"/>
              <a:gd name="connsiteY0" fmla="*/ 215434 h 619688"/>
              <a:gd name="connsiteX1" fmla="*/ 4227309 w 4555105"/>
              <a:gd name="connsiteY1" fmla="*/ 506016 h 619688"/>
              <a:gd name="connsiteX2" fmla="*/ 3316496 w 4555105"/>
              <a:gd name="connsiteY2" fmla="*/ 579489 h 619688"/>
              <a:gd name="connsiteX3" fmla="*/ 0 w 4555105"/>
              <a:gd name="connsiteY3" fmla="*/ 0 h 619688"/>
              <a:gd name="connsiteX0" fmla="*/ 4087557 w 4555105"/>
              <a:gd name="connsiteY0" fmla="*/ 228012 h 612484"/>
              <a:gd name="connsiteX1" fmla="*/ 4085558 w 4555105"/>
              <a:gd name="connsiteY1" fmla="*/ 226658 h 612484"/>
              <a:gd name="connsiteX0" fmla="*/ 4031942 w 4555105"/>
              <a:gd name="connsiteY0" fmla="*/ 215434 h 612484"/>
              <a:gd name="connsiteX1" fmla="*/ 4227309 w 4555105"/>
              <a:gd name="connsiteY1" fmla="*/ 506016 h 612484"/>
              <a:gd name="connsiteX2" fmla="*/ 3316496 w 4555105"/>
              <a:gd name="connsiteY2" fmla="*/ 579489 h 612484"/>
              <a:gd name="connsiteX3" fmla="*/ 0 w 4555105"/>
              <a:gd name="connsiteY3" fmla="*/ 0 h 612484"/>
              <a:gd name="connsiteX0" fmla="*/ 4087557 w 4555105"/>
              <a:gd name="connsiteY0" fmla="*/ 228012 h 579489"/>
              <a:gd name="connsiteX1" fmla="*/ 4085558 w 4555105"/>
              <a:gd name="connsiteY1" fmla="*/ 226658 h 579489"/>
              <a:gd name="connsiteX0" fmla="*/ 4031942 w 4555105"/>
              <a:gd name="connsiteY0" fmla="*/ 215434 h 579489"/>
              <a:gd name="connsiteX1" fmla="*/ 4227309 w 4555105"/>
              <a:gd name="connsiteY1" fmla="*/ 506016 h 579489"/>
              <a:gd name="connsiteX2" fmla="*/ 3316496 w 4555105"/>
              <a:gd name="connsiteY2" fmla="*/ 579489 h 579489"/>
              <a:gd name="connsiteX3" fmla="*/ 0 w 4555105"/>
              <a:gd name="connsiteY3" fmla="*/ 0 h 579489"/>
              <a:gd name="connsiteX0" fmla="*/ 4087557 w 4555105"/>
              <a:gd name="connsiteY0" fmla="*/ 228012 h 581475"/>
              <a:gd name="connsiteX1" fmla="*/ 4085558 w 4555105"/>
              <a:gd name="connsiteY1" fmla="*/ 226658 h 581475"/>
              <a:gd name="connsiteX0" fmla="*/ 4031942 w 4555105"/>
              <a:gd name="connsiteY0" fmla="*/ 215434 h 581475"/>
              <a:gd name="connsiteX1" fmla="*/ 4227309 w 4555105"/>
              <a:gd name="connsiteY1" fmla="*/ 506016 h 581475"/>
              <a:gd name="connsiteX2" fmla="*/ 3316496 w 4555105"/>
              <a:gd name="connsiteY2" fmla="*/ 579489 h 581475"/>
              <a:gd name="connsiteX3" fmla="*/ 0 w 4555105"/>
              <a:gd name="connsiteY3" fmla="*/ 0 h 581475"/>
              <a:gd name="connsiteX0" fmla="*/ 4087557 w 4555105"/>
              <a:gd name="connsiteY0" fmla="*/ 228012 h 572555"/>
              <a:gd name="connsiteX1" fmla="*/ 4085558 w 4555105"/>
              <a:gd name="connsiteY1" fmla="*/ 226658 h 572555"/>
              <a:gd name="connsiteX0" fmla="*/ 4031942 w 4555105"/>
              <a:gd name="connsiteY0" fmla="*/ 215434 h 572555"/>
              <a:gd name="connsiteX1" fmla="*/ 4227309 w 4555105"/>
              <a:gd name="connsiteY1" fmla="*/ 506016 h 572555"/>
              <a:gd name="connsiteX2" fmla="*/ 2924062 w 4555105"/>
              <a:gd name="connsiteY2" fmla="*/ 570531 h 572555"/>
              <a:gd name="connsiteX3" fmla="*/ 0 w 4555105"/>
              <a:gd name="connsiteY3" fmla="*/ 0 h 572555"/>
              <a:gd name="connsiteX0" fmla="*/ 4087557 w 4555105"/>
              <a:gd name="connsiteY0" fmla="*/ 228012 h 570647"/>
              <a:gd name="connsiteX1" fmla="*/ 4085558 w 4555105"/>
              <a:gd name="connsiteY1" fmla="*/ 226658 h 570647"/>
              <a:gd name="connsiteX0" fmla="*/ 4031942 w 4555105"/>
              <a:gd name="connsiteY0" fmla="*/ 215434 h 570647"/>
              <a:gd name="connsiteX1" fmla="*/ 4227309 w 4555105"/>
              <a:gd name="connsiteY1" fmla="*/ 506016 h 570647"/>
              <a:gd name="connsiteX2" fmla="*/ 2924062 w 4555105"/>
              <a:gd name="connsiteY2" fmla="*/ 570531 h 570647"/>
              <a:gd name="connsiteX3" fmla="*/ 0 w 4555105"/>
              <a:gd name="connsiteY3" fmla="*/ 0 h 570647"/>
              <a:gd name="connsiteX0" fmla="*/ 4087557 w 4555105"/>
              <a:gd name="connsiteY0" fmla="*/ 228012 h 570647"/>
              <a:gd name="connsiteX1" fmla="*/ 4085558 w 4555105"/>
              <a:gd name="connsiteY1" fmla="*/ 226658 h 570647"/>
              <a:gd name="connsiteX0" fmla="*/ 4031942 w 4555105"/>
              <a:gd name="connsiteY0" fmla="*/ 215434 h 570647"/>
              <a:gd name="connsiteX1" fmla="*/ 4227309 w 4555105"/>
              <a:gd name="connsiteY1" fmla="*/ 506016 h 570647"/>
              <a:gd name="connsiteX2" fmla="*/ 2924062 w 4555105"/>
              <a:gd name="connsiteY2" fmla="*/ 570531 h 570647"/>
              <a:gd name="connsiteX3" fmla="*/ 0 w 4555105"/>
              <a:gd name="connsiteY3" fmla="*/ 0 h 570647"/>
              <a:gd name="connsiteX0" fmla="*/ 4087557 w 4555105"/>
              <a:gd name="connsiteY0" fmla="*/ 228012 h 570673"/>
              <a:gd name="connsiteX1" fmla="*/ 4085558 w 4555105"/>
              <a:gd name="connsiteY1" fmla="*/ 226658 h 570673"/>
              <a:gd name="connsiteX0" fmla="*/ 4031942 w 4555105"/>
              <a:gd name="connsiteY0" fmla="*/ 215434 h 570673"/>
              <a:gd name="connsiteX1" fmla="*/ 4227309 w 4555105"/>
              <a:gd name="connsiteY1" fmla="*/ 506016 h 570673"/>
              <a:gd name="connsiteX2" fmla="*/ 2924062 w 4555105"/>
              <a:gd name="connsiteY2" fmla="*/ 570531 h 570673"/>
              <a:gd name="connsiteX3" fmla="*/ 0 w 4555105"/>
              <a:gd name="connsiteY3" fmla="*/ 0 h 570673"/>
              <a:gd name="connsiteX0" fmla="*/ 4087557 w 4555105"/>
              <a:gd name="connsiteY0" fmla="*/ 228012 h 570673"/>
              <a:gd name="connsiteX1" fmla="*/ 4085558 w 4555105"/>
              <a:gd name="connsiteY1" fmla="*/ 226658 h 570673"/>
              <a:gd name="connsiteX0" fmla="*/ 4031942 w 4555105"/>
              <a:gd name="connsiteY0" fmla="*/ 215434 h 570673"/>
              <a:gd name="connsiteX1" fmla="*/ 4227309 w 4555105"/>
              <a:gd name="connsiteY1" fmla="*/ 506016 h 570673"/>
              <a:gd name="connsiteX2" fmla="*/ 2924062 w 4555105"/>
              <a:gd name="connsiteY2" fmla="*/ 570531 h 570673"/>
              <a:gd name="connsiteX3" fmla="*/ 0 w 4555105"/>
              <a:gd name="connsiteY3" fmla="*/ 0 h 570673"/>
              <a:gd name="connsiteX0" fmla="*/ 4087557 w 4431717"/>
              <a:gd name="connsiteY0" fmla="*/ 228012 h 570673"/>
              <a:gd name="connsiteX1" fmla="*/ 4085558 w 4431717"/>
              <a:gd name="connsiteY1" fmla="*/ 226658 h 570673"/>
              <a:gd name="connsiteX0" fmla="*/ 4031942 w 4431717"/>
              <a:gd name="connsiteY0" fmla="*/ 215434 h 570673"/>
              <a:gd name="connsiteX1" fmla="*/ 4227309 w 4431717"/>
              <a:gd name="connsiteY1" fmla="*/ 506016 h 570673"/>
              <a:gd name="connsiteX2" fmla="*/ 2924062 w 4431717"/>
              <a:gd name="connsiteY2" fmla="*/ 570531 h 570673"/>
              <a:gd name="connsiteX3" fmla="*/ 0 w 4431717"/>
              <a:gd name="connsiteY3" fmla="*/ 0 h 570673"/>
              <a:gd name="connsiteX0" fmla="*/ 4087557 w 4331185"/>
              <a:gd name="connsiteY0" fmla="*/ 228012 h 605282"/>
              <a:gd name="connsiteX1" fmla="*/ 4085558 w 4331185"/>
              <a:gd name="connsiteY1" fmla="*/ 226658 h 605282"/>
              <a:gd name="connsiteX0" fmla="*/ 4031942 w 4331185"/>
              <a:gd name="connsiteY0" fmla="*/ 215434 h 605282"/>
              <a:gd name="connsiteX1" fmla="*/ 4079702 w 4331185"/>
              <a:gd name="connsiteY1" fmla="*/ 531456 h 605282"/>
              <a:gd name="connsiteX2" fmla="*/ 2924062 w 4331185"/>
              <a:gd name="connsiteY2" fmla="*/ 570531 h 605282"/>
              <a:gd name="connsiteX3" fmla="*/ 0 w 4331185"/>
              <a:gd name="connsiteY3" fmla="*/ 0 h 605282"/>
              <a:gd name="connsiteX0" fmla="*/ 4087557 w 4433707"/>
              <a:gd name="connsiteY0" fmla="*/ 228012 h 534427"/>
              <a:gd name="connsiteX1" fmla="*/ 4085558 w 4433707"/>
              <a:gd name="connsiteY1" fmla="*/ 226658 h 534427"/>
              <a:gd name="connsiteX0" fmla="*/ 4031942 w 4433707"/>
              <a:gd name="connsiteY0" fmla="*/ 215434 h 534427"/>
              <a:gd name="connsiteX1" fmla="*/ 4079702 w 4433707"/>
              <a:gd name="connsiteY1" fmla="*/ 531456 h 534427"/>
              <a:gd name="connsiteX2" fmla="*/ 0 w 4433707"/>
              <a:gd name="connsiteY2" fmla="*/ 0 h 534427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11989"/>
              <a:gd name="connsiteX1" fmla="*/ 4085558 w 4620431"/>
              <a:gd name="connsiteY1" fmla="*/ 226658 h 511989"/>
              <a:gd name="connsiteX0" fmla="*/ 4031942 w 4620431"/>
              <a:gd name="connsiteY0" fmla="*/ 215434 h 511989"/>
              <a:gd name="connsiteX1" fmla="*/ 4337254 w 4620431"/>
              <a:gd name="connsiteY1" fmla="*/ 508796 h 511989"/>
              <a:gd name="connsiteX2" fmla="*/ 0 w 4620431"/>
              <a:gd name="connsiteY2" fmla="*/ 0 h 511989"/>
              <a:gd name="connsiteX0" fmla="*/ 4087557 w 4620431"/>
              <a:gd name="connsiteY0" fmla="*/ 228012 h 581734"/>
              <a:gd name="connsiteX1" fmla="*/ 4085558 w 4620431"/>
              <a:gd name="connsiteY1" fmla="*/ 226658 h 581734"/>
              <a:gd name="connsiteX0" fmla="*/ 4031942 w 4620431"/>
              <a:gd name="connsiteY0" fmla="*/ 215434 h 581734"/>
              <a:gd name="connsiteX1" fmla="*/ 4337254 w 4620431"/>
              <a:gd name="connsiteY1" fmla="*/ 508796 h 581734"/>
              <a:gd name="connsiteX2" fmla="*/ 0 w 4620431"/>
              <a:gd name="connsiteY2" fmla="*/ 0 h 581734"/>
              <a:gd name="connsiteX0" fmla="*/ 4087557 w 4625175"/>
              <a:gd name="connsiteY0" fmla="*/ 228012 h 605556"/>
              <a:gd name="connsiteX1" fmla="*/ 4085558 w 4625175"/>
              <a:gd name="connsiteY1" fmla="*/ 226658 h 605556"/>
              <a:gd name="connsiteX0" fmla="*/ 4031942 w 4625175"/>
              <a:gd name="connsiteY0" fmla="*/ 215434 h 605556"/>
              <a:gd name="connsiteX1" fmla="*/ 4343362 w 4625175"/>
              <a:gd name="connsiteY1" fmla="*/ 551743 h 605556"/>
              <a:gd name="connsiteX2" fmla="*/ 0 w 4625175"/>
              <a:gd name="connsiteY2" fmla="*/ 0 h 605556"/>
              <a:gd name="connsiteX0" fmla="*/ 4087557 w 4587750"/>
              <a:gd name="connsiteY0" fmla="*/ 228012 h 647647"/>
              <a:gd name="connsiteX1" fmla="*/ 4085558 w 4587750"/>
              <a:gd name="connsiteY1" fmla="*/ 226658 h 647647"/>
              <a:gd name="connsiteX0" fmla="*/ 4031942 w 4587750"/>
              <a:gd name="connsiteY0" fmla="*/ 215434 h 647647"/>
              <a:gd name="connsiteX1" fmla="*/ 4343362 w 4587750"/>
              <a:gd name="connsiteY1" fmla="*/ 551743 h 647647"/>
              <a:gd name="connsiteX2" fmla="*/ 0 w 4587750"/>
              <a:gd name="connsiteY2" fmla="*/ 0 h 647647"/>
              <a:gd name="connsiteX0" fmla="*/ 4087557 w 4679752"/>
              <a:gd name="connsiteY0" fmla="*/ 228012 h 647738"/>
              <a:gd name="connsiteX1" fmla="*/ 4085558 w 4679752"/>
              <a:gd name="connsiteY1" fmla="*/ 226658 h 647738"/>
              <a:gd name="connsiteX0" fmla="*/ 4031942 w 4679752"/>
              <a:gd name="connsiteY0" fmla="*/ 215434 h 647738"/>
              <a:gd name="connsiteX1" fmla="*/ 4343362 w 4679752"/>
              <a:gd name="connsiteY1" fmla="*/ 551743 h 647738"/>
              <a:gd name="connsiteX2" fmla="*/ 0 w 4679752"/>
              <a:gd name="connsiteY2" fmla="*/ 0 h 647738"/>
              <a:gd name="connsiteX0" fmla="*/ 4087557 w 4679752"/>
              <a:gd name="connsiteY0" fmla="*/ 228012 h 611266"/>
              <a:gd name="connsiteX1" fmla="*/ 4085558 w 4679752"/>
              <a:gd name="connsiteY1" fmla="*/ 226658 h 611266"/>
              <a:gd name="connsiteX0" fmla="*/ 4031942 w 4679752"/>
              <a:gd name="connsiteY0" fmla="*/ 215434 h 611266"/>
              <a:gd name="connsiteX1" fmla="*/ 4343362 w 4679752"/>
              <a:gd name="connsiteY1" fmla="*/ 551743 h 611266"/>
              <a:gd name="connsiteX2" fmla="*/ 0 w 4679752"/>
              <a:gd name="connsiteY2" fmla="*/ 0 h 611266"/>
              <a:gd name="connsiteX0" fmla="*/ 4087557 w 4679752"/>
              <a:gd name="connsiteY0" fmla="*/ 228012 h 578715"/>
              <a:gd name="connsiteX1" fmla="*/ 4085558 w 4679752"/>
              <a:gd name="connsiteY1" fmla="*/ 226658 h 578715"/>
              <a:gd name="connsiteX0" fmla="*/ 4031942 w 4679752"/>
              <a:gd name="connsiteY0" fmla="*/ 215434 h 578715"/>
              <a:gd name="connsiteX1" fmla="*/ 4343362 w 4679752"/>
              <a:gd name="connsiteY1" fmla="*/ 551743 h 578715"/>
              <a:gd name="connsiteX2" fmla="*/ 0 w 4679752"/>
              <a:gd name="connsiteY2" fmla="*/ 0 h 578715"/>
              <a:gd name="connsiteX0" fmla="*/ 4087557 w 4573471"/>
              <a:gd name="connsiteY0" fmla="*/ 228012 h 547002"/>
              <a:gd name="connsiteX1" fmla="*/ 4085558 w 4573471"/>
              <a:gd name="connsiteY1" fmla="*/ 226658 h 547002"/>
              <a:gd name="connsiteX0" fmla="*/ 4031942 w 4573471"/>
              <a:gd name="connsiteY0" fmla="*/ 215434 h 547002"/>
              <a:gd name="connsiteX1" fmla="*/ 4201807 w 4573471"/>
              <a:gd name="connsiteY1" fmla="*/ 513832 h 547002"/>
              <a:gd name="connsiteX2" fmla="*/ 0 w 4573471"/>
              <a:gd name="connsiteY2" fmla="*/ 0 h 547002"/>
              <a:gd name="connsiteX0" fmla="*/ 4087557 w 4690912"/>
              <a:gd name="connsiteY0" fmla="*/ 228012 h 558673"/>
              <a:gd name="connsiteX1" fmla="*/ 4085558 w 4690912"/>
              <a:gd name="connsiteY1" fmla="*/ 226658 h 558673"/>
              <a:gd name="connsiteX0" fmla="*/ 4031942 w 4690912"/>
              <a:gd name="connsiteY0" fmla="*/ 215434 h 558673"/>
              <a:gd name="connsiteX1" fmla="*/ 4201807 w 4690912"/>
              <a:gd name="connsiteY1" fmla="*/ 513832 h 558673"/>
              <a:gd name="connsiteX2" fmla="*/ 0 w 4690912"/>
              <a:gd name="connsiteY2" fmla="*/ 0 h 558673"/>
              <a:gd name="connsiteX0" fmla="*/ 4087557 w 4679807"/>
              <a:gd name="connsiteY0" fmla="*/ 228012 h 559923"/>
              <a:gd name="connsiteX1" fmla="*/ 4085558 w 4679807"/>
              <a:gd name="connsiteY1" fmla="*/ 226658 h 559923"/>
              <a:gd name="connsiteX0" fmla="*/ 4031942 w 4679807"/>
              <a:gd name="connsiteY0" fmla="*/ 215434 h 559923"/>
              <a:gd name="connsiteX1" fmla="*/ 4186554 w 4679807"/>
              <a:gd name="connsiteY1" fmla="*/ 515381 h 559923"/>
              <a:gd name="connsiteX2" fmla="*/ 0 w 4679807"/>
              <a:gd name="connsiteY2" fmla="*/ 0 h 559923"/>
              <a:gd name="connsiteX0" fmla="*/ 4087557 w 4588814"/>
              <a:gd name="connsiteY0" fmla="*/ 228012 h 569144"/>
              <a:gd name="connsiteX1" fmla="*/ 4085558 w 4588814"/>
              <a:gd name="connsiteY1" fmla="*/ 226658 h 569144"/>
              <a:gd name="connsiteX0" fmla="*/ 4031942 w 4588814"/>
              <a:gd name="connsiteY0" fmla="*/ 215434 h 569144"/>
              <a:gd name="connsiteX1" fmla="*/ 4057779 w 4588814"/>
              <a:gd name="connsiteY1" fmla="*/ 526711 h 569144"/>
              <a:gd name="connsiteX2" fmla="*/ 0 w 4588814"/>
              <a:gd name="connsiteY2" fmla="*/ 0 h 569144"/>
              <a:gd name="connsiteX0" fmla="*/ 3792966 w 4103451"/>
              <a:gd name="connsiteY0" fmla="*/ 373424 h 679622"/>
              <a:gd name="connsiteX1" fmla="*/ 3790967 w 4103451"/>
              <a:gd name="connsiteY1" fmla="*/ 372070 h 679622"/>
              <a:gd name="connsiteX0" fmla="*/ 3737351 w 4103451"/>
              <a:gd name="connsiteY0" fmla="*/ 360846 h 679622"/>
              <a:gd name="connsiteX1" fmla="*/ 3763188 w 4103451"/>
              <a:gd name="connsiteY1" fmla="*/ 672123 h 679622"/>
              <a:gd name="connsiteX2" fmla="*/ 0 w 4103451"/>
              <a:gd name="connsiteY2" fmla="*/ 0 h 679622"/>
              <a:gd name="connsiteX0" fmla="*/ 3792966 w 4103450"/>
              <a:gd name="connsiteY0" fmla="*/ 373424 h 716876"/>
              <a:gd name="connsiteX1" fmla="*/ 3790967 w 4103450"/>
              <a:gd name="connsiteY1" fmla="*/ 372070 h 716876"/>
              <a:gd name="connsiteX0" fmla="*/ 3737351 w 4103450"/>
              <a:gd name="connsiteY0" fmla="*/ 360846 h 716876"/>
              <a:gd name="connsiteX1" fmla="*/ 3763188 w 4103450"/>
              <a:gd name="connsiteY1" fmla="*/ 672123 h 716876"/>
              <a:gd name="connsiteX2" fmla="*/ 0 w 4103450"/>
              <a:gd name="connsiteY2" fmla="*/ 0 h 716876"/>
              <a:gd name="connsiteX0" fmla="*/ 3792966 w 4103450"/>
              <a:gd name="connsiteY0" fmla="*/ 373424 h 716876"/>
              <a:gd name="connsiteX1" fmla="*/ 3790967 w 4103450"/>
              <a:gd name="connsiteY1" fmla="*/ 372070 h 716876"/>
              <a:gd name="connsiteX0" fmla="*/ 3737352 w 4103450"/>
              <a:gd name="connsiteY0" fmla="*/ 360846 h 716876"/>
              <a:gd name="connsiteX1" fmla="*/ 3763188 w 4103450"/>
              <a:gd name="connsiteY1" fmla="*/ 672123 h 716876"/>
              <a:gd name="connsiteX2" fmla="*/ 0 w 4103450"/>
              <a:gd name="connsiteY2" fmla="*/ 0 h 716876"/>
              <a:gd name="connsiteX0" fmla="*/ 3792966 w 4237357"/>
              <a:gd name="connsiteY0" fmla="*/ 373424 h 716876"/>
              <a:gd name="connsiteX1" fmla="*/ 3790967 w 4237357"/>
              <a:gd name="connsiteY1" fmla="*/ 372070 h 716876"/>
              <a:gd name="connsiteX0" fmla="*/ 3737352 w 4237357"/>
              <a:gd name="connsiteY0" fmla="*/ 360846 h 716876"/>
              <a:gd name="connsiteX1" fmla="*/ 3763188 w 4237357"/>
              <a:gd name="connsiteY1" fmla="*/ 672123 h 716876"/>
              <a:gd name="connsiteX2" fmla="*/ 0 w 4237357"/>
              <a:gd name="connsiteY2" fmla="*/ 0 h 716876"/>
              <a:gd name="connsiteX0" fmla="*/ 3792966 w 3792966"/>
              <a:gd name="connsiteY0" fmla="*/ 373424 h 716876"/>
              <a:gd name="connsiteX1" fmla="*/ 3790967 w 3792966"/>
              <a:gd name="connsiteY1" fmla="*/ 372070 h 716876"/>
              <a:gd name="connsiteX0" fmla="*/ 3737352 w 3792966"/>
              <a:gd name="connsiteY0" fmla="*/ 360846 h 716876"/>
              <a:gd name="connsiteX1" fmla="*/ 3763188 w 3792966"/>
              <a:gd name="connsiteY1" fmla="*/ 672123 h 716876"/>
              <a:gd name="connsiteX2" fmla="*/ 0 w 3792966"/>
              <a:gd name="connsiteY2" fmla="*/ 0 h 716876"/>
              <a:gd name="connsiteX0" fmla="*/ 3792966 w 4200252"/>
              <a:gd name="connsiteY0" fmla="*/ 373424 h 716876"/>
              <a:gd name="connsiteX1" fmla="*/ 3790967 w 4200252"/>
              <a:gd name="connsiteY1" fmla="*/ 372070 h 716876"/>
              <a:gd name="connsiteX0" fmla="*/ 3737352 w 4200252"/>
              <a:gd name="connsiteY0" fmla="*/ 360846 h 716876"/>
              <a:gd name="connsiteX1" fmla="*/ 3763188 w 4200252"/>
              <a:gd name="connsiteY1" fmla="*/ 672123 h 716876"/>
              <a:gd name="connsiteX2" fmla="*/ 0 w 4200252"/>
              <a:gd name="connsiteY2" fmla="*/ 0 h 716876"/>
              <a:gd name="connsiteX0" fmla="*/ 3792966 w 3792966"/>
              <a:gd name="connsiteY0" fmla="*/ 373424 h 373437"/>
              <a:gd name="connsiteX1" fmla="*/ 3790967 w 3792966"/>
              <a:gd name="connsiteY1" fmla="*/ 372070 h 373437"/>
              <a:gd name="connsiteX0" fmla="*/ 3737352 w 3792966"/>
              <a:gd name="connsiteY0" fmla="*/ 360846 h 373437"/>
              <a:gd name="connsiteX1" fmla="*/ 0 w 3792966"/>
              <a:gd name="connsiteY1" fmla="*/ 0 h 373437"/>
              <a:gd name="connsiteX0" fmla="*/ 3792966 w 4119206"/>
              <a:gd name="connsiteY0" fmla="*/ 373424 h 505009"/>
              <a:gd name="connsiteX1" fmla="*/ 3790967 w 4119206"/>
              <a:gd name="connsiteY1" fmla="*/ 372070 h 505009"/>
              <a:gd name="connsiteX0" fmla="*/ 3737352 w 4119206"/>
              <a:gd name="connsiteY0" fmla="*/ 360846 h 505009"/>
              <a:gd name="connsiteX1" fmla="*/ 0 w 4119206"/>
              <a:gd name="connsiteY1" fmla="*/ 0 h 505009"/>
              <a:gd name="connsiteX0" fmla="*/ 3792966 w 4125893"/>
              <a:gd name="connsiteY0" fmla="*/ 373424 h 541547"/>
              <a:gd name="connsiteX1" fmla="*/ 3790967 w 4125893"/>
              <a:gd name="connsiteY1" fmla="*/ 372070 h 541547"/>
              <a:gd name="connsiteX0" fmla="*/ 3737352 w 4125893"/>
              <a:gd name="connsiteY0" fmla="*/ 360846 h 541547"/>
              <a:gd name="connsiteX1" fmla="*/ 0 w 4125893"/>
              <a:gd name="connsiteY1" fmla="*/ 0 h 541547"/>
              <a:gd name="connsiteX0" fmla="*/ 3792966 w 4139967"/>
              <a:gd name="connsiteY0" fmla="*/ 373424 h 553095"/>
              <a:gd name="connsiteX1" fmla="*/ 3790967 w 4139967"/>
              <a:gd name="connsiteY1" fmla="*/ 372070 h 553095"/>
              <a:gd name="connsiteX0" fmla="*/ 3737352 w 4139967"/>
              <a:gd name="connsiteY0" fmla="*/ 360846 h 553095"/>
              <a:gd name="connsiteX1" fmla="*/ 0 w 4139967"/>
              <a:gd name="connsiteY1" fmla="*/ 0 h 553095"/>
              <a:gd name="connsiteX0" fmla="*/ 3792966 w 4203302"/>
              <a:gd name="connsiteY0" fmla="*/ 373424 h 778406"/>
              <a:gd name="connsiteX1" fmla="*/ 3790967 w 4203302"/>
              <a:gd name="connsiteY1" fmla="*/ 372070 h 778406"/>
              <a:gd name="connsiteX0" fmla="*/ 3737352 w 4203302"/>
              <a:gd name="connsiteY0" fmla="*/ 360846 h 778406"/>
              <a:gd name="connsiteX1" fmla="*/ 0 w 4203302"/>
              <a:gd name="connsiteY1" fmla="*/ 0 h 778406"/>
              <a:gd name="connsiteX0" fmla="*/ 3792966 w 4192885"/>
              <a:gd name="connsiteY0" fmla="*/ 373424 h 786322"/>
              <a:gd name="connsiteX1" fmla="*/ 3790967 w 4192885"/>
              <a:gd name="connsiteY1" fmla="*/ 372070 h 786322"/>
              <a:gd name="connsiteX0" fmla="*/ 3737352 w 4192885"/>
              <a:gd name="connsiteY0" fmla="*/ 360846 h 786322"/>
              <a:gd name="connsiteX1" fmla="*/ 0 w 4192885"/>
              <a:gd name="connsiteY1" fmla="*/ 0 h 786322"/>
              <a:gd name="connsiteX0" fmla="*/ 3792966 w 4090608"/>
              <a:gd name="connsiteY0" fmla="*/ 373424 h 736239"/>
              <a:gd name="connsiteX1" fmla="*/ 3790967 w 4090608"/>
              <a:gd name="connsiteY1" fmla="*/ 372070 h 736239"/>
              <a:gd name="connsiteX0" fmla="*/ 3737352 w 4090608"/>
              <a:gd name="connsiteY0" fmla="*/ 360846 h 736239"/>
              <a:gd name="connsiteX1" fmla="*/ 0 w 4090608"/>
              <a:gd name="connsiteY1" fmla="*/ 0 h 736239"/>
              <a:gd name="connsiteX0" fmla="*/ 3792966 w 4049638"/>
              <a:gd name="connsiteY0" fmla="*/ 373424 h 729277"/>
              <a:gd name="connsiteX1" fmla="*/ 3790967 w 4049638"/>
              <a:gd name="connsiteY1" fmla="*/ 372070 h 729277"/>
              <a:gd name="connsiteX0" fmla="*/ 3737352 w 4049638"/>
              <a:gd name="connsiteY0" fmla="*/ 360846 h 729277"/>
              <a:gd name="connsiteX1" fmla="*/ 0 w 4049638"/>
              <a:gd name="connsiteY1" fmla="*/ 0 h 729277"/>
              <a:gd name="connsiteX0" fmla="*/ 3792966 w 4061755"/>
              <a:gd name="connsiteY0" fmla="*/ 373424 h 716843"/>
              <a:gd name="connsiteX1" fmla="*/ 3790967 w 4061755"/>
              <a:gd name="connsiteY1" fmla="*/ 372070 h 716843"/>
              <a:gd name="connsiteX0" fmla="*/ 3737352 w 4061755"/>
              <a:gd name="connsiteY0" fmla="*/ 360846 h 716843"/>
              <a:gd name="connsiteX1" fmla="*/ 0 w 4061755"/>
              <a:gd name="connsiteY1" fmla="*/ 0 h 716843"/>
              <a:gd name="connsiteX0" fmla="*/ 3792966 w 4058794"/>
              <a:gd name="connsiteY0" fmla="*/ 373424 h 694387"/>
              <a:gd name="connsiteX1" fmla="*/ 3790967 w 4058794"/>
              <a:gd name="connsiteY1" fmla="*/ 372070 h 694387"/>
              <a:gd name="connsiteX0" fmla="*/ 3737352 w 4058794"/>
              <a:gd name="connsiteY0" fmla="*/ 360846 h 694387"/>
              <a:gd name="connsiteX1" fmla="*/ 0 w 4058794"/>
              <a:gd name="connsiteY1" fmla="*/ 0 h 694387"/>
              <a:gd name="connsiteX0" fmla="*/ 3792966 w 4221074"/>
              <a:gd name="connsiteY0" fmla="*/ 373424 h 716330"/>
              <a:gd name="connsiteX1" fmla="*/ 3790967 w 4221074"/>
              <a:gd name="connsiteY1" fmla="*/ 372070 h 716330"/>
              <a:gd name="connsiteX0" fmla="*/ 3737352 w 4221074"/>
              <a:gd name="connsiteY0" fmla="*/ 360846 h 716330"/>
              <a:gd name="connsiteX1" fmla="*/ 0 w 4221074"/>
              <a:gd name="connsiteY1" fmla="*/ 0 h 716330"/>
              <a:gd name="connsiteX0" fmla="*/ 3792966 w 4181742"/>
              <a:gd name="connsiteY0" fmla="*/ 373424 h 717427"/>
              <a:gd name="connsiteX1" fmla="*/ 3790967 w 4181742"/>
              <a:gd name="connsiteY1" fmla="*/ 372070 h 717427"/>
              <a:gd name="connsiteX0" fmla="*/ 3737352 w 4181742"/>
              <a:gd name="connsiteY0" fmla="*/ 360846 h 717427"/>
              <a:gd name="connsiteX1" fmla="*/ 0 w 4181742"/>
              <a:gd name="connsiteY1" fmla="*/ 0 h 717427"/>
              <a:gd name="connsiteX0" fmla="*/ 3792966 w 4319724"/>
              <a:gd name="connsiteY0" fmla="*/ 373424 h 728207"/>
              <a:gd name="connsiteX1" fmla="*/ 3790967 w 4319724"/>
              <a:gd name="connsiteY1" fmla="*/ 372070 h 728207"/>
              <a:gd name="connsiteX0" fmla="*/ 3889488 w 4319724"/>
              <a:gd name="connsiteY0" fmla="*/ 384713 h 728207"/>
              <a:gd name="connsiteX1" fmla="*/ 0 w 4319724"/>
              <a:gd name="connsiteY1" fmla="*/ 0 h 728207"/>
              <a:gd name="connsiteX0" fmla="*/ 3792966 w 4319724"/>
              <a:gd name="connsiteY0" fmla="*/ 373424 h 728207"/>
              <a:gd name="connsiteX1" fmla="*/ 3942021 w 4319724"/>
              <a:gd name="connsiteY1" fmla="*/ 390456 h 728207"/>
              <a:gd name="connsiteX0" fmla="*/ 3889488 w 4319724"/>
              <a:gd name="connsiteY0" fmla="*/ 384713 h 728207"/>
              <a:gd name="connsiteX1" fmla="*/ 0 w 4319724"/>
              <a:gd name="connsiteY1" fmla="*/ 0 h 728207"/>
              <a:gd name="connsiteX0" fmla="*/ 3967118 w 4319724"/>
              <a:gd name="connsiteY0" fmla="*/ 391850 h 728207"/>
              <a:gd name="connsiteX1" fmla="*/ 3942021 w 4319724"/>
              <a:gd name="connsiteY1" fmla="*/ 390456 h 728207"/>
              <a:gd name="connsiteX0" fmla="*/ 3889488 w 4319724"/>
              <a:gd name="connsiteY0" fmla="*/ 384713 h 728207"/>
              <a:gd name="connsiteX1" fmla="*/ 0 w 4319724"/>
              <a:gd name="connsiteY1" fmla="*/ 0 h 728207"/>
              <a:gd name="connsiteX0" fmla="*/ 3967118 w 4291479"/>
              <a:gd name="connsiteY0" fmla="*/ 391850 h 724153"/>
              <a:gd name="connsiteX1" fmla="*/ 3942021 w 4291479"/>
              <a:gd name="connsiteY1" fmla="*/ 390456 h 724153"/>
              <a:gd name="connsiteX0" fmla="*/ 3858422 w 4291479"/>
              <a:gd name="connsiteY0" fmla="*/ 375808 h 724153"/>
              <a:gd name="connsiteX1" fmla="*/ 0 w 4291479"/>
              <a:gd name="connsiteY1" fmla="*/ 0 h 724153"/>
              <a:gd name="connsiteX0" fmla="*/ 3967118 w 4218482"/>
              <a:gd name="connsiteY0" fmla="*/ 391850 h 733080"/>
              <a:gd name="connsiteX1" fmla="*/ 3942021 w 4218482"/>
              <a:gd name="connsiteY1" fmla="*/ 390456 h 733080"/>
              <a:gd name="connsiteX0" fmla="*/ 3858422 w 4218482"/>
              <a:gd name="connsiteY0" fmla="*/ 375808 h 733080"/>
              <a:gd name="connsiteX1" fmla="*/ 0 w 4218482"/>
              <a:gd name="connsiteY1" fmla="*/ 0 h 733080"/>
              <a:gd name="connsiteX0" fmla="*/ 3967118 w 4163314"/>
              <a:gd name="connsiteY0" fmla="*/ 391850 h 736721"/>
              <a:gd name="connsiteX1" fmla="*/ 3942021 w 4163314"/>
              <a:gd name="connsiteY1" fmla="*/ 390456 h 736721"/>
              <a:gd name="connsiteX0" fmla="*/ 3858422 w 4163314"/>
              <a:gd name="connsiteY0" fmla="*/ 375808 h 736721"/>
              <a:gd name="connsiteX1" fmla="*/ 0 w 4163314"/>
              <a:gd name="connsiteY1" fmla="*/ 0 h 736721"/>
              <a:gd name="connsiteX0" fmla="*/ 3967118 w 4220335"/>
              <a:gd name="connsiteY0" fmla="*/ 391850 h 718593"/>
              <a:gd name="connsiteX1" fmla="*/ 3942021 w 4220335"/>
              <a:gd name="connsiteY1" fmla="*/ 390456 h 718593"/>
              <a:gd name="connsiteX0" fmla="*/ 3858422 w 4220335"/>
              <a:gd name="connsiteY0" fmla="*/ 375808 h 718593"/>
              <a:gd name="connsiteX1" fmla="*/ 0 w 4220335"/>
              <a:gd name="connsiteY1" fmla="*/ 0 h 71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20335" h="718593" stroke="0" extrusionOk="0">
                <a:moveTo>
                  <a:pt x="3967118" y="391850"/>
                </a:moveTo>
                <a:cubicBezTo>
                  <a:pt x="3967126" y="392035"/>
                  <a:pt x="3942013" y="390271"/>
                  <a:pt x="3942021" y="390456"/>
                </a:cubicBezTo>
              </a:path>
              <a:path w="4220335" h="718593" fill="none">
                <a:moveTo>
                  <a:pt x="3858422" y="375808"/>
                </a:moveTo>
                <a:cubicBezTo>
                  <a:pt x="5280904" y="602920"/>
                  <a:pt x="2199693" y="1181035"/>
                  <a:pt x="0" y="0"/>
                </a:cubicBezTo>
              </a:path>
            </a:pathLst>
          </a:custGeom>
          <a:noFill/>
          <a:ln w="19050" cap="flat" cmpd="sng" algn="ctr">
            <a:gradFill>
              <a:gsLst>
                <a:gs pos="6000">
                  <a:srgbClr val="000082">
                    <a:alpha val="8000"/>
                  </a:srgbClr>
                </a:gs>
                <a:gs pos="39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</a:gsLst>
              <a:lin ang="5400000" scaled="0"/>
            </a:gradFill>
            <a:prstDash val="solid"/>
            <a:round/>
            <a:headEnd type="stealth" w="med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grpSp>
        <p:nvGrpSpPr>
          <p:cNvPr id="974" name="Group 973"/>
          <p:cNvGrpSpPr/>
          <p:nvPr/>
        </p:nvGrpSpPr>
        <p:grpSpPr>
          <a:xfrm>
            <a:off x="668171" y="3304728"/>
            <a:ext cx="7961373" cy="2953289"/>
            <a:chOff x="783372" y="844416"/>
            <a:chExt cx="7961373" cy="2953289"/>
          </a:xfrm>
          <a:effectLst>
            <a:outerShdw blurRad="12700" dir="10800000" algn="br" rotWithShape="0">
              <a:srgbClr val="FF0000">
                <a:alpha val="80000"/>
              </a:srgbClr>
            </a:outerShdw>
          </a:effectLst>
        </p:grpSpPr>
        <p:sp>
          <p:nvSpPr>
            <p:cNvPr id="975" name="Arc 386"/>
            <p:cNvSpPr/>
            <p:nvPr/>
          </p:nvSpPr>
          <p:spPr bwMode="auto">
            <a:xfrm>
              <a:off x="3321556" y="2016001"/>
              <a:ext cx="3473141" cy="1781704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5237620 w 5648662"/>
                <a:gd name="connsiteY0" fmla="*/ 0 h 624277"/>
                <a:gd name="connsiteX1" fmla="*/ 4189268 w 5648662"/>
                <a:gd name="connsiteY1" fmla="*/ 569097 h 624277"/>
                <a:gd name="connsiteX2" fmla="*/ 5237620 w 5648662"/>
                <a:gd name="connsiteY2" fmla="*/ 0 h 624277"/>
                <a:gd name="connsiteX0" fmla="*/ 5237620 w 5648662"/>
                <a:gd name="connsiteY0" fmla="*/ 0 h 624277"/>
                <a:gd name="connsiteX1" fmla="*/ 0 w 5648662"/>
                <a:gd name="connsiteY1" fmla="*/ 134932 h 624277"/>
                <a:gd name="connsiteX0" fmla="*/ 2678644 w 3635420"/>
                <a:gd name="connsiteY0" fmla="*/ 0 h 998205"/>
                <a:gd name="connsiteX1" fmla="*/ 1630292 w 3635420"/>
                <a:gd name="connsiteY1" fmla="*/ 569097 h 998205"/>
                <a:gd name="connsiteX2" fmla="*/ 2678644 w 3635420"/>
                <a:gd name="connsiteY2" fmla="*/ 0 h 998205"/>
                <a:gd name="connsiteX0" fmla="*/ 2678644 w 3635420"/>
                <a:gd name="connsiteY0" fmla="*/ 0 h 998205"/>
                <a:gd name="connsiteX1" fmla="*/ 0 w 3635420"/>
                <a:gd name="connsiteY1" fmla="*/ 607756 h 998205"/>
                <a:gd name="connsiteX0" fmla="*/ 2824277 w 3730439"/>
                <a:gd name="connsiteY0" fmla="*/ 0 h 1312895"/>
                <a:gd name="connsiteX1" fmla="*/ 1775925 w 3730439"/>
                <a:gd name="connsiteY1" fmla="*/ 569097 h 1312895"/>
                <a:gd name="connsiteX2" fmla="*/ 2824277 w 3730439"/>
                <a:gd name="connsiteY2" fmla="*/ 0 h 1312895"/>
                <a:gd name="connsiteX0" fmla="*/ 2824277 w 3730439"/>
                <a:gd name="connsiteY0" fmla="*/ 0 h 1312895"/>
                <a:gd name="connsiteX1" fmla="*/ 0 w 3730439"/>
                <a:gd name="connsiteY1" fmla="*/ 976026 h 1312895"/>
                <a:gd name="connsiteX0" fmla="*/ 2824277 w 3699943"/>
                <a:gd name="connsiteY0" fmla="*/ 0 h 1095132"/>
                <a:gd name="connsiteX1" fmla="*/ 1775925 w 3699943"/>
                <a:gd name="connsiteY1" fmla="*/ 569097 h 1095132"/>
                <a:gd name="connsiteX2" fmla="*/ 2824277 w 3699943"/>
                <a:gd name="connsiteY2" fmla="*/ 0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775925 w 3699943"/>
                <a:gd name="connsiteY0" fmla="*/ 569097 h 1095132"/>
                <a:gd name="connsiteX1" fmla="*/ 2824277 w 3699943"/>
                <a:gd name="connsiteY1" fmla="*/ 0 h 1095132"/>
                <a:gd name="connsiteX2" fmla="*/ 1882722 w 3699943"/>
                <a:gd name="connsiteY2" fmla="*/ 735902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775925 w 3699943"/>
                <a:gd name="connsiteY0" fmla="*/ 569097 h 1095132"/>
                <a:gd name="connsiteX1" fmla="*/ 2824277 w 3699943"/>
                <a:gd name="connsiteY1" fmla="*/ 0 h 1095132"/>
                <a:gd name="connsiteX0" fmla="*/ 2824277 w 3699943"/>
                <a:gd name="connsiteY0" fmla="*/ 0 h 1095132"/>
                <a:gd name="connsiteX1" fmla="*/ 0 w 3699943"/>
                <a:gd name="connsiteY1" fmla="*/ 976026 h 1095132"/>
                <a:gd name="connsiteX0" fmla="*/ 1859144 w 3756385"/>
                <a:gd name="connsiteY0" fmla="*/ 569097 h 1075020"/>
                <a:gd name="connsiteX1" fmla="*/ 2907496 w 3756385"/>
                <a:gd name="connsiteY1" fmla="*/ 0 h 1075020"/>
                <a:gd name="connsiteX0" fmla="*/ 2907496 w 3756385"/>
                <a:gd name="connsiteY0" fmla="*/ 0 h 1075020"/>
                <a:gd name="connsiteX1" fmla="*/ 0 w 3756385"/>
                <a:gd name="connsiteY1" fmla="*/ 954364 h 1075020"/>
                <a:gd name="connsiteX0" fmla="*/ 2899378 w 3756386"/>
                <a:gd name="connsiteY0" fmla="*/ 0 h 1090823"/>
                <a:gd name="connsiteX1" fmla="*/ 2907496 w 3756386"/>
                <a:gd name="connsiteY1" fmla="*/ 15803 h 1090823"/>
                <a:gd name="connsiteX0" fmla="*/ 2907496 w 3756386"/>
                <a:gd name="connsiteY0" fmla="*/ 15803 h 1090823"/>
                <a:gd name="connsiteX1" fmla="*/ 0 w 3756386"/>
                <a:gd name="connsiteY1" fmla="*/ 970167 h 1090823"/>
                <a:gd name="connsiteX0" fmla="*/ 3121873 w 3911809"/>
                <a:gd name="connsiteY0" fmla="*/ 0 h 1184427"/>
                <a:gd name="connsiteX1" fmla="*/ 3129991 w 3911809"/>
                <a:gd name="connsiteY1" fmla="*/ 15803 h 1184427"/>
                <a:gd name="connsiteX0" fmla="*/ 3129991 w 3911809"/>
                <a:gd name="connsiteY0" fmla="*/ 15803 h 1184427"/>
                <a:gd name="connsiteX1" fmla="*/ 0 w 3911809"/>
                <a:gd name="connsiteY1" fmla="*/ 1070642 h 1184427"/>
                <a:gd name="connsiteX0" fmla="*/ 3121873 w 3907844"/>
                <a:gd name="connsiteY0" fmla="*/ 2465 h 1185725"/>
                <a:gd name="connsiteX1" fmla="*/ 3129991 w 3907844"/>
                <a:gd name="connsiteY1" fmla="*/ 18268 h 1185725"/>
                <a:gd name="connsiteX0" fmla="*/ 3124428 w 3907844"/>
                <a:gd name="connsiteY0" fmla="*/ 0 h 1185725"/>
                <a:gd name="connsiteX1" fmla="*/ 0 w 3907844"/>
                <a:gd name="connsiteY1" fmla="*/ 1073107 h 1185725"/>
                <a:gd name="connsiteX0" fmla="*/ 3121873 w 3911808"/>
                <a:gd name="connsiteY0" fmla="*/ 0 h 1184036"/>
                <a:gd name="connsiteX1" fmla="*/ 3129991 w 3911808"/>
                <a:gd name="connsiteY1" fmla="*/ 15803 h 1184036"/>
                <a:gd name="connsiteX0" fmla="*/ 3129990 w 3911808"/>
                <a:gd name="connsiteY0" fmla="*/ 9714 h 1184036"/>
                <a:gd name="connsiteX1" fmla="*/ 0 w 3911808"/>
                <a:gd name="connsiteY1" fmla="*/ 1070642 h 1184036"/>
                <a:gd name="connsiteX0" fmla="*/ 3121873 w 3919203"/>
                <a:gd name="connsiteY0" fmla="*/ 0 h 1181867"/>
                <a:gd name="connsiteX1" fmla="*/ 3129991 w 3919203"/>
                <a:gd name="connsiteY1" fmla="*/ 15803 h 1181867"/>
                <a:gd name="connsiteX0" fmla="*/ 3129990 w 3919203"/>
                <a:gd name="connsiteY0" fmla="*/ 9714 h 1181867"/>
                <a:gd name="connsiteX1" fmla="*/ 0 w 3919203"/>
                <a:gd name="connsiteY1" fmla="*/ 1070642 h 1181867"/>
                <a:gd name="connsiteX0" fmla="*/ 3121873 w 3899417"/>
                <a:gd name="connsiteY0" fmla="*/ 0 h 1181306"/>
                <a:gd name="connsiteX1" fmla="*/ 3129991 w 3899417"/>
                <a:gd name="connsiteY1" fmla="*/ 15803 h 1181306"/>
                <a:gd name="connsiteX0" fmla="*/ 3102178 w 3899417"/>
                <a:gd name="connsiteY0" fmla="*/ 580 h 1181306"/>
                <a:gd name="connsiteX1" fmla="*/ 0 w 3899417"/>
                <a:gd name="connsiteY1" fmla="*/ 1070642 h 1181306"/>
                <a:gd name="connsiteX0" fmla="*/ 3121873 w 3911278"/>
                <a:gd name="connsiteY0" fmla="*/ 0 h 1181492"/>
                <a:gd name="connsiteX1" fmla="*/ 3129991 w 3911278"/>
                <a:gd name="connsiteY1" fmla="*/ 15803 h 1181492"/>
                <a:gd name="connsiteX0" fmla="*/ 3118866 w 3911278"/>
                <a:gd name="connsiteY0" fmla="*/ 3625 h 1181492"/>
                <a:gd name="connsiteX1" fmla="*/ 0 w 3911278"/>
                <a:gd name="connsiteY1" fmla="*/ 1070642 h 1181492"/>
                <a:gd name="connsiteX0" fmla="*/ 3121873 w 3911278"/>
                <a:gd name="connsiteY0" fmla="*/ 0 h 1184382"/>
                <a:gd name="connsiteX1" fmla="*/ 3129991 w 3911278"/>
                <a:gd name="connsiteY1" fmla="*/ 15803 h 1184382"/>
                <a:gd name="connsiteX0" fmla="*/ 3118866 w 3911278"/>
                <a:gd name="connsiteY0" fmla="*/ 3625 h 1184382"/>
                <a:gd name="connsiteX1" fmla="*/ 0 w 3911278"/>
                <a:gd name="connsiteY1" fmla="*/ 1070642 h 1184382"/>
                <a:gd name="connsiteX0" fmla="*/ 3121873 w 4012574"/>
                <a:gd name="connsiteY0" fmla="*/ 0 h 1133314"/>
                <a:gd name="connsiteX1" fmla="*/ 3129991 w 4012574"/>
                <a:gd name="connsiteY1" fmla="*/ 15803 h 1133314"/>
                <a:gd name="connsiteX0" fmla="*/ 3118866 w 4012574"/>
                <a:gd name="connsiteY0" fmla="*/ 3625 h 1133314"/>
                <a:gd name="connsiteX1" fmla="*/ 0 w 4012574"/>
                <a:gd name="connsiteY1" fmla="*/ 1070642 h 1133314"/>
                <a:gd name="connsiteX0" fmla="*/ 3121873 w 4017448"/>
                <a:gd name="connsiteY0" fmla="*/ 0 h 1136675"/>
                <a:gd name="connsiteX1" fmla="*/ 3129991 w 4017448"/>
                <a:gd name="connsiteY1" fmla="*/ 15803 h 1136675"/>
                <a:gd name="connsiteX0" fmla="*/ 3118866 w 4017448"/>
                <a:gd name="connsiteY0" fmla="*/ 3625 h 1136675"/>
                <a:gd name="connsiteX1" fmla="*/ 0 w 4017448"/>
                <a:gd name="connsiteY1" fmla="*/ 1070642 h 1136675"/>
                <a:gd name="connsiteX0" fmla="*/ 3121873 w 3961431"/>
                <a:gd name="connsiteY0" fmla="*/ 0 h 1136811"/>
                <a:gd name="connsiteX1" fmla="*/ 3129991 w 3961431"/>
                <a:gd name="connsiteY1" fmla="*/ 15803 h 1136811"/>
                <a:gd name="connsiteX0" fmla="*/ 3118866 w 3961431"/>
                <a:gd name="connsiteY0" fmla="*/ 3625 h 1136811"/>
                <a:gd name="connsiteX1" fmla="*/ 0 w 3961431"/>
                <a:gd name="connsiteY1" fmla="*/ 1070642 h 1136811"/>
                <a:gd name="connsiteX0" fmla="*/ 3121873 w 4056458"/>
                <a:gd name="connsiteY0" fmla="*/ 0 h 1139059"/>
                <a:gd name="connsiteX1" fmla="*/ 3129991 w 4056458"/>
                <a:gd name="connsiteY1" fmla="*/ 15803 h 1139059"/>
                <a:gd name="connsiteX0" fmla="*/ 3118866 w 4056458"/>
                <a:gd name="connsiteY0" fmla="*/ 3625 h 1139059"/>
                <a:gd name="connsiteX1" fmla="*/ 0 w 4056458"/>
                <a:gd name="connsiteY1" fmla="*/ 1070642 h 113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56458" h="1139059" stroke="0" extrusionOk="0">
                  <a:moveTo>
                    <a:pt x="3121873" y="0"/>
                  </a:moveTo>
                  <a:lnTo>
                    <a:pt x="3129991" y="15803"/>
                  </a:lnTo>
                </a:path>
                <a:path w="4056458" h="1139059" fill="none">
                  <a:moveTo>
                    <a:pt x="3118866" y="3625"/>
                  </a:moveTo>
                  <a:cubicBezTo>
                    <a:pt x="4578417" y="328803"/>
                    <a:pt x="4865512" y="1420857"/>
                    <a:pt x="0" y="1070642"/>
                  </a:cubicBezTo>
                </a:path>
              </a:pathLst>
            </a:custGeom>
            <a:no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16800000" scaled="0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  <p:sp>
          <p:nvSpPr>
            <p:cNvPr id="976" name="Arc 386"/>
            <p:cNvSpPr/>
            <p:nvPr/>
          </p:nvSpPr>
          <p:spPr bwMode="auto">
            <a:xfrm>
              <a:off x="5238629" y="2029769"/>
              <a:ext cx="3506116" cy="1765248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5237620 w 5648662"/>
                <a:gd name="connsiteY0" fmla="*/ 0 h 624277"/>
                <a:gd name="connsiteX1" fmla="*/ 4189268 w 5648662"/>
                <a:gd name="connsiteY1" fmla="*/ 569097 h 624277"/>
                <a:gd name="connsiteX2" fmla="*/ 5237620 w 5648662"/>
                <a:gd name="connsiteY2" fmla="*/ 0 h 624277"/>
                <a:gd name="connsiteX0" fmla="*/ 5237620 w 5648662"/>
                <a:gd name="connsiteY0" fmla="*/ 0 h 624277"/>
                <a:gd name="connsiteX1" fmla="*/ 0 w 5648662"/>
                <a:gd name="connsiteY1" fmla="*/ 134932 h 624277"/>
                <a:gd name="connsiteX0" fmla="*/ 3546526 w 4242669"/>
                <a:gd name="connsiteY0" fmla="*/ 0 h 999776"/>
                <a:gd name="connsiteX1" fmla="*/ 2498174 w 4242669"/>
                <a:gd name="connsiteY1" fmla="*/ 569097 h 999776"/>
                <a:gd name="connsiteX2" fmla="*/ 3546526 w 4242669"/>
                <a:gd name="connsiteY2" fmla="*/ 0 h 999776"/>
                <a:gd name="connsiteX0" fmla="*/ 3546526 w 4242669"/>
                <a:gd name="connsiteY0" fmla="*/ 0 h 999776"/>
                <a:gd name="connsiteX1" fmla="*/ 0 w 4242669"/>
                <a:gd name="connsiteY1" fmla="*/ 609643 h 999776"/>
                <a:gd name="connsiteX0" fmla="*/ 3767584 w 4412012"/>
                <a:gd name="connsiteY0" fmla="*/ 0 h 1334045"/>
                <a:gd name="connsiteX1" fmla="*/ 2719232 w 4412012"/>
                <a:gd name="connsiteY1" fmla="*/ 569097 h 1334045"/>
                <a:gd name="connsiteX2" fmla="*/ 3767584 w 4412012"/>
                <a:gd name="connsiteY2" fmla="*/ 0 h 1334045"/>
                <a:gd name="connsiteX0" fmla="*/ 3767584 w 4412012"/>
                <a:gd name="connsiteY0" fmla="*/ 0 h 1334045"/>
                <a:gd name="connsiteX1" fmla="*/ 0 w 4412012"/>
                <a:gd name="connsiteY1" fmla="*/ 1000191 h 1334045"/>
                <a:gd name="connsiteX0" fmla="*/ 3767584 w 4420634"/>
                <a:gd name="connsiteY0" fmla="*/ 0 h 1135966"/>
                <a:gd name="connsiteX1" fmla="*/ 2719232 w 4420634"/>
                <a:gd name="connsiteY1" fmla="*/ 569097 h 1135966"/>
                <a:gd name="connsiteX2" fmla="*/ 3767584 w 4420634"/>
                <a:gd name="connsiteY2" fmla="*/ 0 h 1135966"/>
                <a:gd name="connsiteX0" fmla="*/ 3767584 w 4420634"/>
                <a:gd name="connsiteY0" fmla="*/ 0 h 1135966"/>
                <a:gd name="connsiteX1" fmla="*/ 0 w 4420634"/>
                <a:gd name="connsiteY1" fmla="*/ 1000191 h 1135966"/>
                <a:gd name="connsiteX0" fmla="*/ 2719232 w 4420634"/>
                <a:gd name="connsiteY0" fmla="*/ 569097 h 1135968"/>
                <a:gd name="connsiteX1" fmla="*/ 3767584 w 4420634"/>
                <a:gd name="connsiteY1" fmla="*/ 0 h 1135968"/>
                <a:gd name="connsiteX2" fmla="*/ 2804339 w 4420634"/>
                <a:gd name="connsiteY2" fmla="*/ 736165 h 1135968"/>
                <a:gd name="connsiteX0" fmla="*/ 3767584 w 4420634"/>
                <a:gd name="connsiteY0" fmla="*/ 0 h 1135968"/>
                <a:gd name="connsiteX1" fmla="*/ 0 w 4420634"/>
                <a:gd name="connsiteY1" fmla="*/ 1000191 h 1135968"/>
                <a:gd name="connsiteX0" fmla="*/ 2719232 w 4420634"/>
                <a:gd name="connsiteY0" fmla="*/ 569097 h 1135966"/>
                <a:gd name="connsiteX1" fmla="*/ 3767584 w 4420634"/>
                <a:gd name="connsiteY1" fmla="*/ 0 h 1135966"/>
                <a:gd name="connsiteX0" fmla="*/ 3767584 w 4420634"/>
                <a:gd name="connsiteY0" fmla="*/ 0 h 1135966"/>
                <a:gd name="connsiteX1" fmla="*/ 0 w 4420634"/>
                <a:gd name="connsiteY1" fmla="*/ 1000191 h 1135966"/>
                <a:gd name="connsiteX0" fmla="*/ 2719232 w 4420634"/>
                <a:gd name="connsiteY0" fmla="*/ 569097 h 1135968"/>
                <a:gd name="connsiteX1" fmla="*/ 3767584 w 4420634"/>
                <a:gd name="connsiteY1" fmla="*/ 0 h 1135968"/>
                <a:gd name="connsiteX0" fmla="*/ 3767584 w 4420634"/>
                <a:gd name="connsiteY0" fmla="*/ 0 h 1135968"/>
                <a:gd name="connsiteX1" fmla="*/ 0 w 4420634"/>
                <a:gd name="connsiteY1" fmla="*/ 1000191 h 1135968"/>
                <a:gd name="connsiteX0" fmla="*/ 3774785 w 4420634"/>
                <a:gd name="connsiteY0" fmla="*/ 102 h 1141944"/>
                <a:gd name="connsiteX1" fmla="*/ 3767584 w 4420634"/>
                <a:gd name="connsiteY1" fmla="*/ 5978 h 1141944"/>
                <a:gd name="connsiteX0" fmla="*/ 3767584 w 4420634"/>
                <a:gd name="connsiteY0" fmla="*/ 5978 h 1141944"/>
                <a:gd name="connsiteX1" fmla="*/ 0 w 4420634"/>
                <a:gd name="connsiteY1" fmla="*/ 1006169 h 1141944"/>
                <a:gd name="connsiteX0" fmla="*/ 3774785 w 4420634"/>
                <a:gd name="connsiteY0" fmla="*/ 51 h 1141895"/>
                <a:gd name="connsiteX1" fmla="*/ 3767584 w 4420634"/>
                <a:gd name="connsiteY1" fmla="*/ 5927 h 1141895"/>
                <a:gd name="connsiteX0" fmla="*/ 3767584 w 4420634"/>
                <a:gd name="connsiteY0" fmla="*/ 5927 h 1141895"/>
                <a:gd name="connsiteX1" fmla="*/ 0 w 4420634"/>
                <a:gd name="connsiteY1" fmla="*/ 1006118 h 1141895"/>
                <a:gd name="connsiteX0" fmla="*/ 3774785 w 4415744"/>
                <a:gd name="connsiteY0" fmla="*/ 49 h 1142662"/>
                <a:gd name="connsiteX1" fmla="*/ 3767584 w 4415744"/>
                <a:gd name="connsiteY1" fmla="*/ 5925 h 1142662"/>
                <a:gd name="connsiteX0" fmla="*/ 3767584 w 4415744"/>
                <a:gd name="connsiteY0" fmla="*/ 5925 h 1142662"/>
                <a:gd name="connsiteX1" fmla="*/ 0 w 4415744"/>
                <a:gd name="connsiteY1" fmla="*/ 1006116 h 1142662"/>
                <a:gd name="connsiteX0" fmla="*/ 2555801 w 3561795"/>
                <a:gd name="connsiteY0" fmla="*/ 49 h 1250247"/>
                <a:gd name="connsiteX1" fmla="*/ 2548600 w 3561795"/>
                <a:gd name="connsiteY1" fmla="*/ 5925 h 1250247"/>
                <a:gd name="connsiteX0" fmla="*/ 2548600 w 3561795"/>
                <a:gd name="connsiteY0" fmla="*/ 5925 h 1250247"/>
                <a:gd name="connsiteX1" fmla="*/ 0 w 3561795"/>
                <a:gd name="connsiteY1" fmla="*/ 1121997 h 1250247"/>
                <a:gd name="connsiteX0" fmla="*/ 2555801 w 3490192"/>
                <a:gd name="connsiteY0" fmla="*/ 49 h 1147442"/>
                <a:gd name="connsiteX1" fmla="*/ 2548600 w 3490192"/>
                <a:gd name="connsiteY1" fmla="*/ 5925 h 1147442"/>
                <a:gd name="connsiteX0" fmla="*/ 2548600 w 3490192"/>
                <a:gd name="connsiteY0" fmla="*/ 5925 h 1147442"/>
                <a:gd name="connsiteX1" fmla="*/ 0 w 3490192"/>
                <a:gd name="connsiteY1" fmla="*/ 1121997 h 1147442"/>
                <a:gd name="connsiteX0" fmla="*/ 2555801 w 3393065"/>
                <a:gd name="connsiteY0" fmla="*/ 49 h 1156254"/>
                <a:gd name="connsiteX1" fmla="*/ 2548600 w 3393065"/>
                <a:gd name="connsiteY1" fmla="*/ 5925 h 1156254"/>
                <a:gd name="connsiteX0" fmla="*/ 2548600 w 3393065"/>
                <a:gd name="connsiteY0" fmla="*/ 5925 h 1156254"/>
                <a:gd name="connsiteX1" fmla="*/ 0 w 3393065"/>
                <a:gd name="connsiteY1" fmla="*/ 1121997 h 1156254"/>
                <a:gd name="connsiteX0" fmla="*/ 2555801 w 3411568"/>
                <a:gd name="connsiteY0" fmla="*/ 49 h 1127469"/>
                <a:gd name="connsiteX1" fmla="*/ 2548600 w 3411568"/>
                <a:gd name="connsiteY1" fmla="*/ 5925 h 1127469"/>
                <a:gd name="connsiteX0" fmla="*/ 2548600 w 3411568"/>
                <a:gd name="connsiteY0" fmla="*/ 5925 h 1127469"/>
                <a:gd name="connsiteX1" fmla="*/ 0 w 3411568"/>
                <a:gd name="connsiteY1" fmla="*/ 1121997 h 1127469"/>
                <a:gd name="connsiteX0" fmla="*/ 2555801 w 3411568"/>
                <a:gd name="connsiteY0" fmla="*/ 1137 h 1128557"/>
                <a:gd name="connsiteX1" fmla="*/ 2548600 w 3411568"/>
                <a:gd name="connsiteY1" fmla="*/ 7013 h 1128557"/>
                <a:gd name="connsiteX0" fmla="*/ 2548600 w 3411568"/>
                <a:gd name="connsiteY0" fmla="*/ 7013 h 1128557"/>
                <a:gd name="connsiteX1" fmla="*/ 0 w 3411568"/>
                <a:gd name="connsiteY1" fmla="*/ 1123085 h 1128557"/>
                <a:gd name="connsiteX0" fmla="*/ 2555801 w 3263299"/>
                <a:gd name="connsiteY0" fmla="*/ 1137 h 1130314"/>
                <a:gd name="connsiteX1" fmla="*/ 2548600 w 3263299"/>
                <a:gd name="connsiteY1" fmla="*/ 7013 h 1130314"/>
                <a:gd name="connsiteX0" fmla="*/ 2548600 w 3263299"/>
                <a:gd name="connsiteY0" fmla="*/ 7013 h 1130314"/>
                <a:gd name="connsiteX1" fmla="*/ 0 w 3263299"/>
                <a:gd name="connsiteY1" fmla="*/ 1123085 h 11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63299" h="1130314" stroke="0" extrusionOk="0">
                  <a:moveTo>
                    <a:pt x="2555801" y="1137"/>
                  </a:moveTo>
                  <a:cubicBezTo>
                    <a:pt x="2540507" y="-4137"/>
                    <a:pt x="2568624" y="10856"/>
                    <a:pt x="2548600" y="7013"/>
                  </a:cubicBezTo>
                </a:path>
                <a:path w="3263299" h="1130314" fill="none">
                  <a:moveTo>
                    <a:pt x="2548600" y="7013"/>
                  </a:moveTo>
                  <a:cubicBezTo>
                    <a:pt x="3539862" y="466928"/>
                    <a:pt x="4108729" y="1211597"/>
                    <a:pt x="0" y="1123085"/>
                  </a:cubicBezTo>
                </a:path>
              </a:pathLst>
            </a:custGeom>
            <a:no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16800000" scaled="0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  <p:sp>
          <p:nvSpPr>
            <p:cNvPr id="978" name="Arc 386"/>
            <p:cNvSpPr/>
            <p:nvPr/>
          </p:nvSpPr>
          <p:spPr bwMode="auto">
            <a:xfrm>
              <a:off x="783372" y="2028059"/>
              <a:ext cx="4072731" cy="1668132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2152650 w 3989374"/>
                <a:gd name="connsiteY0" fmla="*/ 569097 h 673118"/>
                <a:gd name="connsiteX1" fmla="*/ 3201002 w 3989374"/>
                <a:gd name="connsiteY1" fmla="*/ 0 h 673118"/>
                <a:gd name="connsiteX2" fmla="*/ 2244090 w 3989374"/>
                <a:gd name="connsiteY2" fmla="*/ 673118 h 673118"/>
                <a:gd name="connsiteX0" fmla="*/ 3201002 w 3989374"/>
                <a:gd name="connsiteY0" fmla="*/ 0 h 673118"/>
                <a:gd name="connsiteX1" fmla="*/ 0 w 3989374"/>
                <a:gd name="connsiteY1" fmla="*/ 121422 h 673118"/>
                <a:gd name="connsiteX0" fmla="*/ 2152650 w 3989374"/>
                <a:gd name="connsiteY0" fmla="*/ 569097 h 614299"/>
                <a:gd name="connsiteX1" fmla="*/ 3201002 w 3989374"/>
                <a:gd name="connsiteY1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3197678 w 3989374"/>
                <a:gd name="connsiteY0" fmla="*/ 0 h 619346"/>
                <a:gd name="connsiteX1" fmla="*/ 3201002 w 3989374"/>
                <a:gd name="connsiteY1" fmla="*/ 5047 h 619346"/>
                <a:gd name="connsiteX0" fmla="*/ 3201002 w 3989374"/>
                <a:gd name="connsiteY0" fmla="*/ 5047 h 619346"/>
                <a:gd name="connsiteX1" fmla="*/ 0 w 3989374"/>
                <a:gd name="connsiteY1" fmla="*/ 126469 h 619346"/>
                <a:gd name="connsiteX0" fmla="*/ 3206305 w 3995520"/>
                <a:gd name="connsiteY0" fmla="*/ 0 h 875160"/>
                <a:gd name="connsiteX1" fmla="*/ 3209629 w 3995520"/>
                <a:gd name="connsiteY1" fmla="*/ 5047 h 875160"/>
                <a:gd name="connsiteX0" fmla="*/ 3209629 w 3995520"/>
                <a:gd name="connsiteY0" fmla="*/ 5047 h 875160"/>
                <a:gd name="connsiteX1" fmla="*/ 0 w 3995520"/>
                <a:gd name="connsiteY1" fmla="*/ 456629 h 875160"/>
                <a:gd name="connsiteX0" fmla="*/ 3206305 w 3861756"/>
                <a:gd name="connsiteY0" fmla="*/ 0 h 855457"/>
                <a:gd name="connsiteX1" fmla="*/ 3209629 w 3861756"/>
                <a:gd name="connsiteY1" fmla="*/ 5047 h 855457"/>
                <a:gd name="connsiteX0" fmla="*/ 3209629 w 3861756"/>
                <a:gd name="connsiteY0" fmla="*/ 5047 h 855457"/>
                <a:gd name="connsiteX1" fmla="*/ 0 w 3861756"/>
                <a:gd name="connsiteY1" fmla="*/ 456629 h 855457"/>
                <a:gd name="connsiteX0" fmla="*/ 3206305 w 3633394"/>
                <a:gd name="connsiteY0" fmla="*/ 0 h 617213"/>
                <a:gd name="connsiteX1" fmla="*/ 3209629 w 3633394"/>
                <a:gd name="connsiteY1" fmla="*/ 5047 h 617213"/>
                <a:gd name="connsiteX0" fmla="*/ 3209629 w 3633394"/>
                <a:gd name="connsiteY0" fmla="*/ 5047 h 617213"/>
                <a:gd name="connsiteX1" fmla="*/ 0 w 3633394"/>
                <a:gd name="connsiteY1" fmla="*/ 456629 h 617213"/>
                <a:gd name="connsiteX0" fmla="*/ 3206305 w 3927029"/>
                <a:gd name="connsiteY0" fmla="*/ 0 h 660040"/>
                <a:gd name="connsiteX1" fmla="*/ 3209629 w 3927029"/>
                <a:gd name="connsiteY1" fmla="*/ 5047 h 660040"/>
                <a:gd name="connsiteX0" fmla="*/ 3209629 w 3927029"/>
                <a:gd name="connsiteY0" fmla="*/ 5047 h 660040"/>
                <a:gd name="connsiteX1" fmla="*/ 0 w 3927029"/>
                <a:gd name="connsiteY1" fmla="*/ 456629 h 660040"/>
                <a:gd name="connsiteX0" fmla="*/ 3206305 w 3640217"/>
                <a:gd name="connsiteY0" fmla="*/ 0 h 618910"/>
                <a:gd name="connsiteX1" fmla="*/ 3209629 w 3640217"/>
                <a:gd name="connsiteY1" fmla="*/ 5047 h 618910"/>
                <a:gd name="connsiteX0" fmla="*/ 3209629 w 3640217"/>
                <a:gd name="connsiteY0" fmla="*/ 5047 h 618910"/>
                <a:gd name="connsiteX1" fmla="*/ 0 w 3640217"/>
                <a:gd name="connsiteY1" fmla="*/ 456629 h 618910"/>
                <a:gd name="connsiteX0" fmla="*/ 3206305 w 3643220"/>
                <a:gd name="connsiteY0" fmla="*/ 0 h 622751"/>
                <a:gd name="connsiteX1" fmla="*/ 3209629 w 3643220"/>
                <a:gd name="connsiteY1" fmla="*/ 5047 h 622751"/>
                <a:gd name="connsiteX0" fmla="*/ 3209629 w 3643220"/>
                <a:gd name="connsiteY0" fmla="*/ 5047 h 622751"/>
                <a:gd name="connsiteX1" fmla="*/ 0 w 3643220"/>
                <a:gd name="connsiteY1" fmla="*/ 456629 h 622751"/>
                <a:gd name="connsiteX0" fmla="*/ 3206305 w 4212880"/>
                <a:gd name="connsiteY0" fmla="*/ 0 h 647287"/>
                <a:gd name="connsiteX1" fmla="*/ 3209629 w 4212880"/>
                <a:gd name="connsiteY1" fmla="*/ 5047 h 647287"/>
                <a:gd name="connsiteX0" fmla="*/ 3209629 w 4212880"/>
                <a:gd name="connsiteY0" fmla="*/ 5047 h 647287"/>
                <a:gd name="connsiteX1" fmla="*/ 0 w 4212880"/>
                <a:gd name="connsiteY1" fmla="*/ 456629 h 647287"/>
                <a:gd name="connsiteX0" fmla="*/ 3206305 w 4072731"/>
                <a:gd name="connsiteY0" fmla="*/ 0 h 665049"/>
                <a:gd name="connsiteX1" fmla="*/ 3209629 w 4072731"/>
                <a:gd name="connsiteY1" fmla="*/ 5047 h 665049"/>
                <a:gd name="connsiteX0" fmla="*/ 3209629 w 4072731"/>
                <a:gd name="connsiteY0" fmla="*/ 5047 h 665049"/>
                <a:gd name="connsiteX1" fmla="*/ 0 w 4072731"/>
                <a:gd name="connsiteY1" fmla="*/ 456629 h 66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2731" h="665049" stroke="0" extrusionOk="0">
                  <a:moveTo>
                    <a:pt x="3206305" y="0"/>
                  </a:moveTo>
                  <a:lnTo>
                    <a:pt x="3209629" y="5047"/>
                  </a:lnTo>
                </a:path>
                <a:path w="4072731" h="665049" fill="none">
                  <a:moveTo>
                    <a:pt x="3209629" y="5047"/>
                  </a:moveTo>
                  <a:cubicBezTo>
                    <a:pt x="5252142" y="379600"/>
                    <a:pt x="3464200" y="987974"/>
                    <a:pt x="0" y="456629"/>
                  </a:cubicBezTo>
                </a:path>
              </a:pathLst>
            </a:custGeom>
            <a:no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16800000" scaled="0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  <p:sp>
          <p:nvSpPr>
            <p:cNvPr id="977" name="Arc 386"/>
            <p:cNvSpPr/>
            <p:nvPr/>
          </p:nvSpPr>
          <p:spPr bwMode="auto">
            <a:xfrm>
              <a:off x="789563" y="844416"/>
              <a:ext cx="3224309" cy="2335315"/>
            </a:xfrm>
            <a:custGeom>
              <a:avLst/>
              <a:gdLst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4" fmla="*/ 2016000 w 4032000"/>
                <a:gd name="connsiteY4" fmla="*/ 324000 h 648000"/>
                <a:gd name="connsiteX5" fmla="*/ 3316050 w 4032000"/>
                <a:gd name="connsiteY5" fmla="*/ 76368 h 648000"/>
                <a:gd name="connsiteX0" fmla="*/ 3316050 w 4032000"/>
                <a:gd name="connsiteY0" fmla="*/ 76368 h 648000"/>
                <a:gd name="connsiteX1" fmla="*/ 2267698 w 4032000"/>
                <a:gd name="connsiteY1" fmla="*/ 645465 h 648000"/>
                <a:gd name="connsiteX2" fmla="*/ 1867623 w 4032000"/>
                <a:gd name="connsiteY2" fmla="*/ 647121 h 648000"/>
                <a:gd name="connsiteX3" fmla="*/ 76569 w 4032000"/>
                <a:gd name="connsiteY3" fmla="*/ 412446 h 648000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131674 w 3957722"/>
                <a:gd name="connsiteY3" fmla="*/ 72731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2" fmla="*/ 1791054 w 3957722"/>
                <a:gd name="connsiteY2" fmla="*/ 570753 h 571631"/>
                <a:gd name="connsiteX3" fmla="*/ 0 w 3957722"/>
                <a:gd name="connsiteY3" fmla="*/ 336078 h 571631"/>
                <a:gd name="connsiteX4" fmla="*/ 3239481 w 3957722"/>
                <a:gd name="connsiteY4" fmla="*/ 0 h 571631"/>
                <a:gd name="connsiteX0" fmla="*/ 3239481 w 3957722"/>
                <a:gd name="connsiteY0" fmla="*/ 0 h 571631"/>
                <a:gd name="connsiteX1" fmla="*/ 2191129 w 3957722"/>
                <a:gd name="connsiteY1" fmla="*/ 569097 h 571631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2" fmla="*/ 40291 w 2206959"/>
                <a:gd name="connsiteY2" fmla="*/ 570753 h 613075"/>
                <a:gd name="connsiteX3" fmla="*/ 1488718 w 2206959"/>
                <a:gd name="connsiteY3" fmla="*/ 0 h 613075"/>
                <a:gd name="connsiteX0" fmla="*/ 1488718 w 2206959"/>
                <a:gd name="connsiteY0" fmla="*/ 0 h 613075"/>
                <a:gd name="connsiteX1" fmla="*/ 440366 w 2206959"/>
                <a:gd name="connsiteY1" fmla="*/ 569097 h 613075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2" fmla="*/ 1048352 w 1766593"/>
                <a:gd name="connsiteY2" fmla="*/ 0 h 569097"/>
                <a:gd name="connsiteX0" fmla="*/ 1048352 w 1766593"/>
                <a:gd name="connsiteY0" fmla="*/ 0 h 569097"/>
                <a:gd name="connsiteX1" fmla="*/ 0 w 1766593"/>
                <a:gd name="connsiteY1" fmla="*/ 569097 h 569097"/>
                <a:gd name="connsiteX0" fmla="*/ 3143852 w 3553132"/>
                <a:gd name="connsiteY0" fmla="*/ 0 h 569097"/>
                <a:gd name="connsiteX1" fmla="*/ 2095500 w 3553132"/>
                <a:gd name="connsiteY1" fmla="*/ 569097 h 569097"/>
                <a:gd name="connsiteX2" fmla="*/ 3143852 w 3553132"/>
                <a:gd name="connsiteY2" fmla="*/ 0 h 569097"/>
                <a:gd name="connsiteX0" fmla="*/ 3143852 w 3553132"/>
                <a:gd name="connsiteY0" fmla="*/ 0 h 569097"/>
                <a:gd name="connsiteX1" fmla="*/ 0 w 3553132"/>
                <a:gd name="connsiteY1" fmla="*/ 292872 h 569097"/>
                <a:gd name="connsiteX0" fmla="*/ 3143852 w 3972902"/>
                <a:gd name="connsiteY0" fmla="*/ 0 h 702162"/>
                <a:gd name="connsiteX1" fmla="*/ 2095500 w 3972902"/>
                <a:gd name="connsiteY1" fmla="*/ 569097 h 702162"/>
                <a:gd name="connsiteX2" fmla="*/ 3143852 w 3972902"/>
                <a:gd name="connsiteY2" fmla="*/ 0 h 702162"/>
                <a:gd name="connsiteX0" fmla="*/ 3143852 w 3972902"/>
                <a:gd name="connsiteY0" fmla="*/ 0 h 702162"/>
                <a:gd name="connsiteX1" fmla="*/ 0 w 3972902"/>
                <a:gd name="connsiteY1" fmla="*/ 292872 h 702162"/>
                <a:gd name="connsiteX0" fmla="*/ 3143852 w 3968055"/>
                <a:gd name="connsiteY0" fmla="*/ 0 h 782146"/>
                <a:gd name="connsiteX1" fmla="*/ 2095500 w 3968055"/>
                <a:gd name="connsiteY1" fmla="*/ 569097 h 782146"/>
                <a:gd name="connsiteX2" fmla="*/ 3143852 w 3968055"/>
                <a:gd name="connsiteY2" fmla="*/ 0 h 782146"/>
                <a:gd name="connsiteX0" fmla="*/ 3143852 w 3968055"/>
                <a:gd name="connsiteY0" fmla="*/ 0 h 782146"/>
                <a:gd name="connsiteX1" fmla="*/ 0 w 3968055"/>
                <a:gd name="connsiteY1" fmla="*/ 292872 h 782146"/>
                <a:gd name="connsiteX0" fmla="*/ 3143852 w 4022658"/>
                <a:gd name="connsiteY0" fmla="*/ 0 h 639135"/>
                <a:gd name="connsiteX1" fmla="*/ 2095500 w 4022658"/>
                <a:gd name="connsiteY1" fmla="*/ 569097 h 639135"/>
                <a:gd name="connsiteX2" fmla="*/ 3143852 w 4022658"/>
                <a:gd name="connsiteY2" fmla="*/ 0 h 639135"/>
                <a:gd name="connsiteX0" fmla="*/ 3143852 w 4022658"/>
                <a:gd name="connsiteY0" fmla="*/ 0 h 639135"/>
                <a:gd name="connsiteX1" fmla="*/ 0 w 4022658"/>
                <a:gd name="connsiteY1" fmla="*/ 292872 h 639135"/>
                <a:gd name="connsiteX0" fmla="*/ 3143852 w 4193556"/>
                <a:gd name="connsiteY0" fmla="*/ 0 h 593014"/>
                <a:gd name="connsiteX1" fmla="*/ 2095500 w 4193556"/>
                <a:gd name="connsiteY1" fmla="*/ 569097 h 593014"/>
                <a:gd name="connsiteX2" fmla="*/ 3143852 w 4193556"/>
                <a:gd name="connsiteY2" fmla="*/ 0 h 593014"/>
                <a:gd name="connsiteX0" fmla="*/ 3143852 w 4193556"/>
                <a:gd name="connsiteY0" fmla="*/ 0 h 593014"/>
                <a:gd name="connsiteX1" fmla="*/ 0 w 4193556"/>
                <a:gd name="connsiteY1" fmla="*/ 292872 h 593014"/>
                <a:gd name="connsiteX0" fmla="*/ 3201002 w 4229632"/>
                <a:gd name="connsiteY0" fmla="*/ 0 h 569097"/>
                <a:gd name="connsiteX1" fmla="*/ 2152650 w 4229632"/>
                <a:gd name="connsiteY1" fmla="*/ 569097 h 569097"/>
                <a:gd name="connsiteX2" fmla="*/ 3201002 w 4229632"/>
                <a:gd name="connsiteY2" fmla="*/ 0 h 569097"/>
                <a:gd name="connsiteX0" fmla="*/ 3201002 w 4229632"/>
                <a:gd name="connsiteY0" fmla="*/ 0 h 569097"/>
                <a:gd name="connsiteX1" fmla="*/ 0 w 4229632"/>
                <a:gd name="connsiteY1" fmla="*/ 121422 h 569097"/>
                <a:gd name="connsiteX0" fmla="*/ 3201002 w 4061646"/>
                <a:gd name="connsiteY0" fmla="*/ 0 h 584668"/>
                <a:gd name="connsiteX1" fmla="*/ 2152650 w 4061646"/>
                <a:gd name="connsiteY1" fmla="*/ 569097 h 584668"/>
                <a:gd name="connsiteX2" fmla="*/ 3201002 w 4061646"/>
                <a:gd name="connsiteY2" fmla="*/ 0 h 584668"/>
                <a:gd name="connsiteX0" fmla="*/ 3201002 w 4061646"/>
                <a:gd name="connsiteY0" fmla="*/ 0 h 584668"/>
                <a:gd name="connsiteX1" fmla="*/ 0 w 4061646"/>
                <a:gd name="connsiteY1" fmla="*/ 121422 h 584668"/>
                <a:gd name="connsiteX0" fmla="*/ 3201002 w 3989374"/>
                <a:gd name="connsiteY0" fmla="*/ 0 h 614299"/>
                <a:gd name="connsiteX1" fmla="*/ 2152650 w 3989374"/>
                <a:gd name="connsiteY1" fmla="*/ 569097 h 614299"/>
                <a:gd name="connsiteX2" fmla="*/ 3201002 w 3989374"/>
                <a:gd name="connsiteY2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2152650 w 3989374"/>
                <a:gd name="connsiteY0" fmla="*/ 569097 h 673118"/>
                <a:gd name="connsiteX1" fmla="*/ 3201002 w 3989374"/>
                <a:gd name="connsiteY1" fmla="*/ 0 h 673118"/>
                <a:gd name="connsiteX2" fmla="*/ 2244090 w 3989374"/>
                <a:gd name="connsiteY2" fmla="*/ 673118 h 673118"/>
                <a:gd name="connsiteX0" fmla="*/ 3201002 w 3989374"/>
                <a:gd name="connsiteY0" fmla="*/ 0 h 673118"/>
                <a:gd name="connsiteX1" fmla="*/ 0 w 3989374"/>
                <a:gd name="connsiteY1" fmla="*/ 121422 h 673118"/>
                <a:gd name="connsiteX0" fmla="*/ 2152650 w 3989374"/>
                <a:gd name="connsiteY0" fmla="*/ 569097 h 614299"/>
                <a:gd name="connsiteX1" fmla="*/ 3201002 w 3989374"/>
                <a:gd name="connsiteY1" fmla="*/ 0 h 614299"/>
                <a:gd name="connsiteX0" fmla="*/ 3201002 w 3989374"/>
                <a:gd name="connsiteY0" fmla="*/ 0 h 614299"/>
                <a:gd name="connsiteX1" fmla="*/ 0 w 3989374"/>
                <a:gd name="connsiteY1" fmla="*/ 121422 h 614299"/>
                <a:gd name="connsiteX0" fmla="*/ 3197678 w 3989374"/>
                <a:gd name="connsiteY0" fmla="*/ 0 h 619346"/>
                <a:gd name="connsiteX1" fmla="*/ 3201002 w 3989374"/>
                <a:gd name="connsiteY1" fmla="*/ 5047 h 619346"/>
                <a:gd name="connsiteX0" fmla="*/ 3201002 w 3989374"/>
                <a:gd name="connsiteY0" fmla="*/ 5047 h 619346"/>
                <a:gd name="connsiteX1" fmla="*/ 0 w 3989374"/>
                <a:gd name="connsiteY1" fmla="*/ 126469 h 619346"/>
                <a:gd name="connsiteX0" fmla="*/ 3197678 w 3237608"/>
                <a:gd name="connsiteY0" fmla="*/ 2600005 h 2929627"/>
                <a:gd name="connsiteX1" fmla="*/ 3201002 w 3237608"/>
                <a:gd name="connsiteY1" fmla="*/ 2605052 h 2929627"/>
                <a:gd name="connsiteX0" fmla="*/ 2012048 w 3237608"/>
                <a:gd name="connsiteY0" fmla="*/ 0 h 2929627"/>
                <a:gd name="connsiteX1" fmla="*/ 0 w 3237608"/>
                <a:gd name="connsiteY1" fmla="*/ 2726474 h 2929627"/>
                <a:gd name="connsiteX0" fmla="*/ 3197678 w 3201002"/>
                <a:gd name="connsiteY0" fmla="*/ 2600005 h 3023439"/>
                <a:gd name="connsiteX1" fmla="*/ 3201002 w 3201002"/>
                <a:gd name="connsiteY1" fmla="*/ 2605052 h 3023439"/>
                <a:gd name="connsiteX0" fmla="*/ 2012048 w 3201002"/>
                <a:gd name="connsiteY0" fmla="*/ 0 h 3023439"/>
                <a:gd name="connsiteX1" fmla="*/ 0 w 3201002"/>
                <a:gd name="connsiteY1" fmla="*/ 2726474 h 3023439"/>
                <a:gd name="connsiteX0" fmla="*/ 3197678 w 3201002"/>
                <a:gd name="connsiteY0" fmla="*/ 2600005 h 2726474"/>
                <a:gd name="connsiteX1" fmla="*/ 3201002 w 3201002"/>
                <a:gd name="connsiteY1" fmla="*/ 2605052 h 2726474"/>
                <a:gd name="connsiteX0" fmla="*/ 2012048 w 3201002"/>
                <a:gd name="connsiteY0" fmla="*/ 0 h 2726474"/>
                <a:gd name="connsiteX1" fmla="*/ 0 w 3201002"/>
                <a:gd name="connsiteY1" fmla="*/ 2726474 h 2726474"/>
                <a:gd name="connsiteX0" fmla="*/ 3197678 w 3201002"/>
                <a:gd name="connsiteY0" fmla="*/ 2624676 h 2751145"/>
                <a:gd name="connsiteX1" fmla="*/ 3201002 w 3201002"/>
                <a:gd name="connsiteY1" fmla="*/ 2629723 h 2751145"/>
                <a:gd name="connsiteX0" fmla="*/ 2012048 w 3201002"/>
                <a:gd name="connsiteY0" fmla="*/ 24671 h 2751145"/>
                <a:gd name="connsiteX1" fmla="*/ 0 w 3201002"/>
                <a:gd name="connsiteY1" fmla="*/ 2751145 h 2751145"/>
                <a:gd name="connsiteX0" fmla="*/ 3265403 w 3268727"/>
                <a:gd name="connsiteY0" fmla="*/ 2623050 h 2975652"/>
                <a:gd name="connsiteX1" fmla="*/ 3268727 w 3268727"/>
                <a:gd name="connsiteY1" fmla="*/ 2628097 h 2975652"/>
                <a:gd name="connsiteX0" fmla="*/ 2079773 w 3268727"/>
                <a:gd name="connsiteY0" fmla="*/ 23045 h 2975652"/>
                <a:gd name="connsiteX1" fmla="*/ 0 w 3268727"/>
                <a:gd name="connsiteY1" fmla="*/ 2975651 h 2975652"/>
                <a:gd name="connsiteX0" fmla="*/ 3265403 w 3268727"/>
                <a:gd name="connsiteY0" fmla="*/ 2623725 h 2976325"/>
                <a:gd name="connsiteX1" fmla="*/ 3268727 w 3268727"/>
                <a:gd name="connsiteY1" fmla="*/ 2628772 h 2976325"/>
                <a:gd name="connsiteX0" fmla="*/ 2079773 w 3268727"/>
                <a:gd name="connsiteY0" fmla="*/ 23720 h 2976325"/>
                <a:gd name="connsiteX1" fmla="*/ 0 w 3268727"/>
                <a:gd name="connsiteY1" fmla="*/ 2976326 h 2976325"/>
                <a:gd name="connsiteX0" fmla="*/ 3265403 w 3268727"/>
                <a:gd name="connsiteY0" fmla="*/ 2606420 h 2959021"/>
                <a:gd name="connsiteX1" fmla="*/ 3268727 w 3268727"/>
                <a:gd name="connsiteY1" fmla="*/ 2611467 h 2959021"/>
                <a:gd name="connsiteX0" fmla="*/ 2079773 w 3268727"/>
                <a:gd name="connsiteY0" fmla="*/ 6415 h 2959021"/>
                <a:gd name="connsiteX1" fmla="*/ 0 w 3268727"/>
                <a:gd name="connsiteY1" fmla="*/ 2959021 h 2959021"/>
                <a:gd name="connsiteX0" fmla="*/ 3265403 w 3268727"/>
                <a:gd name="connsiteY0" fmla="*/ 2602923 h 2955524"/>
                <a:gd name="connsiteX1" fmla="*/ 3268727 w 3268727"/>
                <a:gd name="connsiteY1" fmla="*/ 2607970 h 2955524"/>
                <a:gd name="connsiteX0" fmla="*/ 2079773 w 3268727"/>
                <a:gd name="connsiteY0" fmla="*/ 2918 h 2955524"/>
                <a:gd name="connsiteX1" fmla="*/ 0 w 3268727"/>
                <a:gd name="connsiteY1" fmla="*/ 2955524 h 2955524"/>
                <a:gd name="connsiteX0" fmla="*/ 3303028 w 3306352"/>
                <a:gd name="connsiteY0" fmla="*/ 2603226 h 2675421"/>
                <a:gd name="connsiteX1" fmla="*/ 3306352 w 3306352"/>
                <a:gd name="connsiteY1" fmla="*/ 2608273 h 2675421"/>
                <a:gd name="connsiteX0" fmla="*/ 2117398 w 3306352"/>
                <a:gd name="connsiteY0" fmla="*/ 3221 h 2675421"/>
                <a:gd name="connsiteX1" fmla="*/ 0 w 3306352"/>
                <a:gd name="connsiteY1" fmla="*/ 2675421 h 2675421"/>
                <a:gd name="connsiteX0" fmla="*/ 3303028 w 3306352"/>
                <a:gd name="connsiteY0" fmla="*/ 2601128 h 2673323"/>
                <a:gd name="connsiteX1" fmla="*/ 3306352 w 3306352"/>
                <a:gd name="connsiteY1" fmla="*/ 2606175 h 2673323"/>
                <a:gd name="connsiteX0" fmla="*/ 2117398 w 3306352"/>
                <a:gd name="connsiteY0" fmla="*/ 1123 h 2673323"/>
                <a:gd name="connsiteX1" fmla="*/ 0 w 3306352"/>
                <a:gd name="connsiteY1" fmla="*/ 2673323 h 2673323"/>
                <a:gd name="connsiteX0" fmla="*/ 3303028 w 3306352"/>
                <a:gd name="connsiteY0" fmla="*/ 2600249 h 2672444"/>
                <a:gd name="connsiteX1" fmla="*/ 3306352 w 3306352"/>
                <a:gd name="connsiteY1" fmla="*/ 2605296 h 2672444"/>
                <a:gd name="connsiteX0" fmla="*/ 2117398 w 3306352"/>
                <a:gd name="connsiteY0" fmla="*/ 244 h 2672444"/>
                <a:gd name="connsiteX1" fmla="*/ 0 w 3306352"/>
                <a:gd name="connsiteY1" fmla="*/ 2672444 h 2672444"/>
                <a:gd name="connsiteX0" fmla="*/ 3303028 w 3306352"/>
                <a:gd name="connsiteY0" fmla="*/ 2603674 h 2675869"/>
                <a:gd name="connsiteX1" fmla="*/ 3306352 w 3306352"/>
                <a:gd name="connsiteY1" fmla="*/ 2608721 h 2675869"/>
                <a:gd name="connsiteX0" fmla="*/ 2117398 w 3306352"/>
                <a:gd name="connsiteY0" fmla="*/ 3669 h 2675869"/>
                <a:gd name="connsiteX1" fmla="*/ 0 w 3306352"/>
                <a:gd name="connsiteY1" fmla="*/ 2675869 h 2675869"/>
                <a:gd name="connsiteX0" fmla="*/ 3303028 w 3306352"/>
                <a:gd name="connsiteY0" fmla="*/ 2619228 h 2691423"/>
                <a:gd name="connsiteX1" fmla="*/ 3306352 w 3306352"/>
                <a:gd name="connsiteY1" fmla="*/ 2624275 h 2691423"/>
                <a:gd name="connsiteX0" fmla="*/ 2117398 w 3306352"/>
                <a:gd name="connsiteY0" fmla="*/ 19223 h 2691423"/>
                <a:gd name="connsiteX1" fmla="*/ 0 w 3306352"/>
                <a:gd name="connsiteY1" fmla="*/ 2691423 h 2691423"/>
                <a:gd name="connsiteX0" fmla="*/ 3303028 w 3306352"/>
                <a:gd name="connsiteY0" fmla="*/ 2625594 h 2697789"/>
                <a:gd name="connsiteX1" fmla="*/ 3306352 w 3306352"/>
                <a:gd name="connsiteY1" fmla="*/ 2630641 h 2697789"/>
                <a:gd name="connsiteX0" fmla="*/ 2117398 w 3306352"/>
                <a:gd name="connsiteY0" fmla="*/ 25589 h 2697789"/>
                <a:gd name="connsiteX1" fmla="*/ 0 w 3306352"/>
                <a:gd name="connsiteY1" fmla="*/ 2697789 h 2697789"/>
                <a:gd name="connsiteX0" fmla="*/ 3303028 w 3306352"/>
                <a:gd name="connsiteY0" fmla="*/ 2624673 h 2696868"/>
                <a:gd name="connsiteX1" fmla="*/ 3306352 w 3306352"/>
                <a:gd name="connsiteY1" fmla="*/ 2629720 h 2696868"/>
                <a:gd name="connsiteX0" fmla="*/ 2117398 w 3306352"/>
                <a:gd name="connsiteY0" fmla="*/ 24668 h 2696868"/>
                <a:gd name="connsiteX1" fmla="*/ 0 w 3306352"/>
                <a:gd name="connsiteY1" fmla="*/ 2696868 h 2696868"/>
                <a:gd name="connsiteX0" fmla="*/ 3303028 w 3306352"/>
                <a:gd name="connsiteY0" fmla="*/ 2638967 h 2711162"/>
                <a:gd name="connsiteX1" fmla="*/ 3306352 w 3306352"/>
                <a:gd name="connsiteY1" fmla="*/ 2644014 h 2711162"/>
                <a:gd name="connsiteX0" fmla="*/ 2117398 w 3306352"/>
                <a:gd name="connsiteY0" fmla="*/ 38962 h 2711162"/>
                <a:gd name="connsiteX1" fmla="*/ 0 w 3306352"/>
                <a:gd name="connsiteY1" fmla="*/ 2711162 h 2711162"/>
                <a:gd name="connsiteX0" fmla="*/ 3303028 w 3306352"/>
                <a:gd name="connsiteY0" fmla="*/ 2620126 h 2692321"/>
                <a:gd name="connsiteX1" fmla="*/ 3306352 w 3306352"/>
                <a:gd name="connsiteY1" fmla="*/ 2625173 h 2692321"/>
                <a:gd name="connsiteX0" fmla="*/ 2117398 w 3306352"/>
                <a:gd name="connsiteY0" fmla="*/ 20121 h 2692321"/>
                <a:gd name="connsiteX1" fmla="*/ 0 w 3306352"/>
                <a:gd name="connsiteY1" fmla="*/ 2692321 h 2692321"/>
                <a:gd name="connsiteX0" fmla="*/ 3303028 w 3306352"/>
                <a:gd name="connsiteY0" fmla="*/ 2604890 h 2677085"/>
                <a:gd name="connsiteX1" fmla="*/ 3306352 w 3306352"/>
                <a:gd name="connsiteY1" fmla="*/ 2609937 h 2677085"/>
                <a:gd name="connsiteX0" fmla="*/ 2117398 w 3306352"/>
                <a:gd name="connsiteY0" fmla="*/ 4885 h 2677085"/>
                <a:gd name="connsiteX1" fmla="*/ 0 w 3306352"/>
                <a:gd name="connsiteY1" fmla="*/ 2677085 h 2677085"/>
                <a:gd name="connsiteX0" fmla="*/ 3303028 w 3306352"/>
                <a:gd name="connsiteY0" fmla="*/ 2600065 h 2672260"/>
                <a:gd name="connsiteX1" fmla="*/ 3306352 w 3306352"/>
                <a:gd name="connsiteY1" fmla="*/ 2605112 h 2672260"/>
                <a:gd name="connsiteX0" fmla="*/ 2117398 w 3306352"/>
                <a:gd name="connsiteY0" fmla="*/ 60 h 2672260"/>
                <a:gd name="connsiteX1" fmla="*/ 0 w 3306352"/>
                <a:gd name="connsiteY1" fmla="*/ 2672260 h 2672260"/>
                <a:gd name="connsiteX0" fmla="*/ 3303028 w 3306352"/>
                <a:gd name="connsiteY0" fmla="*/ 2618773 h 2690968"/>
                <a:gd name="connsiteX1" fmla="*/ 3306352 w 3306352"/>
                <a:gd name="connsiteY1" fmla="*/ 2623820 h 2690968"/>
                <a:gd name="connsiteX0" fmla="*/ 2083157 w 3306352"/>
                <a:gd name="connsiteY0" fmla="*/ 59 h 2690968"/>
                <a:gd name="connsiteX1" fmla="*/ 0 w 3306352"/>
                <a:gd name="connsiteY1" fmla="*/ 2690968 h 2690968"/>
                <a:gd name="connsiteX0" fmla="*/ 3303028 w 3306352"/>
                <a:gd name="connsiteY0" fmla="*/ 2618714 h 2690909"/>
                <a:gd name="connsiteX1" fmla="*/ 3306352 w 3306352"/>
                <a:gd name="connsiteY1" fmla="*/ 2623761 h 2690909"/>
                <a:gd name="connsiteX0" fmla="*/ 2083157 w 3306352"/>
                <a:gd name="connsiteY0" fmla="*/ 0 h 2690909"/>
                <a:gd name="connsiteX1" fmla="*/ 0 w 3306352"/>
                <a:gd name="connsiteY1" fmla="*/ 2690909 h 2690909"/>
                <a:gd name="connsiteX0" fmla="*/ 3303028 w 3306352"/>
                <a:gd name="connsiteY0" fmla="*/ 2618714 h 2690909"/>
                <a:gd name="connsiteX1" fmla="*/ 3306352 w 3306352"/>
                <a:gd name="connsiteY1" fmla="*/ 2623761 h 2690909"/>
                <a:gd name="connsiteX0" fmla="*/ 2083157 w 3306352"/>
                <a:gd name="connsiteY0" fmla="*/ 0 h 2690909"/>
                <a:gd name="connsiteX1" fmla="*/ 0 w 3306352"/>
                <a:gd name="connsiteY1" fmla="*/ 2690909 h 2690909"/>
                <a:gd name="connsiteX0" fmla="*/ 3303028 w 3306352"/>
                <a:gd name="connsiteY0" fmla="*/ 2618714 h 2694505"/>
                <a:gd name="connsiteX1" fmla="*/ 3306352 w 3306352"/>
                <a:gd name="connsiteY1" fmla="*/ 2623761 h 2694505"/>
                <a:gd name="connsiteX0" fmla="*/ 2083157 w 3306352"/>
                <a:gd name="connsiteY0" fmla="*/ 0 h 2694505"/>
                <a:gd name="connsiteX1" fmla="*/ 0 w 3306352"/>
                <a:gd name="connsiteY1" fmla="*/ 2690909 h 2694505"/>
                <a:gd name="connsiteX0" fmla="*/ 3303028 w 3303028"/>
                <a:gd name="connsiteY0" fmla="*/ 2618714 h 2694505"/>
                <a:gd name="connsiteX1" fmla="*/ 2391759 w 3303028"/>
                <a:gd name="connsiteY1" fmla="*/ 2530091 h 2694505"/>
                <a:gd name="connsiteX0" fmla="*/ 2083157 w 3303028"/>
                <a:gd name="connsiteY0" fmla="*/ 0 h 2694505"/>
                <a:gd name="connsiteX1" fmla="*/ 0 w 3303028"/>
                <a:gd name="connsiteY1" fmla="*/ 2690909 h 2694505"/>
                <a:gd name="connsiteX0" fmla="*/ 3303028 w 3303028"/>
                <a:gd name="connsiteY0" fmla="*/ 2618714 h 2801892"/>
                <a:gd name="connsiteX1" fmla="*/ 2391759 w 3303028"/>
                <a:gd name="connsiteY1" fmla="*/ 2530091 h 2801892"/>
                <a:gd name="connsiteX0" fmla="*/ 2083157 w 3303028"/>
                <a:gd name="connsiteY0" fmla="*/ 0 h 2801892"/>
                <a:gd name="connsiteX1" fmla="*/ 0 w 3303028"/>
                <a:gd name="connsiteY1" fmla="*/ 2690909 h 2801892"/>
                <a:gd name="connsiteX0" fmla="*/ 3303028 w 3303028"/>
                <a:gd name="connsiteY0" fmla="*/ 2618714 h 2819388"/>
                <a:gd name="connsiteX1" fmla="*/ 1965222 w 3303028"/>
                <a:gd name="connsiteY1" fmla="*/ 2554740 h 2819388"/>
                <a:gd name="connsiteX0" fmla="*/ 2083157 w 3303028"/>
                <a:gd name="connsiteY0" fmla="*/ 0 h 2819388"/>
                <a:gd name="connsiteX1" fmla="*/ 0 w 3303028"/>
                <a:gd name="connsiteY1" fmla="*/ 2690909 h 2819388"/>
                <a:gd name="connsiteX0" fmla="*/ 3303028 w 3360155"/>
                <a:gd name="connsiteY0" fmla="*/ 2618714 h 2873948"/>
                <a:gd name="connsiteX1" fmla="*/ 3302251 w 3360155"/>
                <a:gd name="connsiteY1" fmla="*/ 2628689 h 2873948"/>
                <a:gd name="connsiteX0" fmla="*/ 2083157 w 3360155"/>
                <a:gd name="connsiteY0" fmla="*/ 0 h 2873948"/>
                <a:gd name="connsiteX1" fmla="*/ 0 w 3360155"/>
                <a:gd name="connsiteY1" fmla="*/ 2690909 h 2873948"/>
                <a:gd name="connsiteX0" fmla="*/ 3303028 w 3303028"/>
                <a:gd name="connsiteY0" fmla="*/ 2618714 h 2694505"/>
                <a:gd name="connsiteX1" fmla="*/ 3302251 w 3303028"/>
                <a:gd name="connsiteY1" fmla="*/ 2628689 h 2694505"/>
                <a:gd name="connsiteX0" fmla="*/ 2083157 w 3303028"/>
                <a:gd name="connsiteY0" fmla="*/ 0 h 2694505"/>
                <a:gd name="connsiteX1" fmla="*/ 0 w 3303028"/>
                <a:gd name="connsiteY1" fmla="*/ 2690909 h 2694505"/>
                <a:gd name="connsiteX0" fmla="*/ 3303028 w 3303028"/>
                <a:gd name="connsiteY0" fmla="*/ 2618714 h 2694505"/>
                <a:gd name="connsiteX1" fmla="*/ 2473785 w 3303028"/>
                <a:gd name="connsiteY1" fmla="*/ 2525160 h 2694505"/>
                <a:gd name="connsiteX0" fmla="*/ 2083157 w 3303028"/>
                <a:gd name="connsiteY0" fmla="*/ 0 h 2694505"/>
                <a:gd name="connsiteX1" fmla="*/ 0 w 3303028"/>
                <a:gd name="connsiteY1" fmla="*/ 2690909 h 2694505"/>
                <a:gd name="connsiteX0" fmla="*/ 3303028 w 3303028"/>
                <a:gd name="connsiteY0" fmla="*/ 2618714 h 2901057"/>
                <a:gd name="connsiteX1" fmla="*/ 2473785 w 3303028"/>
                <a:gd name="connsiteY1" fmla="*/ 2525160 h 2901057"/>
                <a:gd name="connsiteX0" fmla="*/ 2083157 w 3303028"/>
                <a:gd name="connsiteY0" fmla="*/ 0 h 2901057"/>
                <a:gd name="connsiteX1" fmla="*/ 0 w 3303028"/>
                <a:gd name="connsiteY1" fmla="*/ 2690909 h 2901057"/>
                <a:gd name="connsiteX0" fmla="*/ 3303028 w 3303028"/>
                <a:gd name="connsiteY0" fmla="*/ 2618714 h 2694505"/>
                <a:gd name="connsiteX1" fmla="*/ 2473785 w 3303028"/>
                <a:gd name="connsiteY1" fmla="*/ 2525160 h 2694505"/>
                <a:gd name="connsiteX0" fmla="*/ 2083157 w 3303028"/>
                <a:gd name="connsiteY0" fmla="*/ 0 h 2694505"/>
                <a:gd name="connsiteX1" fmla="*/ 0 w 3303028"/>
                <a:gd name="connsiteY1" fmla="*/ 2690909 h 2694505"/>
                <a:gd name="connsiteX0" fmla="*/ 3089759 w 3089759"/>
                <a:gd name="connsiteY0" fmla="*/ 1381306 h 2694505"/>
                <a:gd name="connsiteX1" fmla="*/ 2473785 w 3089759"/>
                <a:gd name="connsiteY1" fmla="*/ 2525160 h 2694505"/>
                <a:gd name="connsiteX0" fmla="*/ 2083157 w 3089759"/>
                <a:gd name="connsiteY0" fmla="*/ 0 h 2694505"/>
                <a:gd name="connsiteX1" fmla="*/ 0 w 3089759"/>
                <a:gd name="connsiteY1" fmla="*/ 2690909 h 2694505"/>
                <a:gd name="connsiteX0" fmla="*/ 3089759 w 3089759"/>
                <a:gd name="connsiteY0" fmla="*/ 1381306 h 2694505"/>
                <a:gd name="connsiteX1" fmla="*/ 3088983 w 3089759"/>
                <a:gd name="connsiteY1" fmla="*/ 1381419 h 2694505"/>
                <a:gd name="connsiteX0" fmla="*/ 2083157 w 3089759"/>
                <a:gd name="connsiteY0" fmla="*/ 0 h 2694505"/>
                <a:gd name="connsiteX1" fmla="*/ 0 w 3089759"/>
                <a:gd name="connsiteY1" fmla="*/ 2690909 h 2694505"/>
                <a:gd name="connsiteX0" fmla="*/ 3051448 w 3051448"/>
                <a:gd name="connsiteY0" fmla="*/ 1381306 h 2656630"/>
                <a:gd name="connsiteX1" fmla="*/ 3050672 w 3051448"/>
                <a:gd name="connsiteY1" fmla="*/ 1381419 h 2656630"/>
                <a:gd name="connsiteX0" fmla="*/ 2044846 w 3051448"/>
                <a:gd name="connsiteY0" fmla="*/ 0 h 2656630"/>
                <a:gd name="connsiteX1" fmla="*/ 0 w 3051448"/>
                <a:gd name="connsiteY1" fmla="*/ 2652985 h 26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51448" h="2656630" stroke="0" extrusionOk="0">
                  <a:moveTo>
                    <a:pt x="3051448" y="1381306"/>
                  </a:moveTo>
                  <a:lnTo>
                    <a:pt x="3050672" y="1381419"/>
                  </a:lnTo>
                </a:path>
                <a:path w="3051448" h="2656630" fill="none">
                  <a:moveTo>
                    <a:pt x="2044846" y="0"/>
                  </a:moveTo>
                  <a:cubicBezTo>
                    <a:pt x="2377476" y="90940"/>
                    <a:pt x="2850461" y="2768723"/>
                    <a:pt x="0" y="2652985"/>
                  </a:cubicBezTo>
                </a:path>
              </a:pathLst>
            </a:custGeom>
            <a:noFill/>
            <a:ln w="19050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</a:gsLst>
                <a:lin ang="16800000" scaled="0"/>
                <a:tileRect/>
              </a:gradFill>
              <a:prstDash val="solid"/>
              <a:round/>
              <a:headEnd type="stealth" w="lg" len="lg"/>
              <a:tailEnd type="none" w="lg" len="lg"/>
            </a:ln>
            <a:effectLst/>
            <a:extLst/>
          </p:spPr>
          <p:txBody>
            <a:bodyPr wrap="square">
              <a:spAutoFit/>
            </a:bodyPr>
            <a:lstStyle/>
            <a:p>
              <a:pPr>
                <a:defRPr/>
              </a:pPr>
              <a:endParaRPr lang="fi-FI"/>
            </a:p>
          </p:txBody>
        </p:sp>
      </p:grpSp>
      <p:sp>
        <p:nvSpPr>
          <p:cNvPr id="470" name="Arc 386"/>
          <p:cNvSpPr/>
          <p:nvPr/>
        </p:nvSpPr>
        <p:spPr bwMode="auto">
          <a:xfrm rot="19080000">
            <a:off x="1862362" y="3382186"/>
            <a:ext cx="5022109" cy="2479839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5237620 w 5648662"/>
              <a:gd name="connsiteY0" fmla="*/ 0 h 624277"/>
              <a:gd name="connsiteX1" fmla="*/ 4189268 w 5648662"/>
              <a:gd name="connsiteY1" fmla="*/ 569097 h 624277"/>
              <a:gd name="connsiteX2" fmla="*/ 5237620 w 5648662"/>
              <a:gd name="connsiteY2" fmla="*/ 0 h 624277"/>
              <a:gd name="connsiteX0" fmla="*/ 5237620 w 5648662"/>
              <a:gd name="connsiteY0" fmla="*/ 0 h 624277"/>
              <a:gd name="connsiteX1" fmla="*/ 0 w 5648662"/>
              <a:gd name="connsiteY1" fmla="*/ 134932 h 624277"/>
              <a:gd name="connsiteX0" fmla="*/ 2678644 w 3635420"/>
              <a:gd name="connsiteY0" fmla="*/ 0 h 998205"/>
              <a:gd name="connsiteX1" fmla="*/ 1630292 w 3635420"/>
              <a:gd name="connsiteY1" fmla="*/ 569097 h 998205"/>
              <a:gd name="connsiteX2" fmla="*/ 2678644 w 3635420"/>
              <a:gd name="connsiteY2" fmla="*/ 0 h 998205"/>
              <a:gd name="connsiteX0" fmla="*/ 2678644 w 3635420"/>
              <a:gd name="connsiteY0" fmla="*/ 0 h 998205"/>
              <a:gd name="connsiteX1" fmla="*/ 0 w 3635420"/>
              <a:gd name="connsiteY1" fmla="*/ 607756 h 998205"/>
              <a:gd name="connsiteX0" fmla="*/ 2824277 w 3730439"/>
              <a:gd name="connsiteY0" fmla="*/ 0 h 1312895"/>
              <a:gd name="connsiteX1" fmla="*/ 1775925 w 3730439"/>
              <a:gd name="connsiteY1" fmla="*/ 569097 h 1312895"/>
              <a:gd name="connsiteX2" fmla="*/ 2824277 w 3730439"/>
              <a:gd name="connsiteY2" fmla="*/ 0 h 1312895"/>
              <a:gd name="connsiteX0" fmla="*/ 2824277 w 3730439"/>
              <a:gd name="connsiteY0" fmla="*/ 0 h 1312895"/>
              <a:gd name="connsiteX1" fmla="*/ 0 w 3730439"/>
              <a:gd name="connsiteY1" fmla="*/ 976026 h 1312895"/>
              <a:gd name="connsiteX0" fmla="*/ 2824277 w 3699943"/>
              <a:gd name="connsiteY0" fmla="*/ 0 h 1095132"/>
              <a:gd name="connsiteX1" fmla="*/ 1775925 w 3699943"/>
              <a:gd name="connsiteY1" fmla="*/ 569097 h 1095132"/>
              <a:gd name="connsiteX2" fmla="*/ 2824277 w 3699943"/>
              <a:gd name="connsiteY2" fmla="*/ 0 h 1095132"/>
              <a:gd name="connsiteX0" fmla="*/ 2824277 w 3699943"/>
              <a:gd name="connsiteY0" fmla="*/ 0 h 1095132"/>
              <a:gd name="connsiteX1" fmla="*/ 0 w 3699943"/>
              <a:gd name="connsiteY1" fmla="*/ 976026 h 1095132"/>
              <a:gd name="connsiteX0" fmla="*/ 1775925 w 3699943"/>
              <a:gd name="connsiteY0" fmla="*/ 569097 h 1095132"/>
              <a:gd name="connsiteX1" fmla="*/ 2824277 w 3699943"/>
              <a:gd name="connsiteY1" fmla="*/ 0 h 1095132"/>
              <a:gd name="connsiteX2" fmla="*/ 1882722 w 3699943"/>
              <a:gd name="connsiteY2" fmla="*/ 735902 h 1095132"/>
              <a:gd name="connsiteX0" fmla="*/ 2824277 w 3699943"/>
              <a:gd name="connsiteY0" fmla="*/ 0 h 1095132"/>
              <a:gd name="connsiteX1" fmla="*/ 0 w 3699943"/>
              <a:gd name="connsiteY1" fmla="*/ 976026 h 1095132"/>
              <a:gd name="connsiteX0" fmla="*/ 1775925 w 3699943"/>
              <a:gd name="connsiteY0" fmla="*/ 569097 h 1095132"/>
              <a:gd name="connsiteX1" fmla="*/ 2824277 w 3699943"/>
              <a:gd name="connsiteY1" fmla="*/ 0 h 1095132"/>
              <a:gd name="connsiteX0" fmla="*/ 2824277 w 3699943"/>
              <a:gd name="connsiteY0" fmla="*/ 0 h 1095132"/>
              <a:gd name="connsiteX1" fmla="*/ 0 w 3699943"/>
              <a:gd name="connsiteY1" fmla="*/ 976026 h 1095132"/>
              <a:gd name="connsiteX0" fmla="*/ 1859144 w 3756385"/>
              <a:gd name="connsiteY0" fmla="*/ 569097 h 1075020"/>
              <a:gd name="connsiteX1" fmla="*/ 2907496 w 3756385"/>
              <a:gd name="connsiteY1" fmla="*/ 0 h 1075020"/>
              <a:gd name="connsiteX0" fmla="*/ 2907496 w 3756385"/>
              <a:gd name="connsiteY0" fmla="*/ 0 h 1075020"/>
              <a:gd name="connsiteX1" fmla="*/ 0 w 3756385"/>
              <a:gd name="connsiteY1" fmla="*/ 954364 h 1075020"/>
              <a:gd name="connsiteX0" fmla="*/ 2899378 w 3756386"/>
              <a:gd name="connsiteY0" fmla="*/ 0 h 1090823"/>
              <a:gd name="connsiteX1" fmla="*/ 2907496 w 3756386"/>
              <a:gd name="connsiteY1" fmla="*/ 15803 h 1090823"/>
              <a:gd name="connsiteX0" fmla="*/ 2907496 w 3756386"/>
              <a:gd name="connsiteY0" fmla="*/ 15803 h 1090823"/>
              <a:gd name="connsiteX1" fmla="*/ 0 w 3756386"/>
              <a:gd name="connsiteY1" fmla="*/ 970167 h 1090823"/>
              <a:gd name="connsiteX0" fmla="*/ 4414264 w 4926555"/>
              <a:gd name="connsiteY0" fmla="*/ 362062 h 475216"/>
              <a:gd name="connsiteX1" fmla="*/ 4422382 w 4926555"/>
              <a:gd name="connsiteY1" fmla="*/ 377865 h 475216"/>
              <a:gd name="connsiteX0" fmla="*/ 4422382 w 4926555"/>
              <a:gd name="connsiteY0" fmla="*/ 377865 h 475216"/>
              <a:gd name="connsiteX1" fmla="*/ 0 w 4926555"/>
              <a:gd name="connsiteY1" fmla="*/ 0 h 475216"/>
              <a:gd name="connsiteX0" fmla="*/ 4414264 w 5425798"/>
              <a:gd name="connsiteY0" fmla="*/ 362062 h 1205717"/>
              <a:gd name="connsiteX1" fmla="*/ 4422382 w 5425798"/>
              <a:gd name="connsiteY1" fmla="*/ 377865 h 1205717"/>
              <a:gd name="connsiteX0" fmla="*/ 4422382 w 5425798"/>
              <a:gd name="connsiteY0" fmla="*/ 377865 h 1205717"/>
              <a:gd name="connsiteX1" fmla="*/ 0 w 5425798"/>
              <a:gd name="connsiteY1" fmla="*/ 0 h 1205717"/>
              <a:gd name="connsiteX0" fmla="*/ 4414264 w 6133941"/>
              <a:gd name="connsiteY0" fmla="*/ 362062 h 1324125"/>
              <a:gd name="connsiteX1" fmla="*/ 4422382 w 6133941"/>
              <a:gd name="connsiteY1" fmla="*/ 377865 h 1324125"/>
              <a:gd name="connsiteX0" fmla="*/ 5410099 w 6133941"/>
              <a:gd name="connsiteY0" fmla="*/ 701065 h 1324125"/>
              <a:gd name="connsiteX1" fmla="*/ 0 w 6133941"/>
              <a:gd name="connsiteY1" fmla="*/ 0 h 1324125"/>
              <a:gd name="connsiteX0" fmla="*/ 4414264 w 6119122"/>
              <a:gd name="connsiteY0" fmla="*/ 362062 h 1259632"/>
              <a:gd name="connsiteX1" fmla="*/ 4422382 w 6119122"/>
              <a:gd name="connsiteY1" fmla="*/ 377865 h 1259632"/>
              <a:gd name="connsiteX0" fmla="*/ 5410099 w 6119122"/>
              <a:gd name="connsiteY0" fmla="*/ 701065 h 1259632"/>
              <a:gd name="connsiteX1" fmla="*/ 0 w 6119122"/>
              <a:gd name="connsiteY1" fmla="*/ 0 h 1259632"/>
              <a:gd name="connsiteX0" fmla="*/ 4414264 w 5989237"/>
              <a:gd name="connsiteY0" fmla="*/ 362062 h 1296612"/>
              <a:gd name="connsiteX1" fmla="*/ 4422382 w 5989237"/>
              <a:gd name="connsiteY1" fmla="*/ 377865 h 1296612"/>
              <a:gd name="connsiteX0" fmla="*/ 5410099 w 5989237"/>
              <a:gd name="connsiteY0" fmla="*/ 701065 h 1296612"/>
              <a:gd name="connsiteX1" fmla="*/ 0 w 5989237"/>
              <a:gd name="connsiteY1" fmla="*/ 0 h 1296612"/>
              <a:gd name="connsiteX0" fmla="*/ 4414264 w 5925118"/>
              <a:gd name="connsiteY0" fmla="*/ 362062 h 1185605"/>
              <a:gd name="connsiteX1" fmla="*/ 4422382 w 5925118"/>
              <a:gd name="connsiteY1" fmla="*/ 377865 h 1185605"/>
              <a:gd name="connsiteX0" fmla="*/ 5410099 w 5925118"/>
              <a:gd name="connsiteY0" fmla="*/ 701065 h 1185605"/>
              <a:gd name="connsiteX1" fmla="*/ 0 w 5925118"/>
              <a:gd name="connsiteY1" fmla="*/ 0 h 1185605"/>
              <a:gd name="connsiteX0" fmla="*/ 4414264 w 6101873"/>
              <a:gd name="connsiteY0" fmla="*/ 362062 h 1191710"/>
              <a:gd name="connsiteX1" fmla="*/ 4422382 w 6101873"/>
              <a:gd name="connsiteY1" fmla="*/ 377865 h 1191710"/>
              <a:gd name="connsiteX0" fmla="*/ 5410099 w 6101873"/>
              <a:gd name="connsiteY0" fmla="*/ 701065 h 1191710"/>
              <a:gd name="connsiteX1" fmla="*/ 0 w 6101873"/>
              <a:gd name="connsiteY1" fmla="*/ 0 h 1191710"/>
              <a:gd name="connsiteX0" fmla="*/ 4414264 w 6101873"/>
              <a:gd name="connsiteY0" fmla="*/ 362062 h 1191710"/>
              <a:gd name="connsiteX1" fmla="*/ 4422382 w 6101873"/>
              <a:gd name="connsiteY1" fmla="*/ 377865 h 1191710"/>
              <a:gd name="connsiteX0" fmla="*/ 5410099 w 6101873"/>
              <a:gd name="connsiteY0" fmla="*/ 701065 h 1191710"/>
              <a:gd name="connsiteX1" fmla="*/ 0 w 6101873"/>
              <a:gd name="connsiteY1" fmla="*/ 0 h 1191710"/>
              <a:gd name="connsiteX0" fmla="*/ 4414264 w 6101873"/>
              <a:gd name="connsiteY0" fmla="*/ 362062 h 1191710"/>
              <a:gd name="connsiteX1" fmla="*/ 5460930 w 6101873"/>
              <a:gd name="connsiteY1" fmla="*/ 707710 h 1191710"/>
              <a:gd name="connsiteX0" fmla="*/ 5410099 w 6101873"/>
              <a:gd name="connsiteY0" fmla="*/ 701065 h 1191710"/>
              <a:gd name="connsiteX1" fmla="*/ 0 w 6101873"/>
              <a:gd name="connsiteY1" fmla="*/ 0 h 1191710"/>
              <a:gd name="connsiteX0" fmla="*/ 5484253 w 6101873"/>
              <a:gd name="connsiteY0" fmla="*/ 702774 h 1191710"/>
              <a:gd name="connsiteX1" fmla="*/ 5460930 w 6101873"/>
              <a:gd name="connsiteY1" fmla="*/ 707710 h 1191710"/>
              <a:gd name="connsiteX0" fmla="*/ 5410099 w 6101873"/>
              <a:gd name="connsiteY0" fmla="*/ 701065 h 1191710"/>
              <a:gd name="connsiteX1" fmla="*/ 0 w 6101873"/>
              <a:gd name="connsiteY1" fmla="*/ 0 h 1191710"/>
              <a:gd name="connsiteX0" fmla="*/ 5509443 w 6121737"/>
              <a:gd name="connsiteY0" fmla="*/ 715752 h 1197088"/>
              <a:gd name="connsiteX1" fmla="*/ 5486120 w 6121737"/>
              <a:gd name="connsiteY1" fmla="*/ 720688 h 1197088"/>
              <a:gd name="connsiteX0" fmla="*/ 5435289 w 6121737"/>
              <a:gd name="connsiteY0" fmla="*/ 714043 h 1197088"/>
              <a:gd name="connsiteX1" fmla="*/ -1 w 6121737"/>
              <a:gd name="connsiteY1" fmla="*/ 0 h 1197088"/>
              <a:gd name="connsiteX0" fmla="*/ 5509444 w 6205886"/>
              <a:gd name="connsiteY0" fmla="*/ 715752 h 1190179"/>
              <a:gd name="connsiteX1" fmla="*/ 5486121 w 6205886"/>
              <a:gd name="connsiteY1" fmla="*/ 720688 h 1190179"/>
              <a:gd name="connsiteX0" fmla="*/ 5435290 w 6205886"/>
              <a:gd name="connsiteY0" fmla="*/ 714043 h 1190179"/>
              <a:gd name="connsiteX1" fmla="*/ 0 w 6205886"/>
              <a:gd name="connsiteY1" fmla="*/ 0 h 1190179"/>
              <a:gd name="connsiteX0" fmla="*/ 5509444 w 6288973"/>
              <a:gd name="connsiteY0" fmla="*/ 715752 h 1180915"/>
              <a:gd name="connsiteX1" fmla="*/ 5486121 w 6288973"/>
              <a:gd name="connsiteY1" fmla="*/ 720688 h 1180915"/>
              <a:gd name="connsiteX0" fmla="*/ 5435290 w 6288973"/>
              <a:gd name="connsiteY0" fmla="*/ 714043 h 1180915"/>
              <a:gd name="connsiteX1" fmla="*/ 0 w 6288973"/>
              <a:gd name="connsiteY1" fmla="*/ 0 h 1180915"/>
              <a:gd name="connsiteX0" fmla="*/ 5465232 w 6255488"/>
              <a:gd name="connsiteY0" fmla="*/ 743760 h 1192595"/>
              <a:gd name="connsiteX1" fmla="*/ 5441909 w 6255488"/>
              <a:gd name="connsiteY1" fmla="*/ 748696 h 1192595"/>
              <a:gd name="connsiteX0" fmla="*/ 5391078 w 6255488"/>
              <a:gd name="connsiteY0" fmla="*/ 742051 h 1192595"/>
              <a:gd name="connsiteX1" fmla="*/ 0 w 6255488"/>
              <a:gd name="connsiteY1" fmla="*/ 0 h 1192595"/>
              <a:gd name="connsiteX0" fmla="*/ 5494297 w 6277483"/>
              <a:gd name="connsiteY0" fmla="*/ 749683 h 1195093"/>
              <a:gd name="connsiteX1" fmla="*/ 5470974 w 6277483"/>
              <a:gd name="connsiteY1" fmla="*/ 754619 h 1195093"/>
              <a:gd name="connsiteX0" fmla="*/ 5420143 w 6277483"/>
              <a:gd name="connsiteY0" fmla="*/ 747974 h 1195093"/>
              <a:gd name="connsiteX1" fmla="*/ 0 w 6277483"/>
              <a:gd name="connsiteY1" fmla="*/ 0 h 1195093"/>
              <a:gd name="connsiteX0" fmla="*/ 5497853 w 6280178"/>
              <a:gd name="connsiteY0" fmla="*/ 755035 h 1197358"/>
              <a:gd name="connsiteX1" fmla="*/ 5474530 w 6280178"/>
              <a:gd name="connsiteY1" fmla="*/ 759971 h 1197358"/>
              <a:gd name="connsiteX0" fmla="*/ 5423699 w 6280178"/>
              <a:gd name="connsiteY0" fmla="*/ 753326 h 1197358"/>
              <a:gd name="connsiteX1" fmla="*/ 0 w 6280178"/>
              <a:gd name="connsiteY1" fmla="*/ 0 h 1197358"/>
              <a:gd name="connsiteX0" fmla="*/ 5539974 w 6312191"/>
              <a:gd name="connsiteY0" fmla="*/ 753103 h 1196540"/>
              <a:gd name="connsiteX1" fmla="*/ 5516651 w 6312191"/>
              <a:gd name="connsiteY1" fmla="*/ 758039 h 1196540"/>
              <a:gd name="connsiteX0" fmla="*/ 5465820 w 6312191"/>
              <a:gd name="connsiteY0" fmla="*/ 751394 h 1196540"/>
              <a:gd name="connsiteX1" fmla="*/ 0 w 6312191"/>
              <a:gd name="connsiteY1" fmla="*/ 0 h 119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12191" h="1196540" stroke="0" extrusionOk="0">
                <a:moveTo>
                  <a:pt x="5539974" y="753103"/>
                </a:moveTo>
                <a:lnTo>
                  <a:pt x="5516651" y="758039"/>
                </a:lnTo>
              </a:path>
              <a:path w="6312191" h="1196540" fill="none">
                <a:moveTo>
                  <a:pt x="5465820" y="751394"/>
                </a:moveTo>
                <a:cubicBezTo>
                  <a:pt x="7071285" y="836656"/>
                  <a:pt x="6962892" y="2077787"/>
                  <a:pt x="0" y="0"/>
                </a:cubicBezTo>
              </a:path>
            </a:pathLst>
          </a:custGeom>
          <a:noFill/>
          <a:ln w="19050" cap="flat" cmpd="sng" algn="ctr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</a:gsLst>
              <a:lin ang="5400000" scaled="0"/>
            </a:gradFill>
            <a:prstDash val="solid"/>
            <a:round/>
            <a:headEnd type="stealth" w="lg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471" name="Arc 386"/>
          <p:cNvSpPr/>
          <p:nvPr/>
        </p:nvSpPr>
        <p:spPr bwMode="auto">
          <a:xfrm rot="19080000">
            <a:off x="2075027" y="2750828"/>
            <a:ext cx="6420584" cy="3811500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5237620 w 5648662"/>
              <a:gd name="connsiteY0" fmla="*/ 0 h 624277"/>
              <a:gd name="connsiteX1" fmla="*/ 4189268 w 5648662"/>
              <a:gd name="connsiteY1" fmla="*/ 569097 h 624277"/>
              <a:gd name="connsiteX2" fmla="*/ 5237620 w 5648662"/>
              <a:gd name="connsiteY2" fmla="*/ 0 h 624277"/>
              <a:gd name="connsiteX0" fmla="*/ 5237620 w 5648662"/>
              <a:gd name="connsiteY0" fmla="*/ 0 h 624277"/>
              <a:gd name="connsiteX1" fmla="*/ 0 w 5648662"/>
              <a:gd name="connsiteY1" fmla="*/ 134932 h 624277"/>
              <a:gd name="connsiteX0" fmla="*/ 3546526 w 4242669"/>
              <a:gd name="connsiteY0" fmla="*/ 0 h 999776"/>
              <a:gd name="connsiteX1" fmla="*/ 2498174 w 4242669"/>
              <a:gd name="connsiteY1" fmla="*/ 569097 h 999776"/>
              <a:gd name="connsiteX2" fmla="*/ 3546526 w 4242669"/>
              <a:gd name="connsiteY2" fmla="*/ 0 h 999776"/>
              <a:gd name="connsiteX0" fmla="*/ 3546526 w 4242669"/>
              <a:gd name="connsiteY0" fmla="*/ 0 h 999776"/>
              <a:gd name="connsiteX1" fmla="*/ 0 w 4242669"/>
              <a:gd name="connsiteY1" fmla="*/ 609643 h 999776"/>
              <a:gd name="connsiteX0" fmla="*/ 3767584 w 4412012"/>
              <a:gd name="connsiteY0" fmla="*/ 0 h 1334045"/>
              <a:gd name="connsiteX1" fmla="*/ 2719232 w 4412012"/>
              <a:gd name="connsiteY1" fmla="*/ 569097 h 1334045"/>
              <a:gd name="connsiteX2" fmla="*/ 3767584 w 4412012"/>
              <a:gd name="connsiteY2" fmla="*/ 0 h 1334045"/>
              <a:gd name="connsiteX0" fmla="*/ 3767584 w 4412012"/>
              <a:gd name="connsiteY0" fmla="*/ 0 h 1334045"/>
              <a:gd name="connsiteX1" fmla="*/ 0 w 4412012"/>
              <a:gd name="connsiteY1" fmla="*/ 1000191 h 1334045"/>
              <a:gd name="connsiteX0" fmla="*/ 3767584 w 4420634"/>
              <a:gd name="connsiteY0" fmla="*/ 0 h 1135966"/>
              <a:gd name="connsiteX1" fmla="*/ 2719232 w 4420634"/>
              <a:gd name="connsiteY1" fmla="*/ 569097 h 1135966"/>
              <a:gd name="connsiteX2" fmla="*/ 3767584 w 4420634"/>
              <a:gd name="connsiteY2" fmla="*/ 0 h 1135966"/>
              <a:gd name="connsiteX0" fmla="*/ 3767584 w 4420634"/>
              <a:gd name="connsiteY0" fmla="*/ 0 h 1135966"/>
              <a:gd name="connsiteX1" fmla="*/ 0 w 4420634"/>
              <a:gd name="connsiteY1" fmla="*/ 1000191 h 1135966"/>
              <a:gd name="connsiteX0" fmla="*/ 2719232 w 4420634"/>
              <a:gd name="connsiteY0" fmla="*/ 569097 h 1135968"/>
              <a:gd name="connsiteX1" fmla="*/ 3767584 w 4420634"/>
              <a:gd name="connsiteY1" fmla="*/ 0 h 1135968"/>
              <a:gd name="connsiteX2" fmla="*/ 2804339 w 4420634"/>
              <a:gd name="connsiteY2" fmla="*/ 736165 h 1135968"/>
              <a:gd name="connsiteX0" fmla="*/ 3767584 w 4420634"/>
              <a:gd name="connsiteY0" fmla="*/ 0 h 1135968"/>
              <a:gd name="connsiteX1" fmla="*/ 0 w 4420634"/>
              <a:gd name="connsiteY1" fmla="*/ 1000191 h 1135968"/>
              <a:gd name="connsiteX0" fmla="*/ 2719232 w 4420634"/>
              <a:gd name="connsiteY0" fmla="*/ 569097 h 1135966"/>
              <a:gd name="connsiteX1" fmla="*/ 3767584 w 4420634"/>
              <a:gd name="connsiteY1" fmla="*/ 0 h 1135966"/>
              <a:gd name="connsiteX0" fmla="*/ 3767584 w 4420634"/>
              <a:gd name="connsiteY0" fmla="*/ 0 h 1135966"/>
              <a:gd name="connsiteX1" fmla="*/ 0 w 4420634"/>
              <a:gd name="connsiteY1" fmla="*/ 1000191 h 1135966"/>
              <a:gd name="connsiteX0" fmla="*/ 2719232 w 4420634"/>
              <a:gd name="connsiteY0" fmla="*/ 569097 h 1135968"/>
              <a:gd name="connsiteX1" fmla="*/ 3767584 w 4420634"/>
              <a:gd name="connsiteY1" fmla="*/ 0 h 1135968"/>
              <a:gd name="connsiteX0" fmla="*/ 3767584 w 4420634"/>
              <a:gd name="connsiteY0" fmla="*/ 0 h 1135968"/>
              <a:gd name="connsiteX1" fmla="*/ 0 w 4420634"/>
              <a:gd name="connsiteY1" fmla="*/ 1000191 h 1135968"/>
              <a:gd name="connsiteX0" fmla="*/ 3774785 w 4420634"/>
              <a:gd name="connsiteY0" fmla="*/ 102 h 1141944"/>
              <a:gd name="connsiteX1" fmla="*/ 3767584 w 4420634"/>
              <a:gd name="connsiteY1" fmla="*/ 5978 h 1141944"/>
              <a:gd name="connsiteX0" fmla="*/ 3767584 w 4420634"/>
              <a:gd name="connsiteY0" fmla="*/ 5978 h 1141944"/>
              <a:gd name="connsiteX1" fmla="*/ 0 w 4420634"/>
              <a:gd name="connsiteY1" fmla="*/ 1006169 h 1141944"/>
              <a:gd name="connsiteX0" fmla="*/ 3774785 w 4420634"/>
              <a:gd name="connsiteY0" fmla="*/ 51 h 1141895"/>
              <a:gd name="connsiteX1" fmla="*/ 3767584 w 4420634"/>
              <a:gd name="connsiteY1" fmla="*/ 5927 h 1141895"/>
              <a:gd name="connsiteX0" fmla="*/ 3767584 w 4420634"/>
              <a:gd name="connsiteY0" fmla="*/ 5927 h 1141895"/>
              <a:gd name="connsiteX1" fmla="*/ 0 w 4420634"/>
              <a:gd name="connsiteY1" fmla="*/ 1006118 h 1141895"/>
              <a:gd name="connsiteX0" fmla="*/ 3774785 w 4415744"/>
              <a:gd name="connsiteY0" fmla="*/ 49 h 1142662"/>
              <a:gd name="connsiteX1" fmla="*/ 3767584 w 4415744"/>
              <a:gd name="connsiteY1" fmla="*/ 5925 h 1142662"/>
              <a:gd name="connsiteX0" fmla="*/ 3767584 w 4415744"/>
              <a:gd name="connsiteY0" fmla="*/ 5925 h 1142662"/>
              <a:gd name="connsiteX1" fmla="*/ 0 w 4415744"/>
              <a:gd name="connsiteY1" fmla="*/ 1006116 h 1142662"/>
              <a:gd name="connsiteX0" fmla="*/ 5005352 w 5437487"/>
              <a:gd name="connsiteY0" fmla="*/ 1297879 h 1481835"/>
              <a:gd name="connsiteX1" fmla="*/ 4998151 w 5437487"/>
              <a:gd name="connsiteY1" fmla="*/ 1303755 h 1481835"/>
              <a:gd name="connsiteX0" fmla="*/ 4998151 w 5437487"/>
              <a:gd name="connsiteY0" fmla="*/ 1303755 h 1481835"/>
              <a:gd name="connsiteX1" fmla="*/ 0 w 5437487"/>
              <a:gd name="connsiteY1" fmla="*/ 0 h 1481835"/>
              <a:gd name="connsiteX0" fmla="*/ 5005352 w 5518166"/>
              <a:gd name="connsiteY0" fmla="*/ 1297879 h 1902380"/>
              <a:gd name="connsiteX1" fmla="*/ 4998151 w 5518166"/>
              <a:gd name="connsiteY1" fmla="*/ 1303755 h 1902380"/>
              <a:gd name="connsiteX0" fmla="*/ 4998151 w 5518166"/>
              <a:gd name="connsiteY0" fmla="*/ 1303755 h 1902380"/>
              <a:gd name="connsiteX1" fmla="*/ 0 w 5518166"/>
              <a:gd name="connsiteY1" fmla="*/ 0 h 1902380"/>
              <a:gd name="connsiteX0" fmla="*/ 5005352 w 5804959"/>
              <a:gd name="connsiteY0" fmla="*/ 1297879 h 1973959"/>
              <a:gd name="connsiteX1" fmla="*/ 4998151 w 5804959"/>
              <a:gd name="connsiteY1" fmla="*/ 1303755 h 1973959"/>
              <a:gd name="connsiteX0" fmla="*/ 5334684 w 5804959"/>
              <a:gd name="connsiteY0" fmla="*/ 1452920 h 1973959"/>
              <a:gd name="connsiteX1" fmla="*/ 0 w 5804959"/>
              <a:gd name="connsiteY1" fmla="*/ 0 h 1973959"/>
              <a:gd name="connsiteX0" fmla="*/ 5005352 w 5804959"/>
              <a:gd name="connsiteY0" fmla="*/ 1297879 h 1973959"/>
              <a:gd name="connsiteX1" fmla="*/ 5394372 w 5804959"/>
              <a:gd name="connsiteY1" fmla="*/ 1463705 h 1973959"/>
              <a:gd name="connsiteX0" fmla="*/ 5334684 w 5804959"/>
              <a:gd name="connsiteY0" fmla="*/ 1452920 h 1973959"/>
              <a:gd name="connsiteX1" fmla="*/ 0 w 5804959"/>
              <a:gd name="connsiteY1" fmla="*/ 0 h 1973959"/>
              <a:gd name="connsiteX0" fmla="*/ 5155517 w 5804959"/>
              <a:gd name="connsiteY0" fmla="*/ 1375098 h 1973959"/>
              <a:gd name="connsiteX1" fmla="*/ 5394372 w 5804959"/>
              <a:gd name="connsiteY1" fmla="*/ 1463705 h 1973959"/>
              <a:gd name="connsiteX0" fmla="*/ 5334684 w 5804959"/>
              <a:gd name="connsiteY0" fmla="*/ 1452920 h 1973959"/>
              <a:gd name="connsiteX1" fmla="*/ 0 w 5804959"/>
              <a:gd name="connsiteY1" fmla="*/ 0 h 1973959"/>
              <a:gd name="connsiteX0" fmla="*/ 5155517 w 5804959"/>
              <a:gd name="connsiteY0" fmla="*/ 1375098 h 1973959"/>
              <a:gd name="connsiteX1" fmla="*/ 5394372 w 5804959"/>
              <a:gd name="connsiteY1" fmla="*/ 1463705 h 1973959"/>
              <a:gd name="connsiteX0" fmla="*/ 5334684 w 5804959"/>
              <a:gd name="connsiteY0" fmla="*/ 1452920 h 1973959"/>
              <a:gd name="connsiteX1" fmla="*/ 0 w 5804959"/>
              <a:gd name="connsiteY1" fmla="*/ 0 h 1973959"/>
              <a:gd name="connsiteX0" fmla="*/ 5402723 w 5804959"/>
              <a:gd name="connsiteY0" fmla="*/ 1470366 h 1973959"/>
              <a:gd name="connsiteX1" fmla="*/ 5394372 w 5804959"/>
              <a:gd name="connsiteY1" fmla="*/ 1463705 h 1973959"/>
              <a:gd name="connsiteX0" fmla="*/ 5334684 w 5804959"/>
              <a:gd name="connsiteY0" fmla="*/ 1452920 h 1973959"/>
              <a:gd name="connsiteX1" fmla="*/ 0 w 5804959"/>
              <a:gd name="connsiteY1" fmla="*/ 0 h 1973959"/>
              <a:gd name="connsiteX0" fmla="*/ 5459387 w 5853991"/>
              <a:gd name="connsiteY0" fmla="*/ 1501839 h 1989683"/>
              <a:gd name="connsiteX1" fmla="*/ 5451036 w 5853991"/>
              <a:gd name="connsiteY1" fmla="*/ 1495178 h 1989683"/>
              <a:gd name="connsiteX0" fmla="*/ 5391348 w 5853991"/>
              <a:gd name="connsiteY0" fmla="*/ 1484393 h 1989683"/>
              <a:gd name="connsiteX1" fmla="*/ 0 w 5853991"/>
              <a:gd name="connsiteY1" fmla="*/ 0 h 1989683"/>
              <a:gd name="connsiteX0" fmla="*/ 5459387 w 5881281"/>
              <a:gd name="connsiteY0" fmla="*/ 1501839 h 1982835"/>
              <a:gd name="connsiteX1" fmla="*/ 5451036 w 5881281"/>
              <a:gd name="connsiteY1" fmla="*/ 1495178 h 1982835"/>
              <a:gd name="connsiteX0" fmla="*/ 5391348 w 5881281"/>
              <a:gd name="connsiteY0" fmla="*/ 1484393 h 1982835"/>
              <a:gd name="connsiteX1" fmla="*/ 0 w 5881281"/>
              <a:gd name="connsiteY1" fmla="*/ 0 h 1982835"/>
              <a:gd name="connsiteX0" fmla="*/ 5461332 w 5882945"/>
              <a:gd name="connsiteY0" fmla="*/ 1545657 h 2005198"/>
              <a:gd name="connsiteX1" fmla="*/ 5452981 w 5882945"/>
              <a:gd name="connsiteY1" fmla="*/ 1538996 h 2005198"/>
              <a:gd name="connsiteX0" fmla="*/ 5393293 w 5882945"/>
              <a:gd name="connsiteY0" fmla="*/ 1528211 h 2005198"/>
              <a:gd name="connsiteX1" fmla="*/ 0 w 5882945"/>
              <a:gd name="connsiteY1" fmla="*/ 0 h 2005198"/>
              <a:gd name="connsiteX0" fmla="*/ 5480728 w 5899549"/>
              <a:gd name="connsiteY0" fmla="*/ 1553377 h 2009185"/>
              <a:gd name="connsiteX1" fmla="*/ 5472377 w 5899549"/>
              <a:gd name="connsiteY1" fmla="*/ 1546716 h 2009185"/>
              <a:gd name="connsiteX0" fmla="*/ 5412689 w 5899549"/>
              <a:gd name="connsiteY0" fmla="*/ 1535931 h 2009185"/>
              <a:gd name="connsiteX1" fmla="*/ 0 w 5899549"/>
              <a:gd name="connsiteY1" fmla="*/ 0 h 2009185"/>
              <a:gd name="connsiteX0" fmla="*/ 5511896 w 5926282"/>
              <a:gd name="connsiteY0" fmla="*/ 1553630 h 2009315"/>
              <a:gd name="connsiteX1" fmla="*/ 5503545 w 5926282"/>
              <a:gd name="connsiteY1" fmla="*/ 1546969 h 2009315"/>
              <a:gd name="connsiteX0" fmla="*/ 5443857 w 5926282"/>
              <a:gd name="connsiteY0" fmla="*/ 1536184 h 2009315"/>
              <a:gd name="connsiteX1" fmla="*/ 0 w 5926282"/>
              <a:gd name="connsiteY1" fmla="*/ 0 h 2009315"/>
              <a:gd name="connsiteX0" fmla="*/ 5516255 w 5930026"/>
              <a:gd name="connsiteY0" fmla="*/ 1555871 h 2010475"/>
              <a:gd name="connsiteX1" fmla="*/ 5507904 w 5930026"/>
              <a:gd name="connsiteY1" fmla="*/ 1549210 h 2010475"/>
              <a:gd name="connsiteX0" fmla="*/ 5448216 w 5930026"/>
              <a:gd name="connsiteY0" fmla="*/ 1538425 h 2010475"/>
              <a:gd name="connsiteX1" fmla="*/ 0 w 5930026"/>
              <a:gd name="connsiteY1" fmla="*/ 0 h 2010475"/>
              <a:gd name="connsiteX0" fmla="*/ 5516255 w 5930026"/>
              <a:gd name="connsiteY0" fmla="*/ 1555871 h 2010475"/>
              <a:gd name="connsiteX1" fmla="*/ 5507904 w 5930026"/>
              <a:gd name="connsiteY1" fmla="*/ 1549210 h 2010475"/>
              <a:gd name="connsiteX0" fmla="*/ 5448216 w 5930026"/>
              <a:gd name="connsiteY0" fmla="*/ 1538425 h 2010475"/>
              <a:gd name="connsiteX1" fmla="*/ 0 w 5930026"/>
              <a:gd name="connsiteY1" fmla="*/ 0 h 201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930026" h="2010475" stroke="0" extrusionOk="0">
                <a:moveTo>
                  <a:pt x="5516255" y="1555871"/>
                </a:moveTo>
                <a:lnTo>
                  <a:pt x="5507904" y="1549210"/>
                </a:lnTo>
              </a:path>
              <a:path w="5930026" h="2010475" fill="none">
                <a:moveTo>
                  <a:pt x="5448216" y="1538425"/>
                </a:moveTo>
                <a:cubicBezTo>
                  <a:pt x="6779907" y="1731350"/>
                  <a:pt x="5472440" y="3115282"/>
                  <a:pt x="0" y="0"/>
                </a:cubicBezTo>
              </a:path>
            </a:pathLst>
          </a:custGeom>
          <a:noFill/>
          <a:ln w="19050" cap="flat" cmpd="sng" algn="ctr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</a:gsLst>
              <a:lin ang="5400000" scaled="0"/>
            </a:gradFill>
            <a:prstDash val="solid"/>
            <a:round/>
            <a:headEnd type="stealth" w="lg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475" name="Arc 386"/>
          <p:cNvSpPr/>
          <p:nvPr/>
        </p:nvSpPr>
        <p:spPr bwMode="auto">
          <a:xfrm rot="19052375">
            <a:off x="755388" y="3818998"/>
            <a:ext cx="4320617" cy="1805303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2152650 w 3989374"/>
              <a:gd name="connsiteY0" fmla="*/ 569097 h 673118"/>
              <a:gd name="connsiteX1" fmla="*/ 3201002 w 3989374"/>
              <a:gd name="connsiteY1" fmla="*/ 0 h 673118"/>
              <a:gd name="connsiteX2" fmla="*/ 2244090 w 3989374"/>
              <a:gd name="connsiteY2" fmla="*/ 673118 h 673118"/>
              <a:gd name="connsiteX0" fmla="*/ 3201002 w 3989374"/>
              <a:gd name="connsiteY0" fmla="*/ 0 h 673118"/>
              <a:gd name="connsiteX1" fmla="*/ 0 w 3989374"/>
              <a:gd name="connsiteY1" fmla="*/ 121422 h 673118"/>
              <a:gd name="connsiteX0" fmla="*/ 2152650 w 3989374"/>
              <a:gd name="connsiteY0" fmla="*/ 569097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197678 w 3989374"/>
              <a:gd name="connsiteY0" fmla="*/ 0 h 619346"/>
              <a:gd name="connsiteX1" fmla="*/ 3201002 w 3989374"/>
              <a:gd name="connsiteY1" fmla="*/ 5047 h 619346"/>
              <a:gd name="connsiteX0" fmla="*/ 3201002 w 3989374"/>
              <a:gd name="connsiteY0" fmla="*/ 5047 h 619346"/>
              <a:gd name="connsiteX1" fmla="*/ 0 w 3989374"/>
              <a:gd name="connsiteY1" fmla="*/ 126469 h 619346"/>
              <a:gd name="connsiteX0" fmla="*/ 3771620 w 3989374"/>
              <a:gd name="connsiteY0" fmla="*/ 315039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771620 w 4341364"/>
              <a:gd name="connsiteY0" fmla="*/ 315039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341364"/>
              <a:gd name="connsiteY0" fmla="*/ 334721 h 707469"/>
              <a:gd name="connsiteX1" fmla="*/ 3201002 w 4341364"/>
              <a:gd name="connsiteY1" fmla="*/ 0 h 707469"/>
              <a:gd name="connsiteX0" fmla="*/ 3676216 w 4341364"/>
              <a:gd name="connsiteY0" fmla="*/ 300765 h 707469"/>
              <a:gd name="connsiteX1" fmla="*/ 0 w 4341364"/>
              <a:gd name="connsiteY1" fmla="*/ 121422 h 707469"/>
              <a:gd name="connsiteX0" fmla="*/ 3960950 w 4562382"/>
              <a:gd name="connsiteY0" fmla="*/ 334721 h 721271"/>
              <a:gd name="connsiteX1" fmla="*/ 3201002 w 4562382"/>
              <a:gd name="connsiteY1" fmla="*/ 0 h 721271"/>
              <a:gd name="connsiteX0" fmla="*/ 3958411 w 4562382"/>
              <a:gd name="connsiteY0" fmla="*/ 337944 h 721271"/>
              <a:gd name="connsiteX1" fmla="*/ 0 w 4562382"/>
              <a:gd name="connsiteY1" fmla="*/ 121422 h 721271"/>
              <a:gd name="connsiteX0" fmla="*/ 3960950 w 4562382"/>
              <a:gd name="connsiteY0" fmla="*/ 213299 h 599849"/>
              <a:gd name="connsiteX1" fmla="*/ 3946113 w 4562382"/>
              <a:gd name="connsiteY1" fmla="*/ 223793 h 599849"/>
              <a:gd name="connsiteX0" fmla="*/ 3958411 w 4562382"/>
              <a:gd name="connsiteY0" fmla="*/ 216522 h 599849"/>
              <a:gd name="connsiteX1" fmla="*/ 0 w 4562382"/>
              <a:gd name="connsiteY1" fmla="*/ 0 h 599849"/>
              <a:gd name="connsiteX0" fmla="*/ 3960950 w 4623034"/>
              <a:gd name="connsiteY0" fmla="*/ 213299 h 606047"/>
              <a:gd name="connsiteX1" fmla="*/ 3946113 w 4623034"/>
              <a:gd name="connsiteY1" fmla="*/ 223793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3960950 w 4623034"/>
              <a:gd name="connsiteY0" fmla="*/ 213299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23034"/>
              <a:gd name="connsiteY0" fmla="*/ 234304 h 606047"/>
              <a:gd name="connsiteX1" fmla="*/ 4046424 w 4623034"/>
              <a:gd name="connsiteY1" fmla="*/ 234860 h 606047"/>
              <a:gd name="connsiteX0" fmla="*/ 4034104 w 4623034"/>
              <a:gd name="connsiteY0" fmla="*/ 232717 h 606047"/>
              <a:gd name="connsiteX1" fmla="*/ 0 w 4623034"/>
              <a:gd name="connsiteY1" fmla="*/ 0 h 606047"/>
              <a:gd name="connsiteX0" fmla="*/ 4046401 w 4680361"/>
              <a:gd name="connsiteY0" fmla="*/ 234304 h 572593"/>
              <a:gd name="connsiteX1" fmla="*/ 4046424 w 4680361"/>
              <a:gd name="connsiteY1" fmla="*/ 234860 h 572593"/>
              <a:gd name="connsiteX0" fmla="*/ 4034104 w 4680361"/>
              <a:gd name="connsiteY0" fmla="*/ 232717 h 572593"/>
              <a:gd name="connsiteX1" fmla="*/ 0 w 4680361"/>
              <a:gd name="connsiteY1" fmla="*/ 0 h 572593"/>
              <a:gd name="connsiteX0" fmla="*/ 4046401 w 4738545"/>
              <a:gd name="connsiteY0" fmla="*/ 234304 h 564301"/>
              <a:gd name="connsiteX1" fmla="*/ 4046424 w 4738545"/>
              <a:gd name="connsiteY1" fmla="*/ 234860 h 564301"/>
              <a:gd name="connsiteX0" fmla="*/ 4034104 w 4738545"/>
              <a:gd name="connsiteY0" fmla="*/ 232717 h 564301"/>
              <a:gd name="connsiteX1" fmla="*/ 0 w 4738545"/>
              <a:gd name="connsiteY1" fmla="*/ 0 h 56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38545" h="564301" stroke="0" extrusionOk="0">
                <a:moveTo>
                  <a:pt x="4046401" y="234304"/>
                </a:moveTo>
                <a:cubicBezTo>
                  <a:pt x="4046409" y="234489"/>
                  <a:pt x="4046416" y="234675"/>
                  <a:pt x="4046424" y="234860"/>
                </a:cubicBezTo>
              </a:path>
              <a:path w="4738545" h="564301" fill="none">
                <a:moveTo>
                  <a:pt x="4034104" y="232717"/>
                </a:moveTo>
                <a:cubicBezTo>
                  <a:pt x="5508564" y="388508"/>
                  <a:pt x="4896324" y="1009096"/>
                  <a:pt x="0" y="0"/>
                </a:cubicBezTo>
              </a:path>
            </a:pathLst>
          </a:custGeom>
          <a:noFill/>
          <a:ln w="19050" cap="flat" cmpd="sng" algn="ctr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</a:gsLst>
              <a:lin ang="5400000" scaled="0"/>
            </a:gradFill>
            <a:prstDash val="solid"/>
            <a:round/>
            <a:headEnd type="stealth" w="lg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476" name="Arc 386"/>
          <p:cNvSpPr/>
          <p:nvPr/>
        </p:nvSpPr>
        <p:spPr bwMode="auto">
          <a:xfrm rot="17520000" flipV="1">
            <a:off x="649492" y="4185358"/>
            <a:ext cx="1944000" cy="1296000"/>
          </a:xfrm>
          <a:custGeom>
            <a:avLst/>
            <a:gdLst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4" fmla="*/ 2016000 w 4032000"/>
              <a:gd name="connsiteY4" fmla="*/ 324000 h 648000"/>
              <a:gd name="connsiteX5" fmla="*/ 3316050 w 4032000"/>
              <a:gd name="connsiteY5" fmla="*/ 76368 h 648000"/>
              <a:gd name="connsiteX0" fmla="*/ 3316050 w 4032000"/>
              <a:gd name="connsiteY0" fmla="*/ 76368 h 648000"/>
              <a:gd name="connsiteX1" fmla="*/ 2267698 w 4032000"/>
              <a:gd name="connsiteY1" fmla="*/ 645465 h 648000"/>
              <a:gd name="connsiteX2" fmla="*/ 1867623 w 4032000"/>
              <a:gd name="connsiteY2" fmla="*/ 647121 h 648000"/>
              <a:gd name="connsiteX3" fmla="*/ 76569 w 4032000"/>
              <a:gd name="connsiteY3" fmla="*/ 412446 h 648000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131674 w 3957722"/>
              <a:gd name="connsiteY3" fmla="*/ 72731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2" fmla="*/ 1791054 w 3957722"/>
              <a:gd name="connsiteY2" fmla="*/ 570753 h 571631"/>
              <a:gd name="connsiteX3" fmla="*/ 0 w 3957722"/>
              <a:gd name="connsiteY3" fmla="*/ 336078 h 571631"/>
              <a:gd name="connsiteX4" fmla="*/ 3239481 w 3957722"/>
              <a:gd name="connsiteY4" fmla="*/ 0 h 571631"/>
              <a:gd name="connsiteX0" fmla="*/ 3239481 w 3957722"/>
              <a:gd name="connsiteY0" fmla="*/ 0 h 571631"/>
              <a:gd name="connsiteX1" fmla="*/ 2191129 w 3957722"/>
              <a:gd name="connsiteY1" fmla="*/ 569097 h 571631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2" fmla="*/ 40291 w 2206959"/>
              <a:gd name="connsiteY2" fmla="*/ 570753 h 613075"/>
              <a:gd name="connsiteX3" fmla="*/ 1488718 w 2206959"/>
              <a:gd name="connsiteY3" fmla="*/ 0 h 613075"/>
              <a:gd name="connsiteX0" fmla="*/ 1488718 w 2206959"/>
              <a:gd name="connsiteY0" fmla="*/ 0 h 613075"/>
              <a:gd name="connsiteX1" fmla="*/ 440366 w 2206959"/>
              <a:gd name="connsiteY1" fmla="*/ 569097 h 613075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2" fmla="*/ 1048352 w 1766593"/>
              <a:gd name="connsiteY2" fmla="*/ 0 h 569097"/>
              <a:gd name="connsiteX0" fmla="*/ 1048352 w 1766593"/>
              <a:gd name="connsiteY0" fmla="*/ 0 h 569097"/>
              <a:gd name="connsiteX1" fmla="*/ 0 w 1766593"/>
              <a:gd name="connsiteY1" fmla="*/ 569097 h 569097"/>
              <a:gd name="connsiteX0" fmla="*/ 3143852 w 3553132"/>
              <a:gd name="connsiteY0" fmla="*/ 0 h 569097"/>
              <a:gd name="connsiteX1" fmla="*/ 2095500 w 3553132"/>
              <a:gd name="connsiteY1" fmla="*/ 569097 h 569097"/>
              <a:gd name="connsiteX2" fmla="*/ 3143852 w 3553132"/>
              <a:gd name="connsiteY2" fmla="*/ 0 h 569097"/>
              <a:gd name="connsiteX0" fmla="*/ 3143852 w 3553132"/>
              <a:gd name="connsiteY0" fmla="*/ 0 h 569097"/>
              <a:gd name="connsiteX1" fmla="*/ 0 w 3553132"/>
              <a:gd name="connsiteY1" fmla="*/ 292872 h 569097"/>
              <a:gd name="connsiteX0" fmla="*/ 3143852 w 3972902"/>
              <a:gd name="connsiteY0" fmla="*/ 0 h 702162"/>
              <a:gd name="connsiteX1" fmla="*/ 2095500 w 3972902"/>
              <a:gd name="connsiteY1" fmla="*/ 569097 h 702162"/>
              <a:gd name="connsiteX2" fmla="*/ 3143852 w 3972902"/>
              <a:gd name="connsiteY2" fmla="*/ 0 h 702162"/>
              <a:gd name="connsiteX0" fmla="*/ 3143852 w 3972902"/>
              <a:gd name="connsiteY0" fmla="*/ 0 h 702162"/>
              <a:gd name="connsiteX1" fmla="*/ 0 w 3972902"/>
              <a:gd name="connsiteY1" fmla="*/ 292872 h 702162"/>
              <a:gd name="connsiteX0" fmla="*/ 3143852 w 3968055"/>
              <a:gd name="connsiteY0" fmla="*/ 0 h 782146"/>
              <a:gd name="connsiteX1" fmla="*/ 2095500 w 3968055"/>
              <a:gd name="connsiteY1" fmla="*/ 569097 h 782146"/>
              <a:gd name="connsiteX2" fmla="*/ 3143852 w 3968055"/>
              <a:gd name="connsiteY2" fmla="*/ 0 h 782146"/>
              <a:gd name="connsiteX0" fmla="*/ 3143852 w 3968055"/>
              <a:gd name="connsiteY0" fmla="*/ 0 h 782146"/>
              <a:gd name="connsiteX1" fmla="*/ 0 w 3968055"/>
              <a:gd name="connsiteY1" fmla="*/ 292872 h 782146"/>
              <a:gd name="connsiteX0" fmla="*/ 3143852 w 4022658"/>
              <a:gd name="connsiteY0" fmla="*/ 0 h 639135"/>
              <a:gd name="connsiteX1" fmla="*/ 2095500 w 4022658"/>
              <a:gd name="connsiteY1" fmla="*/ 569097 h 639135"/>
              <a:gd name="connsiteX2" fmla="*/ 3143852 w 4022658"/>
              <a:gd name="connsiteY2" fmla="*/ 0 h 639135"/>
              <a:gd name="connsiteX0" fmla="*/ 3143852 w 4022658"/>
              <a:gd name="connsiteY0" fmla="*/ 0 h 639135"/>
              <a:gd name="connsiteX1" fmla="*/ 0 w 4022658"/>
              <a:gd name="connsiteY1" fmla="*/ 292872 h 639135"/>
              <a:gd name="connsiteX0" fmla="*/ 3143852 w 4193556"/>
              <a:gd name="connsiteY0" fmla="*/ 0 h 593014"/>
              <a:gd name="connsiteX1" fmla="*/ 2095500 w 4193556"/>
              <a:gd name="connsiteY1" fmla="*/ 569097 h 593014"/>
              <a:gd name="connsiteX2" fmla="*/ 3143852 w 4193556"/>
              <a:gd name="connsiteY2" fmla="*/ 0 h 593014"/>
              <a:gd name="connsiteX0" fmla="*/ 3143852 w 4193556"/>
              <a:gd name="connsiteY0" fmla="*/ 0 h 593014"/>
              <a:gd name="connsiteX1" fmla="*/ 0 w 4193556"/>
              <a:gd name="connsiteY1" fmla="*/ 292872 h 593014"/>
              <a:gd name="connsiteX0" fmla="*/ 3201002 w 4229632"/>
              <a:gd name="connsiteY0" fmla="*/ 0 h 569097"/>
              <a:gd name="connsiteX1" fmla="*/ 2152650 w 4229632"/>
              <a:gd name="connsiteY1" fmla="*/ 569097 h 569097"/>
              <a:gd name="connsiteX2" fmla="*/ 3201002 w 4229632"/>
              <a:gd name="connsiteY2" fmla="*/ 0 h 569097"/>
              <a:gd name="connsiteX0" fmla="*/ 3201002 w 4229632"/>
              <a:gd name="connsiteY0" fmla="*/ 0 h 569097"/>
              <a:gd name="connsiteX1" fmla="*/ 0 w 4229632"/>
              <a:gd name="connsiteY1" fmla="*/ 121422 h 569097"/>
              <a:gd name="connsiteX0" fmla="*/ 3201002 w 4061646"/>
              <a:gd name="connsiteY0" fmla="*/ 0 h 584668"/>
              <a:gd name="connsiteX1" fmla="*/ 2152650 w 4061646"/>
              <a:gd name="connsiteY1" fmla="*/ 569097 h 584668"/>
              <a:gd name="connsiteX2" fmla="*/ 3201002 w 4061646"/>
              <a:gd name="connsiteY2" fmla="*/ 0 h 584668"/>
              <a:gd name="connsiteX0" fmla="*/ 3201002 w 4061646"/>
              <a:gd name="connsiteY0" fmla="*/ 0 h 584668"/>
              <a:gd name="connsiteX1" fmla="*/ 0 w 4061646"/>
              <a:gd name="connsiteY1" fmla="*/ 121422 h 584668"/>
              <a:gd name="connsiteX0" fmla="*/ 3201002 w 3989374"/>
              <a:gd name="connsiteY0" fmla="*/ 0 h 614299"/>
              <a:gd name="connsiteX1" fmla="*/ 2152650 w 3989374"/>
              <a:gd name="connsiteY1" fmla="*/ 569097 h 614299"/>
              <a:gd name="connsiteX2" fmla="*/ 3201002 w 3989374"/>
              <a:gd name="connsiteY2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2152650 w 3989374"/>
              <a:gd name="connsiteY0" fmla="*/ 569097 h 673118"/>
              <a:gd name="connsiteX1" fmla="*/ 3201002 w 3989374"/>
              <a:gd name="connsiteY1" fmla="*/ 0 h 673118"/>
              <a:gd name="connsiteX2" fmla="*/ 2244090 w 3989374"/>
              <a:gd name="connsiteY2" fmla="*/ 673118 h 673118"/>
              <a:gd name="connsiteX0" fmla="*/ 3201002 w 3989374"/>
              <a:gd name="connsiteY0" fmla="*/ 0 h 673118"/>
              <a:gd name="connsiteX1" fmla="*/ 0 w 3989374"/>
              <a:gd name="connsiteY1" fmla="*/ 121422 h 673118"/>
              <a:gd name="connsiteX0" fmla="*/ 2152650 w 3989374"/>
              <a:gd name="connsiteY0" fmla="*/ 569097 h 614299"/>
              <a:gd name="connsiteX1" fmla="*/ 3201002 w 3989374"/>
              <a:gd name="connsiteY1" fmla="*/ 0 h 614299"/>
              <a:gd name="connsiteX0" fmla="*/ 3201002 w 3989374"/>
              <a:gd name="connsiteY0" fmla="*/ 0 h 614299"/>
              <a:gd name="connsiteX1" fmla="*/ 0 w 3989374"/>
              <a:gd name="connsiteY1" fmla="*/ 121422 h 614299"/>
              <a:gd name="connsiteX0" fmla="*/ 3197678 w 3989374"/>
              <a:gd name="connsiteY0" fmla="*/ 0 h 619346"/>
              <a:gd name="connsiteX1" fmla="*/ 3201002 w 3989374"/>
              <a:gd name="connsiteY1" fmla="*/ 5047 h 619346"/>
              <a:gd name="connsiteX0" fmla="*/ 3201002 w 3989374"/>
              <a:gd name="connsiteY0" fmla="*/ 5047 h 619346"/>
              <a:gd name="connsiteX1" fmla="*/ 0 w 3989374"/>
              <a:gd name="connsiteY1" fmla="*/ 126469 h 619346"/>
              <a:gd name="connsiteX0" fmla="*/ 3197678 w 3237608"/>
              <a:gd name="connsiteY0" fmla="*/ 2600005 h 2929627"/>
              <a:gd name="connsiteX1" fmla="*/ 3201002 w 3237608"/>
              <a:gd name="connsiteY1" fmla="*/ 2605052 h 2929627"/>
              <a:gd name="connsiteX0" fmla="*/ 2012048 w 3237608"/>
              <a:gd name="connsiteY0" fmla="*/ 0 h 2929627"/>
              <a:gd name="connsiteX1" fmla="*/ 0 w 3237608"/>
              <a:gd name="connsiteY1" fmla="*/ 2726474 h 2929627"/>
              <a:gd name="connsiteX0" fmla="*/ 3197678 w 3201002"/>
              <a:gd name="connsiteY0" fmla="*/ 2600005 h 3023439"/>
              <a:gd name="connsiteX1" fmla="*/ 3201002 w 3201002"/>
              <a:gd name="connsiteY1" fmla="*/ 2605052 h 3023439"/>
              <a:gd name="connsiteX0" fmla="*/ 2012048 w 3201002"/>
              <a:gd name="connsiteY0" fmla="*/ 0 h 3023439"/>
              <a:gd name="connsiteX1" fmla="*/ 0 w 3201002"/>
              <a:gd name="connsiteY1" fmla="*/ 2726474 h 3023439"/>
              <a:gd name="connsiteX0" fmla="*/ 3197678 w 3201002"/>
              <a:gd name="connsiteY0" fmla="*/ 2600005 h 2726474"/>
              <a:gd name="connsiteX1" fmla="*/ 3201002 w 3201002"/>
              <a:gd name="connsiteY1" fmla="*/ 2605052 h 2726474"/>
              <a:gd name="connsiteX0" fmla="*/ 2012048 w 3201002"/>
              <a:gd name="connsiteY0" fmla="*/ 0 h 2726474"/>
              <a:gd name="connsiteX1" fmla="*/ 0 w 3201002"/>
              <a:gd name="connsiteY1" fmla="*/ 2726474 h 2726474"/>
              <a:gd name="connsiteX0" fmla="*/ 3197678 w 3201002"/>
              <a:gd name="connsiteY0" fmla="*/ 2624676 h 2751145"/>
              <a:gd name="connsiteX1" fmla="*/ 3201002 w 3201002"/>
              <a:gd name="connsiteY1" fmla="*/ 2629723 h 2751145"/>
              <a:gd name="connsiteX0" fmla="*/ 2012048 w 3201002"/>
              <a:gd name="connsiteY0" fmla="*/ 24671 h 2751145"/>
              <a:gd name="connsiteX1" fmla="*/ 0 w 3201002"/>
              <a:gd name="connsiteY1" fmla="*/ 2751145 h 2751145"/>
              <a:gd name="connsiteX0" fmla="*/ 3265403 w 3268727"/>
              <a:gd name="connsiteY0" fmla="*/ 2623050 h 2975652"/>
              <a:gd name="connsiteX1" fmla="*/ 3268727 w 3268727"/>
              <a:gd name="connsiteY1" fmla="*/ 2628097 h 2975652"/>
              <a:gd name="connsiteX0" fmla="*/ 2079773 w 3268727"/>
              <a:gd name="connsiteY0" fmla="*/ 23045 h 2975652"/>
              <a:gd name="connsiteX1" fmla="*/ 0 w 3268727"/>
              <a:gd name="connsiteY1" fmla="*/ 2975651 h 2975652"/>
              <a:gd name="connsiteX0" fmla="*/ 3265403 w 3268727"/>
              <a:gd name="connsiteY0" fmla="*/ 2623725 h 2976325"/>
              <a:gd name="connsiteX1" fmla="*/ 3268727 w 3268727"/>
              <a:gd name="connsiteY1" fmla="*/ 2628772 h 2976325"/>
              <a:gd name="connsiteX0" fmla="*/ 2079773 w 3268727"/>
              <a:gd name="connsiteY0" fmla="*/ 23720 h 2976325"/>
              <a:gd name="connsiteX1" fmla="*/ 0 w 3268727"/>
              <a:gd name="connsiteY1" fmla="*/ 2976326 h 2976325"/>
              <a:gd name="connsiteX0" fmla="*/ 3265403 w 3268727"/>
              <a:gd name="connsiteY0" fmla="*/ 2606420 h 2959021"/>
              <a:gd name="connsiteX1" fmla="*/ 3268727 w 3268727"/>
              <a:gd name="connsiteY1" fmla="*/ 2611467 h 2959021"/>
              <a:gd name="connsiteX0" fmla="*/ 2079773 w 3268727"/>
              <a:gd name="connsiteY0" fmla="*/ 6415 h 2959021"/>
              <a:gd name="connsiteX1" fmla="*/ 0 w 3268727"/>
              <a:gd name="connsiteY1" fmla="*/ 2959021 h 2959021"/>
              <a:gd name="connsiteX0" fmla="*/ 3265403 w 3268727"/>
              <a:gd name="connsiteY0" fmla="*/ 2602923 h 2955524"/>
              <a:gd name="connsiteX1" fmla="*/ 3268727 w 3268727"/>
              <a:gd name="connsiteY1" fmla="*/ 2607970 h 2955524"/>
              <a:gd name="connsiteX0" fmla="*/ 2079773 w 3268727"/>
              <a:gd name="connsiteY0" fmla="*/ 2918 h 2955524"/>
              <a:gd name="connsiteX1" fmla="*/ 0 w 3268727"/>
              <a:gd name="connsiteY1" fmla="*/ 2955524 h 2955524"/>
              <a:gd name="connsiteX0" fmla="*/ 3303028 w 3306352"/>
              <a:gd name="connsiteY0" fmla="*/ 2603226 h 2675421"/>
              <a:gd name="connsiteX1" fmla="*/ 3306352 w 3306352"/>
              <a:gd name="connsiteY1" fmla="*/ 2608273 h 2675421"/>
              <a:gd name="connsiteX0" fmla="*/ 2117398 w 3306352"/>
              <a:gd name="connsiteY0" fmla="*/ 3221 h 2675421"/>
              <a:gd name="connsiteX1" fmla="*/ 0 w 3306352"/>
              <a:gd name="connsiteY1" fmla="*/ 2675421 h 2675421"/>
              <a:gd name="connsiteX0" fmla="*/ 3303028 w 3306352"/>
              <a:gd name="connsiteY0" fmla="*/ 2601128 h 2673323"/>
              <a:gd name="connsiteX1" fmla="*/ 3306352 w 3306352"/>
              <a:gd name="connsiteY1" fmla="*/ 2606175 h 2673323"/>
              <a:gd name="connsiteX0" fmla="*/ 2117398 w 3306352"/>
              <a:gd name="connsiteY0" fmla="*/ 1123 h 2673323"/>
              <a:gd name="connsiteX1" fmla="*/ 0 w 3306352"/>
              <a:gd name="connsiteY1" fmla="*/ 2673323 h 2673323"/>
              <a:gd name="connsiteX0" fmla="*/ 3303028 w 3306352"/>
              <a:gd name="connsiteY0" fmla="*/ 2600249 h 2672444"/>
              <a:gd name="connsiteX1" fmla="*/ 3306352 w 3306352"/>
              <a:gd name="connsiteY1" fmla="*/ 2605296 h 2672444"/>
              <a:gd name="connsiteX0" fmla="*/ 2117398 w 3306352"/>
              <a:gd name="connsiteY0" fmla="*/ 244 h 2672444"/>
              <a:gd name="connsiteX1" fmla="*/ 0 w 3306352"/>
              <a:gd name="connsiteY1" fmla="*/ 2672444 h 2672444"/>
              <a:gd name="connsiteX0" fmla="*/ 3303028 w 3306352"/>
              <a:gd name="connsiteY0" fmla="*/ 2603674 h 2675869"/>
              <a:gd name="connsiteX1" fmla="*/ 3306352 w 3306352"/>
              <a:gd name="connsiteY1" fmla="*/ 2608721 h 2675869"/>
              <a:gd name="connsiteX0" fmla="*/ 2117398 w 3306352"/>
              <a:gd name="connsiteY0" fmla="*/ 3669 h 2675869"/>
              <a:gd name="connsiteX1" fmla="*/ 0 w 3306352"/>
              <a:gd name="connsiteY1" fmla="*/ 2675869 h 2675869"/>
              <a:gd name="connsiteX0" fmla="*/ 3303028 w 3306352"/>
              <a:gd name="connsiteY0" fmla="*/ 2619228 h 2691423"/>
              <a:gd name="connsiteX1" fmla="*/ 3306352 w 3306352"/>
              <a:gd name="connsiteY1" fmla="*/ 2624275 h 2691423"/>
              <a:gd name="connsiteX0" fmla="*/ 2117398 w 3306352"/>
              <a:gd name="connsiteY0" fmla="*/ 19223 h 2691423"/>
              <a:gd name="connsiteX1" fmla="*/ 0 w 3306352"/>
              <a:gd name="connsiteY1" fmla="*/ 2691423 h 2691423"/>
              <a:gd name="connsiteX0" fmla="*/ 3303028 w 3306352"/>
              <a:gd name="connsiteY0" fmla="*/ 2625594 h 2697789"/>
              <a:gd name="connsiteX1" fmla="*/ 3306352 w 3306352"/>
              <a:gd name="connsiteY1" fmla="*/ 2630641 h 2697789"/>
              <a:gd name="connsiteX0" fmla="*/ 2117398 w 3306352"/>
              <a:gd name="connsiteY0" fmla="*/ 25589 h 2697789"/>
              <a:gd name="connsiteX1" fmla="*/ 0 w 3306352"/>
              <a:gd name="connsiteY1" fmla="*/ 2697789 h 2697789"/>
              <a:gd name="connsiteX0" fmla="*/ 3303028 w 3306352"/>
              <a:gd name="connsiteY0" fmla="*/ 2624673 h 2696868"/>
              <a:gd name="connsiteX1" fmla="*/ 3306352 w 3306352"/>
              <a:gd name="connsiteY1" fmla="*/ 2629720 h 2696868"/>
              <a:gd name="connsiteX0" fmla="*/ 2117398 w 3306352"/>
              <a:gd name="connsiteY0" fmla="*/ 24668 h 2696868"/>
              <a:gd name="connsiteX1" fmla="*/ 0 w 3306352"/>
              <a:gd name="connsiteY1" fmla="*/ 2696868 h 2696868"/>
              <a:gd name="connsiteX0" fmla="*/ 3303028 w 3306352"/>
              <a:gd name="connsiteY0" fmla="*/ 2638967 h 2711162"/>
              <a:gd name="connsiteX1" fmla="*/ 3306352 w 3306352"/>
              <a:gd name="connsiteY1" fmla="*/ 2644014 h 2711162"/>
              <a:gd name="connsiteX0" fmla="*/ 2117398 w 3306352"/>
              <a:gd name="connsiteY0" fmla="*/ 38962 h 2711162"/>
              <a:gd name="connsiteX1" fmla="*/ 0 w 3306352"/>
              <a:gd name="connsiteY1" fmla="*/ 2711162 h 2711162"/>
              <a:gd name="connsiteX0" fmla="*/ 3303028 w 3306352"/>
              <a:gd name="connsiteY0" fmla="*/ 2620126 h 2692321"/>
              <a:gd name="connsiteX1" fmla="*/ 3306352 w 3306352"/>
              <a:gd name="connsiteY1" fmla="*/ 2625173 h 2692321"/>
              <a:gd name="connsiteX0" fmla="*/ 2117398 w 3306352"/>
              <a:gd name="connsiteY0" fmla="*/ 20121 h 2692321"/>
              <a:gd name="connsiteX1" fmla="*/ 0 w 3306352"/>
              <a:gd name="connsiteY1" fmla="*/ 2692321 h 2692321"/>
              <a:gd name="connsiteX0" fmla="*/ 3303028 w 3306352"/>
              <a:gd name="connsiteY0" fmla="*/ 2604890 h 2677085"/>
              <a:gd name="connsiteX1" fmla="*/ 3306352 w 3306352"/>
              <a:gd name="connsiteY1" fmla="*/ 2609937 h 2677085"/>
              <a:gd name="connsiteX0" fmla="*/ 2117398 w 3306352"/>
              <a:gd name="connsiteY0" fmla="*/ 4885 h 2677085"/>
              <a:gd name="connsiteX1" fmla="*/ 0 w 3306352"/>
              <a:gd name="connsiteY1" fmla="*/ 2677085 h 2677085"/>
              <a:gd name="connsiteX0" fmla="*/ 3303028 w 3306352"/>
              <a:gd name="connsiteY0" fmla="*/ 2600065 h 2672260"/>
              <a:gd name="connsiteX1" fmla="*/ 3306352 w 3306352"/>
              <a:gd name="connsiteY1" fmla="*/ 2605112 h 2672260"/>
              <a:gd name="connsiteX0" fmla="*/ 2117398 w 3306352"/>
              <a:gd name="connsiteY0" fmla="*/ 60 h 2672260"/>
              <a:gd name="connsiteX1" fmla="*/ 0 w 3306352"/>
              <a:gd name="connsiteY1" fmla="*/ 2672260 h 2672260"/>
              <a:gd name="connsiteX0" fmla="*/ 3303028 w 3306352"/>
              <a:gd name="connsiteY0" fmla="*/ 2618773 h 2690968"/>
              <a:gd name="connsiteX1" fmla="*/ 3306352 w 3306352"/>
              <a:gd name="connsiteY1" fmla="*/ 2623820 h 2690968"/>
              <a:gd name="connsiteX0" fmla="*/ 2083157 w 3306352"/>
              <a:gd name="connsiteY0" fmla="*/ 59 h 2690968"/>
              <a:gd name="connsiteX1" fmla="*/ 0 w 3306352"/>
              <a:gd name="connsiteY1" fmla="*/ 2690968 h 2690968"/>
              <a:gd name="connsiteX0" fmla="*/ 3303028 w 3306352"/>
              <a:gd name="connsiteY0" fmla="*/ 2618714 h 2690909"/>
              <a:gd name="connsiteX1" fmla="*/ 3306352 w 3306352"/>
              <a:gd name="connsiteY1" fmla="*/ 2623761 h 2690909"/>
              <a:gd name="connsiteX0" fmla="*/ 2083157 w 3306352"/>
              <a:gd name="connsiteY0" fmla="*/ 0 h 2690909"/>
              <a:gd name="connsiteX1" fmla="*/ 0 w 3306352"/>
              <a:gd name="connsiteY1" fmla="*/ 2690909 h 2690909"/>
              <a:gd name="connsiteX0" fmla="*/ 3303028 w 3306352"/>
              <a:gd name="connsiteY0" fmla="*/ 2618714 h 2690909"/>
              <a:gd name="connsiteX1" fmla="*/ 3306352 w 3306352"/>
              <a:gd name="connsiteY1" fmla="*/ 2623761 h 2690909"/>
              <a:gd name="connsiteX0" fmla="*/ 2083157 w 3306352"/>
              <a:gd name="connsiteY0" fmla="*/ 0 h 2690909"/>
              <a:gd name="connsiteX1" fmla="*/ 0 w 3306352"/>
              <a:gd name="connsiteY1" fmla="*/ 2690909 h 2690909"/>
              <a:gd name="connsiteX0" fmla="*/ 3303028 w 3306352"/>
              <a:gd name="connsiteY0" fmla="*/ 2314297 h 2386492"/>
              <a:gd name="connsiteX1" fmla="*/ 3306352 w 3306352"/>
              <a:gd name="connsiteY1" fmla="*/ 2319344 h 2386492"/>
              <a:gd name="connsiteX0" fmla="*/ 2274419 w 3306352"/>
              <a:gd name="connsiteY0" fmla="*/ 0 h 2386492"/>
              <a:gd name="connsiteX1" fmla="*/ 0 w 3306352"/>
              <a:gd name="connsiteY1" fmla="*/ 2386492 h 2386492"/>
              <a:gd name="connsiteX0" fmla="*/ 3303028 w 3306352"/>
              <a:gd name="connsiteY0" fmla="*/ 2314297 h 2386492"/>
              <a:gd name="connsiteX1" fmla="*/ 3306352 w 3306352"/>
              <a:gd name="connsiteY1" fmla="*/ 2319344 h 2386492"/>
              <a:gd name="connsiteX0" fmla="*/ 2274419 w 3306352"/>
              <a:gd name="connsiteY0" fmla="*/ 0 h 2386492"/>
              <a:gd name="connsiteX1" fmla="*/ 0 w 3306352"/>
              <a:gd name="connsiteY1" fmla="*/ 2386492 h 2386492"/>
              <a:gd name="connsiteX0" fmla="*/ 3303028 w 3306352"/>
              <a:gd name="connsiteY0" fmla="*/ 2314297 h 2386492"/>
              <a:gd name="connsiteX1" fmla="*/ 3306352 w 3306352"/>
              <a:gd name="connsiteY1" fmla="*/ 2319344 h 2386492"/>
              <a:gd name="connsiteX0" fmla="*/ 2274419 w 3306352"/>
              <a:gd name="connsiteY0" fmla="*/ 0 h 2386492"/>
              <a:gd name="connsiteX1" fmla="*/ 0 w 3306352"/>
              <a:gd name="connsiteY1" fmla="*/ 2386492 h 2386492"/>
              <a:gd name="connsiteX0" fmla="*/ 3303028 w 3306352"/>
              <a:gd name="connsiteY0" fmla="*/ 2314297 h 2386492"/>
              <a:gd name="connsiteX1" fmla="*/ 3306352 w 3306352"/>
              <a:gd name="connsiteY1" fmla="*/ 2319344 h 2386492"/>
              <a:gd name="connsiteX0" fmla="*/ 2274419 w 3306352"/>
              <a:gd name="connsiteY0" fmla="*/ 0 h 2386492"/>
              <a:gd name="connsiteX1" fmla="*/ 0 w 3306352"/>
              <a:gd name="connsiteY1" fmla="*/ 2386492 h 2386492"/>
              <a:gd name="connsiteX0" fmla="*/ 3303028 w 3306352"/>
              <a:gd name="connsiteY0" fmla="*/ 2546235 h 2618430"/>
              <a:gd name="connsiteX1" fmla="*/ 3306352 w 3306352"/>
              <a:gd name="connsiteY1" fmla="*/ 2551282 h 2618430"/>
              <a:gd name="connsiteX0" fmla="*/ 2170094 w 3306352"/>
              <a:gd name="connsiteY0" fmla="*/ 0 h 2618430"/>
              <a:gd name="connsiteX1" fmla="*/ 0 w 3306352"/>
              <a:gd name="connsiteY1" fmla="*/ 2618430 h 2618430"/>
              <a:gd name="connsiteX0" fmla="*/ 3323029 w 3326353"/>
              <a:gd name="connsiteY0" fmla="*/ 2546235 h 2618430"/>
              <a:gd name="connsiteX1" fmla="*/ 3326353 w 3326353"/>
              <a:gd name="connsiteY1" fmla="*/ 2551282 h 2618430"/>
              <a:gd name="connsiteX0" fmla="*/ 2190095 w 3326353"/>
              <a:gd name="connsiteY0" fmla="*/ 0 h 2618430"/>
              <a:gd name="connsiteX1" fmla="*/ 20001 w 3326353"/>
              <a:gd name="connsiteY1" fmla="*/ 2618430 h 2618430"/>
              <a:gd name="connsiteX0" fmla="*/ 3317749 w 3321073"/>
              <a:gd name="connsiteY0" fmla="*/ 2401274 h 2473469"/>
              <a:gd name="connsiteX1" fmla="*/ 3321073 w 3321073"/>
              <a:gd name="connsiteY1" fmla="*/ 2406321 h 2473469"/>
              <a:gd name="connsiteX0" fmla="*/ 2210896 w 3321073"/>
              <a:gd name="connsiteY0" fmla="*/ 0 h 2473469"/>
              <a:gd name="connsiteX1" fmla="*/ 14721 w 3321073"/>
              <a:gd name="connsiteY1" fmla="*/ 2473469 h 2473469"/>
              <a:gd name="connsiteX0" fmla="*/ 3303028 w 3306352"/>
              <a:gd name="connsiteY0" fmla="*/ 661743 h 733938"/>
              <a:gd name="connsiteX1" fmla="*/ 3306352 w 3306352"/>
              <a:gd name="connsiteY1" fmla="*/ 666790 h 733938"/>
              <a:gd name="connsiteX0" fmla="*/ 2517844 w 3306352"/>
              <a:gd name="connsiteY0" fmla="*/ 0 h 733938"/>
              <a:gd name="connsiteX1" fmla="*/ 0 w 3306352"/>
              <a:gd name="connsiteY1" fmla="*/ 733938 h 733938"/>
              <a:gd name="connsiteX0" fmla="*/ 3303028 w 3306352"/>
              <a:gd name="connsiteY0" fmla="*/ 661743 h 733938"/>
              <a:gd name="connsiteX1" fmla="*/ 3306352 w 3306352"/>
              <a:gd name="connsiteY1" fmla="*/ 666790 h 733938"/>
              <a:gd name="connsiteX0" fmla="*/ 2517844 w 3306352"/>
              <a:gd name="connsiteY0" fmla="*/ 0 h 733938"/>
              <a:gd name="connsiteX1" fmla="*/ 0 w 3306352"/>
              <a:gd name="connsiteY1" fmla="*/ 733938 h 733938"/>
              <a:gd name="connsiteX0" fmla="*/ 3303028 w 3306352"/>
              <a:gd name="connsiteY0" fmla="*/ 2488252 h 2560447"/>
              <a:gd name="connsiteX1" fmla="*/ 3306352 w 3306352"/>
              <a:gd name="connsiteY1" fmla="*/ 2493299 h 2560447"/>
              <a:gd name="connsiteX0" fmla="*/ 2196177 w 3306352"/>
              <a:gd name="connsiteY0" fmla="*/ 0 h 2560447"/>
              <a:gd name="connsiteX1" fmla="*/ 0 w 3306352"/>
              <a:gd name="connsiteY1" fmla="*/ 2560447 h 2560447"/>
              <a:gd name="connsiteX0" fmla="*/ 3303028 w 3306352"/>
              <a:gd name="connsiteY0" fmla="*/ 2488252 h 2560447"/>
              <a:gd name="connsiteX1" fmla="*/ 3306352 w 3306352"/>
              <a:gd name="connsiteY1" fmla="*/ 2493299 h 2560447"/>
              <a:gd name="connsiteX0" fmla="*/ 2196177 w 3306352"/>
              <a:gd name="connsiteY0" fmla="*/ 0 h 2560447"/>
              <a:gd name="connsiteX1" fmla="*/ 0 w 3306352"/>
              <a:gd name="connsiteY1" fmla="*/ 2560447 h 2560447"/>
              <a:gd name="connsiteX0" fmla="*/ 3303028 w 3306352"/>
              <a:gd name="connsiteY0" fmla="*/ 2488252 h 2560447"/>
              <a:gd name="connsiteX1" fmla="*/ 3306352 w 3306352"/>
              <a:gd name="connsiteY1" fmla="*/ 2493299 h 2560447"/>
              <a:gd name="connsiteX0" fmla="*/ 2196177 w 3306352"/>
              <a:gd name="connsiteY0" fmla="*/ 0 h 2560447"/>
              <a:gd name="connsiteX1" fmla="*/ 0 w 3306352"/>
              <a:gd name="connsiteY1" fmla="*/ 2560447 h 2560447"/>
              <a:gd name="connsiteX0" fmla="*/ 3303028 w 3306352"/>
              <a:gd name="connsiteY0" fmla="*/ 2488252 h 2560447"/>
              <a:gd name="connsiteX1" fmla="*/ 3306352 w 3306352"/>
              <a:gd name="connsiteY1" fmla="*/ 2493299 h 2560447"/>
              <a:gd name="connsiteX0" fmla="*/ 2196177 w 3306352"/>
              <a:gd name="connsiteY0" fmla="*/ 0 h 2560447"/>
              <a:gd name="connsiteX1" fmla="*/ 0 w 3306352"/>
              <a:gd name="connsiteY1" fmla="*/ 2560447 h 2560447"/>
              <a:gd name="connsiteX0" fmla="*/ 3303028 w 3306352"/>
              <a:gd name="connsiteY0" fmla="*/ 2488252 h 2560447"/>
              <a:gd name="connsiteX1" fmla="*/ 3306352 w 3306352"/>
              <a:gd name="connsiteY1" fmla="*/ 2493299 h 2560447"/>
              <a:gd name="connsiteX0" fmla="*/ 2196177 w 3306352"/>
              <a:gd name="connsiteY0" fmla="*/ 0 h 2560447"/>
              <a:gd name="connsiteX1" fmla="*/ 0 w 3306352"/>
              <a:gd name="connsiteY1" fmla="*/ 2560447 h 2560447"/>
              <a:gd name="connsiteX0" fmla="*/ 3303028 w 3303028"/>
              <a:gd name="connsiteY0" fmla="*/ 2488252 h 2560447"/>
              <a:gd name="connsiteX1" fmla="*/ 2402552 w 3303028"/>
              <a:gd name="connsiteY1" fmla="*/ 1893160 h 2560447"/>
              <a:gd name="connsiteX0" fmla="*/ 2196177 w 3303028"/>
              <a:gd name="connsiteY0" fmla="*/ 0 h 2560447"/>
              <a:gd name="connsiteX1" fmla="*/ 0 w 3303028"/>
              <a:gd name="connsiteY1" fmla="*/ 2560447 h 2560447"/>
              <a:gd name="connsiteX0" fmla="*/ 3303028 w 3303028"/>
              <a:gd name="connsiteY0" fmla="*/ 2488252 h 2560447"/>
              <a:gd name="connsiteX1" fmla="*/ 1890666 w 3303028"/>
              <a:gd name="connsiteY1" fmla="*/ 92745 h 2560447"/>
              <a:gd name="connsiteX0" fmla="*/ 2196177 w 3303028"/>
              <a:gd name="connsiteY0" fmla="*/ 0 h 2560447"/>
              <a:gd name="connsiteX1" fmla="*/ 0 w 3303028"/>
              <a:gd name="connsiteY1" fmla="*/ 2560447 h 2560447"/>
              <a:gd name="connsiteX0" fmla="*/ 1815359 w 2196178"/>
              <a:gd name="connsiteY0" fmla="*/ 154381 h 2560447"/>
              <a:gd name="connsiteX1" fmla="*/ 1890666 w 2196178"/>
              <a:gd name="connsiteY1" fmla="*/ 92745 h 2560447"/>
              <a:gd name="connsiteX0" fmla="*/ 2196177 w 2196178"/>
              <a:gd name="connsiteY0" fmla="*/ 0 h 2560447"/>
              <a:gd name="connsiteX1" fmla="*/ 0 w 2196178"/>
              <a:gd name="connsiteY1" fmla="*/ 2560447 h 2560447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5359 w 2252686"/>
              <a:gd name="connsiteY0" fmla="*/ 502287 h 2908353"/>
              <a:gd name="connsiteX1" fmla="*/ 1890666 w 2252686"/>
              <a:gd name="connsiteY1" fmla="*/ 440651 h 2908353"/>
              <a:gd name="connsiteX0" fmla="*/ 2252686 w 2252686"/>
              <a:gd name="connsiteY0" fmla="*/ 0 h 2908353"/>
              <a:gd name="connsiteX1" fmla="*/ 0 w 2252686"/>
              <a:gd name="connsiteY1" fmla="*/ 2908353 h 2908353"/>
              <a:gd name="connsiteX0" fmla="*/ 1814935 w 2252262"/>
              <a:gd name="connsiteY0" fmla="*/ 502287 h 2686647"/>
              <a:gd name="connsiteX1" fmla="*/ 1890242 w 2252262"/>
              <a:gd name="connsiteY1" fmla="*/ 440651 h 2686647"/>
              <a:gd name="connsiteX0" fmla="*/ 2252262 w 2252262"/>
              <a:gd name="connsiteY0" fmla="*/ 0 h 2686647"/>
              <a:gd name="connsiteX1" fmla="*/ 0 w 2252262"/>
              <a:gd name="connsiteY1" fmla="*/ 2686646 h 2686647"/>
              <a:gd name="connsiteX0" fmla="*/ 1816042 w 2253369"/>
              <a:gd name="connsiteY0" fmla="*/ 502287 h 2715824"/>
              <a:gd name="connsiteX1" fmla="*/ 1891349 w 2253369"/>
              <a:gd name="connsiteY1" fmla="*/ 440651 h 2715824"/>
              <a:gd name="connsiteX0" fmla="*/ 2253369 w 2253369"/>
              <a:gd name="connsiteY0" fmla="*/ 0 h 2715824"/>
              <a:gd name="connsiteX1" fmla="*/ 0 w 2253369"/>
              <a:gd name="connsiteY1" fmla="*/ 2715824 h 2715824"/>
              <a:gd name="connsiteX0" fmla="*/ 1816042 w 2253369"/>
              <a:gd name="connsiteY0" fmla="*/ 502287 h 2715824"/>
              <a:gd name="connsiteX1" fmla="*/ 1891349 w 2253369"/>
              <a:gd name="connsiteY1" fmla="*/ 440651 h 2715824"/>
              <a:gd name="connsiteX0" fmla="*/ 2253369 w 2253369"/>
              <a:gd name="connsiteY0" fmla="*/ 0 h 2715824"/>
              <a:gd name="connsiteX1" fmla="*/ 0 w 2253369"/>
              <a:gd name="connsiteY1" fmla="*/ 2715824 h 2715824"/>
              <a:gd name="connsiteX0" fmla="*/ 1822327 w 2259654"/>
              <a:gd name="connsiteY0" fmla="*/ 502287 h 2223041"/>
              <a:gd name="connsiteX1" fmla="*/ 1897634 w 2259654"/>
              <a:gd name="connsiteY1" fmla="*/ 440651 h 2223041"/>
              <a:gd name="connsiteX0" fmla="*/ 2259654 w 2259654"/>
              <a:gd name="connsiteY0" fmla="*/ 0 h 2223041"/>
              <a:gd name="connsiteX1" fmla="*/ 0 w 2259654"/>
              <a:gd name="connsiteY1" fmla="*/ 2223040 h 2223041"/>
              <a:gd name="connsiteX0" fmla="*/ 1822327 w 2259654"/>
              <a:gd name="connsiteY0" fmla="*/ 502287 h 2421247"/>
              <a:gd name="connsiteX1" fmla="*/ 1897634 w 2259654"/>
              <a:gd name="connsiteY1" fmla="*/ 440651 h 2421247"/>
              <a:gd name="connsiteX0" fmla="*/ 2259654 w 2259654"/>
              <a:gd name="connsiteY0" fmla="*/ 0 h 2421247"/>
              <a:gd name="connsiteX1" fmla="*/ 0 w 2259654"/>
              <a:gd name="connsiteY1" fmla="*/ 2223040 h 2421247"/>
              <a:gd name="connsiteX0" fmla="*/ 1822327 w 2259654"/>
              <a:gd name="connsiteY0" fmla="*/ 502287 h 2319589"/>
              <a:gd name="connsiteX1" fmla="*/ 1897634 w 2259654"/>
              <a:gd name="connsiteY1" fmla="*/ 440651 h 2319589"/>
              <a:gd name="connsiteX0" fmla="*/ 2259654 w 2259654"/>
              <a:gd name="connsiteY0" fmla="*/ 0 h 2319589"/>
              <a:gd name="connsiteX1" fmla="*/ 0 w 2259654"/>
              <a:gd name="connsiteY1" fmla="*/ 2223040 h 2319589"/>
              <a:gd name="connsiteX0" fmla="*/ 1822327 w 2259654"/>
              <a:gd name="connsiteY0" fmla="*/ 502287 h 2248243"/>
              <a:gd name="connsiteX1" fmla="*/ 1897634 w 2259654"/>
              <a:gd name="connsiteY1" fmla="*/ 440651 h 2248243"/>
              <a:gd name="connsiteX0" fmla="*/ 2259654 w 2259654"/>
              <a:gd name="connsiteY0" fmla="*/ 0 h 2248243"/>
              <a:gd name="connsiteX1" fmla="*/ 0 w 2259654"/>
              <a:gd name="connsiteY1" fmla="*/ 2223040 h 2248243"/>
              <a:gd name="connsiteX0" fmla="*/ 1822327 w 2246988"/>
              <a:gd name="connsiteY0" fmla="*/ 450853 h 2198281"/>
              <a:gd name="connsiteX1" fmla="*/ 1897634 w 2246988"/>
              <a:gd name="connsiteY1" fmla="*/ 389217 h 2198281"/>
              <a:gd name="connsiteX0" fmla="*/ 2246988 w 2246988"/>
              <a:gd name="connsiteY0" fmla="*/ 0 h 2198281"/>
              <a:gd name="connsiteX1" fmla="*/ 0 w 2246988"/>
              <a:gd name="connsiteY1" fmla="*/ 2171606 h 2198281"/>
              <a:gd name="connsiteX0" fmla="*/ 1822327 w 2249305"/>
              <a:gd name="connsiteY0" fmla="*/ 450853 h 2189344"/>
              <a:gd name="connsiteX1" fmla="*/ 1897634 w 2249305"/>
              <a:gd name="connsiteY1" fmla="*/ 389217 h 2189344"/>
              <a:gd name="connsiteX0" fmla="*/ 2246988 w 2249305"/>
              <a:gd name="connsiteY0" fmla="*/ 0 h 2189344"/>
              <a:gd name="connsiteX1" fmla="*/ 0 w 2249305"/>
              <a:gd name="connsiteY1" fmla="*/ 2171606 h 2189344"/>
              <a:gd name="connsiteX0" fmla="*/ 1822327 w 2246988"/>
              <a:gd name="connsiteY0" fmla="*/ 450853 h 2200919"/>
              <a:gd name="connsiteX1" fmla="*/ 1897634 w 2246988"/>
              <a:gd name="connsiteY1" fmla="*/ 389217 h 2200919"/>
              <a:gd name="connsiteX0" fmla="*/ 2246988 w 2246988"/>
              <a:gd name="connsiteY0" fmla="*/ 0 h 2200919"/>
              <a:gd name="connsiteX1" fmla="*/ 0 w 2246988"/>
              <a:gd name="connsiteY1" fmla="*/ 2171606 h 2200919"/>
              <a:gd name="connsiteX0" fmla="*/ 1822327 w 2259613"/>
              <a:gd name="connsiteY0" fmla="*/ 450853 h 2285267"/>
              <a:gd name="connsiteX1" fmla="*/ 1897634 w 2259613"/>
              <a:gd name="connsiteY1" fmla="*/ 389217 h 2285267"/>
              <a:gd name="connsiteX0" fmla="*/ 2246988 w 2259613"/>
              <a:gd name="connsiteY0" fmla="*/ 0 h 2285267"/>
              <a:gd name="connsiteX1" fmla="*/ 0 w 2259613"/>
              <a:gd name="connsiteY1" fmla="*/ 2171606 h 2285267"/>
              <a:gd name="connsiteX0" fmla="*/ 1822327 w 2246988"/>
              <a:gd name="connsiteY0" fmla="*/ 450853 h 2209900"/>
              <a:gd name="connsiteX1" fmla="*/ 1897634 w 2246988"/>
              <a:gd name="connsiteY1" fmla="*/ 389217 h 2209900"/>
              <a:gd name="connsiteX0" fmla="*/ 2246988 w 2246988"/>
              <a:gd name="connsiteY0" fmla="*/ 0 h 2209900"/>
              <a:gd name="connsiteX1" fmla="*/ 0 w 2246988"/>
              <a:gd name="connsiteY1" fmla="*/ 2171606 h 2209900"/>
              <a:gd name="connsiteX0" fmla="*/ 1822327 w 2246988"/>
              <a:gd name="connsiteY0" fmla="*/ 450853 h 2209898"/>
              <a:gd name="connsiteX1" fmla="*/ 2242526 w 2246988"/>
              <a:gd name="connsiteY1" fmla="*/ 99307 h 2209898"/>
              <a:gd name="connsiteX0" fmla="*/ 2246988 w 2246988"/>
              <a:gd name="connsiteY0" fmla="*/ 0 h 2209898"/>
              <a:gd name="connsiteX1" fmla="*/ 0 w 2246988"/>
              <a:gd name="connsiteY1" fmla="*/ 2171606 h 2209898"/>
              <a:gd name="connsiteX0" fmla="*/ 2238466 w 2246988"/>
              <a:gd name="connsiteY0" fmla="*/ 118427 h 2209900"/>
              <a:gd name="connsiteX1" fmla="*/ 2242526 w 2246988"/>
              <a:gd name="connsiteY1" fmla="*/ 99307 h 2209900"/>
              <a:gd name="connsiteX0" fmla="*/ 2246988 w 2246988"/>
              <a:gd name="connsiteY0" fmla="*/ 0 h 2209900"/>
              <a:gd name="connsiteX1" fmla="*/ 0 w 2246988"/>
              <a:gd name="connsiteY1" fmla="*/ 2171606 h 2209900"/>
              <a:gd name="connsiteX0" fmla="*/ 2238466 w 2246988"/>
              <a:gd name="connsiteY0" fmla="*/ 118427 h 2295053"/>
              <a:gd name="connsiteX1" fmla="*/ 2242526 w 2246988"/>
              <a:gd name="connsiteY1" fmla="*/ 99307 h 2295053"/>
              <a:gd name="connsiteX0" fmla="*/ 2246988 w 2246988"/>
              <a:gd name="connsiteY0" fmla="*/ 0 h 2295053"/>
              <a:gd name="connsiteX1" fmla="*/ 0 w 2246988"/>
              <a:gd name="connsiteY1" fmla="*/ 2171606 h 2295053"/>
              <a:gd name="connsiteX0" fmla="*/ 2238466 w 2246988"/>
              <a:gd name="connsiteY0" fmla="*/ 118427 h 2288524"/>
              <a:gd name="connsiteX1" fmla="*/ 2242526 w 2246988"/>
              <a:gd name="connsiteY1" fmla="*/ 99307 h 2288524"/>
              <a:gd name="connsiteX0" fmla="*/ 2246988 w 2246988"/>
              <a:gd name="connsiteY0" fmla="*/ 0 h 2288524"/>
              <a:gd name="connsiteX1" fmla="*/ 0 w 2246988"/>
              <a:gd name="connsiteY1" fmla="*/ 2171606 h 228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46988" h="2288524" stroke="0" extrusionOk="0">
                <a:moveTo>
                  <a:pt x="2238466" y="118427"/>
                </a:moveTo>
                <a:lnTo>
                  <a:pt x="2242526" y="99307"/>
                </a:lnTo>
              </a:path>
              <a:path w="2246988" h="2288524" fill="none">
                <a:moveTo>
                  <a:pt x="2246988" y="0"/>
                </a:moveTo>
                <a:cubicBezTo>
                  <a:pt x="1961053" y="1929164"/>
                  <a:pt x="819806" y="2580934"/>
                  <a:pt x="0" y="2171606"/>
                </a:cubicBezTo>
              </a:path>
            </a:pathLst>
          </a:custGeom>
          <a:noFill/>
          <a:ln w="19050" cap="flat" cmpd="sng" algn="ctr">
            <a:gradFill flip="none" rotWithShape="1">
              <a:gsLst>
                <a:gs pos="0">
                  <a:srgbClr val="000082"/>
                </a:gs>
                <a:gs pos="99000">
                  <a:srgbClr val="66008F"/>
                </a:gs>
                <a:gs pos="17000">
                  <a:srgbClr val="FF0000"/>
                </a:gs>
              </a:gsLst>
              <a:path path="circle">
                <a:fillToRect t="100000" r="100000"/>
              </a:path>
              <a:tileRect l="-100000" b="-100000"/>
            </a:gradFill>
            <a:prstDash val="solid"/>
            <a:round/>
            <a:headEnd type="stealth" w="lg" len="lg"/>
            <a:tailEnd type="none" w="lg" len="lg"/>
          </a:ln>
          <a:effectLst>
            <a:outerShdw blurRad="25400" dir="13500000" algn="br" rotWithShape="0">
              <a:srgbClr val="FF0000">
                <a:alpha val="75000"/>
              </a:srgb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1035" name="Freeform 1034"/>
          <p:cNvSpPr>
            <a:spLocks noChangeAspect="1"/>
          </p:cNvSpPr>
          <p:nvPr/>
        </p:nvSpPr>
        <p:spPr>
          <a:xfrm rot="5400000">
            <a:off x="-361338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36" name="Freeform 1035"/>
          <p:cNvSpPr>
            <a:spLocks noChangeAspect="1"/>
          </p:cNvSpPr>
          <p:nvPr/>
        </p:nvSpPr>
        <p:spPr>
          <a:xfrm rot="5400000">
            <a:off x="-361338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37" name="Freeform 1036"/>
          <p:cNvSpPr>
            <a:spLocks noChangeAspect="1"/>
          </p:cNvSpPr>
          <p:nvPr/>
        </p:nvSpPr>
        <p:spPr>
          <a:xfrm rot="5400000">
            <a:off x="-361338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38" name="Freeform 1037"/>
          <p:cNvSpPr>
            <a:spLocks noChangeAspect="1"/>
          </p:cNvSpPr>
          <p:nvPr/>
        </p:nvSpPr>
        <p:spPr>
          <a:xfrm rot="5400000">
            <a:off x="-360001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5" name="Freeform 434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6" name="Freeform 435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7" name="Freeform 436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2" name="Freeform 471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3" name="Freeform 472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4" name="Freeform 473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7" name="Freeform 476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0" name="Freeform 629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2" name="Freeform 641"/>
          <p:cNvSpPr>
            <a:spLocks noChangeAspect="1"/>
          </p:cNvSpPr>
          <p:nvPr/>
        </p:nvSpPr>
        <p:spPr>
          <a:xfrm rot="5400000">
            <a:off x="-360000" y="5205600"/>
            <a:ext cx="2002505" cy="797321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4235" h="3234766">
                <a:moveTo>
                  <a:pt x="61118" y="719410"/>
                </a:moveTo>
                <a:cubicBezTo>
                  <a:pt x="84887" y="612178"/>
                  <a:pt x="157969" y="466663"/>
                  <a:pt x="333053" y="432019"/>
                </a:cubicBezTo>
                <a:cubicBezTo>
                  <a:pt x="825880" y="314500"/>
                  <a:pt x="1479033" y="162652"/>
                  <a:pt x="2464014" y="75785"/>
                </a:cubicBezTo>
                <a:cubicBezTo>
                  <a:pt x="3448995" y="-11082"/>
                  <a:pt x="4686983" y="-72854"/>
                  <a:pt x="6276600" y="180088"/>
                </a:cubicBezTo>
                <a:cubicBezTo>
                  <a:pt x="7417483" y="372705"/>
                  <a:pt x="7630527" y="432283"/>
                  <a:pt x="7895110" y="574100"/>
                </a:cubicBezTo>
                <a:cubicBezTo>
                  <a:pt x="8210493" y="855617"/>
                  <a:pt x="8153343" y="2162658"/>
                  <a:pt x="8003060" y="2612450"/>
                </a:cubicBezTo>
                <a:cubicBezTo>
                  <a:pt x="7719427" y="3087642"/>
                  <a:pt x="5472585" y="3231575"/>
                  <a:pt x="4174010" y="3234750"/>
                </a:cubicBezTo>
                <a:cubicBezTo>
                  <a:pt x="2875435" y="3237925"/>
                  <a:pt x="394138" y="2792886"/>
                  <a:pt x="211610" y="2631500"/>
                </a:cubicBezTo>
                <a:cubicBezTo>
                  <a:pt x="-53136" y="2543256"/>
                  <a:pt x="-26439" y="1618922"/>
                  <a:pt x="61118" y="71941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628" name="Straight Arrow Connector 627"/>
          <p:cNvCxnSpPr>
            <a:cxnSpLocks noChangeShapeType="1"/>
            <a:stCxn id="623" idx="2"/>
          </p:cNvCxnSpPr>
          <p:nvPr/>
        </p:nvCxnSpPr>
        <p:spPr bwMode="auto">
          <a:xfrm flipH="1" flipV="1">
            <a:off x="827585" y="2348881"/>
            <a:ext cx="3723348" cy="56751"/>
          </a:xfrm>
          <a:prstGeom prst="straightConnector1">
            <a:avLst/>
          </a:prstGeom>
          <a:noFill/>
          <a:ln w="28575" cmpd="dbl" algn="ctr">
            <a:solidFill>
              <a:srgbClr val="C80005"/>
            </a:solidFill>
            <a:round/>
            <a:headEnd type="none" w="sm" len="sm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9" name="Straight Connector 628"/>
          <p:cNvCxnSpPr>
            <a:cxnSpLocks noChangeShapeType="1"/>
            <a:endCxn id="706" idx="1"/>
          </p:cNvCxnSpPr>
          <p:nvPr/>
        </p:nvCxnSpPr>
        <p:spPr bwMode="auto">
          <a:xfrm>
            <a:off x="756000" y="578581"/>
            <a:ext cx="1593403" cy="0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xmlns="" val="32063655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" presetClass="entr" presetSubtype="3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3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3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4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xit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0" presetClass="path" presetSubtype="0" decel="32353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4653 0.03495 C -0.24653 0.03518 -0.26841 0.05671 -0.28854 0.03634 C -0.30868 0.01597 -0.30087 0.00856 -0.31493 -0.00139 C -0.33334 -0.00463 -0.35174 -0.00788 -0.35174 -0.00764 C -0.38195 -0.00417 -0.37118 0.02083 -0.375 0.05578 C -0.375 0.1287 -0.37483 0.20185 -0.37483 0.20208 C -0.37483 0.23703 -0.37917 0.26759 -0.3441 0.26504 L -0.27483 0.26504 C -0.23854 0.2699 -0.24549 0.24537 -0.24393 0.20185 L -0.24427 0.06412 C -0.11893 0.10462 -0.03993 0.03657 -0.00538 0.00069 " pathEditMode="relative" rAng="0" ptsTypes="ssfsffFfTss">
                                          <p:cBhvr>
                                            <p:cTn id="28" dur="3400" spd="-100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78" y="96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0" dur="12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6" presetClass="emph" presetSubtype="0" repeatCount="5000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" dur="1000" tmFilter="0, 0; .2, .5; .8, .5; 1, 0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" dur="500" autoRev="1" fill="hold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27" presetClass="emph" presetSubtype="0" repeatCount="10000" fill="remove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37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38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39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0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3" dur="2800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1" presetClass="entr" presetSubtype="1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6" dur="240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4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800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80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7" presetClass="emph" presetSubtype="0" repeatCount="10000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57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8CADD4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58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CADD4"/>
                                          </p:to>
                                        </p:animClr>
                                        <p:set>
                                          <p:cBhvr>
                                            <p:cTn id="59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0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26" presetClass="emph" presetSubtype="0" repeatCount="5000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1000" tmFilter="0, 0; .2, .5; .8, .5; 1, 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500" autoRev="1" fill="hold"/>
                                            <p:tgtEl>
                                              <p:spTgt spid="6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0" presetClass="exit" presetSubtype="0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" dur="5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9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2000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" presetClass="exit" presetSubtype="0" fill="hold" grpId="1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xit" presetSubtype="0" fill="hold" grpId="1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" fill="hold">
                          <p:stCondLst>
                            <p:cond delay="indefinite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6" presetClass="path" presetSubtype="0" fill="hold" grpId="1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Motion origin="layout" path="M -3.88889E-6 3.7037E-7 C 0.01216 0.13657 0.03091 0.23426 0.26007 0.23704 " pathEditMode="relative" rAng="0" ptsTypes="ff">
                                          <p:cBhvr>
                                            <p:cTn id="77" dur="12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03" y="1185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0" presetClass="path" presetSubtype="0" decel="7250" fill="hold" grpId="0" nodeType="withEffect">
                                      <p:stCondLst>
                                        <p:cond delay="12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Motion origin="layout" path="M 0.26007 0.23704 C 0.36702 0.24329 0.35851 0.23565 0.37535 0.26458 C 0.38403 0.27963 0.3823 0.38542 0.37761 0.43866 C 0.37292 0.4919 0.29341 0.48148 0.18907 0.48148 L -0.2434 0.48148 C -0.34826 0.48148 -0.42309 0.49722 -0.42309 0.43102 L -0.42239 0.30949 C -0.42152 0.20509 -0.35763 0.2456 -0.24149 0.23704 L 0.30851 0.23403 " pathEditMode="relative" rAng="0" ptsTypes="ftsFfFfFf">
                                          <p:cBhvr>
                                            <p:cTn id="79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969" y="11412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0" presetID="6" presetClass="emph" presetSubtype="0" decel="67500" fill="hold" grpId="3" nodeType="withEffect">
                                      <p:stCondLst>
                                        <p:cond delay="4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81" dur="800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" presetID="16" presetClass="emph" presetSubtype="0" fill="hold" grpId="2" nodeType="withEffect">
                                      <p:stCondLst>
                                        <p:cond delay="180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 override="childStyle">
                                            <p:cTn id="83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376091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4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376091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5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16" presetClass="emph" presetSubtype="0" fill="hold" grpId="5" nodeType="withEffect">
                                      <p:stCondLst>
                                        <p:cond delay="400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 override="childStyle">
                                            <p:cTn id="87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CCDAEC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8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CCDAEC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9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1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2" dur="3900"/>
                                            <p:tgtEl>
                                              <p:spTgt spid="6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100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34" presetClass="emph" presetSubtype="0" fill="hold" grpId="1" nodeType="withEffect">
                                      <p:stCondLst>
                                        <p:cond delay="55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-4.44444E-6 -4.07407E-6 L 0.00087 -0.04143 " pathEditMode="relative" rAng="0" ptsTypes="AA">
                                          <p:cBhvr>
                                            <p:cTn id="100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" y="-2083"/>
                                        </p:animMotion>
                                        <p:animRot by="1500000">
                                          <p:cBhvr>
                                            <p:cTn id="101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102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103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4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27" presetClass="emph" presetSubtype="0" repeatCount="10000" fill="remove" grpId="2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Clr clrSpc="rgb" dir="cw">
                                          <p:cBhvr override="childStyle">
                                            <p:cTn id="106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7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08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9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7" presetClass="emph" presetSubtype="0" repeatCount="1300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4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4F81BD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5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4F81BD"/>
                                          </p:to>
                                        </p:animClr>
                                        <p:set>
                                          <p:cBhvr>
                                            <p:cTn id="116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7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6" presetClass="emph" presetSubtype="0" repeatCount="5000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000" tmFilter="0, 0; .2, .5; .8, .5; 1, 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" dur="500" autoRev="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700"/>
                                            <p:tgtEl>
                                              <p:spTgt spid="6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4000"/>
                                            <p:tgtEl>
                                              <p:spTgt spid="6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grpId="3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200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12" presetClass="exit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3" dur="2000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34" dur="2000"/>
                                            <p:tgtEl>
                                              <p:spTgt spid="6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7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50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9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47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3" dur="1500"/>
                                            <p:tgtEl>
                                              <p:spTgt spid="6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4" dur="15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5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19" presetClass="emph" presetSubtype="0" repeatCount="2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1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2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153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4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9" presetClass="emph" presetSubtype="0" repeatCount="2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6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7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158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9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6" presetClass="entr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9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3" dur="911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32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332" tmFilter="0, 0; 0.125,0.2665; 0.25,0.4; 0.375,0.465; 0.5,0.5;  0.625,0.535; 0.75,0.6; 0.875,0.7335; 1,1">
                                              <p:stCondLst>
                                                <p:cond delay="332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166" tmFilter="0, 0; 0.125,0.2665; 0.25,0.4; 0.375,0.465; 0.5,0.5;  0.625,0.535; 0.75,0.6; 0.875,0.7335; 1,1">
                                              <p:stCondLst>
                                                <p:cond delay="662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82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68" dur="13">
                                              <p:stCondLst>
                                                <p:cond delay="325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69" dur="83" decel="50000">
                                              <p:stCondLst>
                                                <p:cond delay="338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0" dur="13">
                                              <p:stCondLst>
                                                <p:cond delay="656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71" dur="83" decel="50000">
                                              <p:stCondLst>
                                                <p:cond delay="669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2" dur="13">
                                              <p:stCondLst>
                                                <p:cond delay="821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73" dur="83" decel="50000">
                                              <p:stCondLst>
                                                <p:cond delay="834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4" dur="13">
                                              <p:stCondLst>
                                                <p:cond delay="904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75" dur="83" decel="50000">
                                              <p:stCondLst>
                                                <p:cond delay="917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19" presetClass="emph" presetSubtype="0" repeatCount="10000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7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78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00"/>
                                          </p:to>
                                        </p:animClr>
                                        <p:set>
                                          <p:cBhvr>
                                            <p:cTn id="179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80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grpId="5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3" presetClass="path" presetSubtype="0" decel="50000" fill="hold" grpId="2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animMotion origin="layout" path="M -0.0007 -0.00046 L 0.06701 -0.00046 L -0.00035 -0.00023 " pathEditMode="relative" rAng="0" ptsTypes="FFF">
                                          <p:cBhvr>
                                            <p:cTn id="184" dur="5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8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50" presetClass="path" presetSubtype="0" fill="hold" grpId="2" nodeType="withEffect" p14:presetBounceEnd="100000">
                                      <p:stCondLst>
                                        <p:cond delay="8000"/>
                                      </p:stCondLst>
                                      <p:childTnLst>
                                        <p:animMotion origin="layout" path="M 5E-6 -4.81481E-6 L 0.08264 -0.00023 " pathEditMode="relative" rAng="0" ptsTypes="FF" p14:bounceEnd="100000">
                                          <p:cBhvr>
                                            <p:cTn id="186" dur="4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32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6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9" presetClass="emph" presetSubtype="0" fill="hold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90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95B3D7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91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95B3D7"/>
                                          </p:to>
                                        </p:animClr>
                                        <p:set>
                                          <p:cBhvr>
                                            <p:cTn id="192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93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32" presetClass="emph" presetSubtype="0" repeatCount="3000" fill="hold" grpId="5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0" presetID="19" presetClass="emph" presetSubtype="0" fill="hold" grpId="4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201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202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203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4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" presetClass="exit" presetSubtype="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1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1" presetClass="exit" presetSubtype="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" presetClass="entr" presetSubtype="0" fill="hold" grpId="5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32" presetClass="emph" presetSubtype="0" repeatCount="3000" fill="hold" grpId="1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" dur="7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" dur="140" fill="hold">
                                              <p:stCondLst>
                                                <p:cond delay="14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" dur="140" fill="hold">
                                              <p:stCondLst>
                                                <p:cond delay="28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" dur="140" fill="hold">
                                              <p:stCondLst>
                                                <p:cond delay="42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" dur="140" fill="hold">
                                              <p:stCondLst>
                                                <p:cond delay="56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" presetID="20" presetClass="path" presetSubtype="0" accel="50000" decel="5000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1.66667E-6 -0.00023 L 0.00191 0.4176 C 0.00173 0.54792 0.0092 0.56621 -0.02066 0.56459 L -0.08333 0.56413 C -0.09566 0.56274 -0.09479 0.55556 -0.09479 0.51297 L -0.09479 0.35579 C -0.09288 0.32153 -0.09705 0.31575 -0.08299 0.30741 L -0.01007 0.30649 L -0.0099 0.35325 " pathEditMode="relative" rAng="0" ptsTypes="FfFsAaSFF">
                                          <p:cBhvr>
                                            <p:cTn id="220" dur="50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92" y="28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20" presetClass="path" presetSubtype="0" accel="50000" decel="5000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-0.00034 0.00024 L 0.00191 0.4176 C 0.00174 0.54792 0.00921 0.56621 -0.02066 0.56459 L -0.08333 0.56413 C -0.09566 0.56274 -0.09479 0.55556 -0.09479 0.51297 L -0.09479 0.35579 C -0.09288 0.32153 -0.09704 0.31551 -0.08298 0.30741 L -0.01024 0.30672 L -0.00902 0.35371 " pathEditMode="relative" rAng="0" ptsTypes="FfFsAaSAF">
                                          <p:cBhvr>
                                            <p:cTn id="222" dur="50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58" y="282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20" presetClass="path" presetSubtype="0" accel="50000" decel="5000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-0.00035 0.00047 L 0.00191 0.4176 C 0.00174 0.54792 0.0092 0.56621 -0.02066 0.56459 L -0.08333 0.56413 C -0.09566 0.56274 -0.09479 0.55556 -0.09479 0.51297 L -0.09479 0.35579 C -0.09288 0.32153 -0.09705 0.31551 -0.08299 0.30741 L -0.0099 0.30764 L -0.0092 0.35278 " pathEditMode="relative" rAng="0" ptsTypes="FfFsAaSAF">
                                          <p:cBhvr>
                                            <p:cTn id="224" dur="5000" fill="hold"/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58" y="282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3" dur="2300"/>
                                            <p:tgtEl>
                                              <p:spTgt spid="6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35" dur="1300"/>
                                            <p:tgtEl>
                                              <p:spTgt spid="6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3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41" dur="13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5" dur="23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47" dur="13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0" dur="30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2" dur="30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4" dur="3000" fill="hold"/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6" dur="7000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8" dur="7000" fill="hold"/>
                                            <p:tgtEl>
                                              <p:spTgt spid="64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7000" fill="hold"/>
                                            <p:tgtEl>
                                              <p:spTgt spid="6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80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" dur="800"/>
                                            <p:tgtEl>
                                              <p:spTgt spid="6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8" dur="8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7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6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6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7" dur="1000"/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8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0" dur="1000"/>
                                            <p:tgtEl>
                                              <p:spTgt spid="6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1" presetID="9" presetClass="entr" presetSubtype="0" repeatCount="17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93" dur="5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4" presetID="9" presetClass="exit" presetSubtype="0" repeatCount="17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295" dur="5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9" presetClass="entr" presetSubtype="0" repeatCount="17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99" dur="5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0" presetID="9" presetClass="exit" presetSubtype="0" repeatCount="17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01" dur="5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9" presetClass="entr" presetSubtype="0" repeatCount="17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05" dur="5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9" presetClass="exit" presetSubtype="0" repeatCount="17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07" dur="5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9" presetClass="entr" presetSubtype="0" repeatCount="17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11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9" presetClass="exit" presetSubtype="0" repeatCount="17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13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17" dur="1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8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19" dur="1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23" dur="1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4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25" dur="1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29" dur="1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0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31" dur="1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35" dur="1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6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37" dur="1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21" presetClass="entr" presetSubtype="8" repeatCount="1000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341" dur="9"/>
                                            <p:tgtEl>
                                              <p:spTgt spid="6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2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4" dur="1000"/>
                                            <p:tgtEl>
                                              <p:spTgt spid="6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5" presetID="9" presetClass="entr" presetSubtype="0" repeatCount="1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47" dur="5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8" presetID="9" presetClass="exit" presetSubtype="0" repeatCount="1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49" dur="5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9" presetClass="entr" presetSubtype="0" repeatCount="1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53" dur="5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9" presetClass="exit" presetSubtype="0" repeatCount="18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55" dur="5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9" presetClass="entr" presetSubtype="0" repeatCount="18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59" dur="5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0" presetID="9" presetClass="exit" presetSubtype="0" repeatCount="18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61" dur="5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9" presetClass="entr" presetSubtype="0" repeatCount="18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65" dur="5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6" presetID="9" presetClass="exit" presetSubtype="0" repeatCount="18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67" dur="5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71" dur="1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2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73" dur="1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77" dur="1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8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79" dur="1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1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83" dur="1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4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85" dur="1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7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89" dur="1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0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91" dur="1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21" presetClass="entr" presetSubtype="8" repeatCount="1000000" fill="hold" grpId="0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395" dur="9"/>
                                            <p:tgtEl>
                                              <p:spTgt spid="6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6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10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9" presetClass="entr" presetSubtype="0" repeatCount="17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01" dur="5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2" presetID="9" presetClass="exit" presetSubtype="0" repeatCount="17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03" dur="5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5" presetID="9" presetClass="entr" presetSubtype="0" repeatCount="17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07" dur="5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8" presetID="9" presetClass="exit" presetSubtype="0" repeatCount="17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09" dur="5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1" presetID="9" presetClass="entr" presetSubtype="0" repeatCount="17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13" dur="5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4" presetID="9" presetClass="exit" presetSubtype="0" repeatCount="17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15" dur="5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9" presetClass="entr" presetSubtype="0" repeatCount="17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19" dur="5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0" presetID="9" presetClass="exit" presetSubtype="0" repeatCount="17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21" dur="5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25" dur="1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6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27" dur="1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9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31" dur="1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2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33" dur="1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37" dur="1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8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39" dur="1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43" dur="1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4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45" dur="1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21" presetClass="entr" presetSubtype="8" repeatCount="500000" fill="hold" grpId="0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449" dur="9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0" presetID="6" presetClass="entr" presetSubtype="16" fill="hold" grpId="0" nodeType="withEffect">
                                      <p:stCondLst>
                                        <p:cond delay="21000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452" dur="2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3" presetID="10" presetClass="entr" presetSubtype="0" repeatCount="4000" fill="hold" grpId="1" nodeType="withEffect">
                                      <p:stCondLst>
                                        <p:cond delay="22600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5" dur="1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6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9" dur="4000"/>
                                            <p:tgtEl>
                                              <p:spTgt spid="6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2" dur="4000"/>
                                            <p:tgtEl>
                                              <p:spTgt spid="6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5" dur="40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8" dur="40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1" dur="40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4" dur="40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7" dur="4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9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0" dur="4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3" dur="4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4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9" dur="4000"/>
                                            <p:tgtEl>
                                              <p:spTgt spid="6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2" dur="4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6" presetClass="entr" presetSubtype="16" fill="hold" grpId="0" nodeType="withEffect">
                                      <p:stCondLst>
                                        <p:cond delay="21500"/>
                                      </p:stCondLst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496" dur="2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7" presetID="10" presetClass="entr" presetSubtype="0" repeatCount="4000" fill="hold" grpId="1" nodeType="withEffect">
                                      <p:stCondLst>
                                        <p:cond delay="23000"/>
                                      </p:stCondLst>
                                      <p:childTnLst>
                                        <p:set>
                                          <p:cBhvr>
                                            <p:cTn id="4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9" dur="1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9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500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4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5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6" dur="40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9" dur="4000"/>
                                            <p:tgtEl>
                                              <p:spTgt spid="6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40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5" dur="40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8" dur="40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40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4" dur="4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7" dur="4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4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3" dur="4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5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6" dur="4000"/>
                                            <p:tgtEl>
                                              <p:spTgt spid="6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6" presetClass="entr" presetSubtype="16" fill="hold" grpId="0" nodeType="withEffect">
                                      <p:stCondLst>
                                        <p:cond delay="220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540" dur="2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1" presetID="10" presetClass="entr" presetSubtype="0" repeatCount="4000" fill="hold" grpId="1" nodeType="withEffect">
                                      <p:stCondLst>
                                        <p:cond delay="23600"/>
                                      </p:stCondLst>
                                      <p:childTnLst>
                                        <p:set>
                                          <p:cBhvr>
                                            <p:cTn id="5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3" dur="1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54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544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7" dur="4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9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0" dur="40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3" dur="40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5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6" dur="40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8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9" dur="40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2" dur="40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40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8" dur="4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1" dur="4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4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7" dur="4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9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0" dur="40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4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6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8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0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4" fill="hold">
                          <p:stCondLst>
                            <p:cond delay="indefinite"/>
                          </p:stCondLst>
                          <p:childTnLst>
                            <p:par>
                              <p:cTn id="5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6" presetID="2" presetClass="entr" presetSubtype="3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0" fill="hold">
                          <p:stCondLst>
                            <p:cond delay="indefinite"/>
                          </p:stCondLst>
                          <p:childTnLst>
                            <p:par>
                              <p:cTn id="6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2" presetID="5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7 1.85185E-6 L -0.23316 1.85185E-6 C -0.4533 1.85185E-6 -0.46545 0.06875 -0.46545 0.12546 L -0.4651 0.24977 " pathEditMode="relative" rAng="0" ptsTypes="FfFF">
                                          <p:cBhvr>
                                            <p:cTn id="60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264" y="1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05" dur="10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6" fill="hold">
                          <p:stCondLst>
                            <p:cond delay="indefinite"/>
                          </p:stCondLst>
                          <p:childTnLst>
                            <p:par>
                              <p:cTn id="60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8" presetID="2" presetClass="entr" presetSubtype="3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0" dur="10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1" dur="10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2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4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5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6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8" dur="1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9" dur="1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20" fill="hold">
                          <p:stCondLst>
                            <p:cond delay="indefinite"/>
                          </p:stCondLst>
                          <p:childTnLst>
                            <p:par>
                              <p:cTn id="6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2" presetID="42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-4.44444E-6 L 2.77778E-7 0.58936 " pathEditMode="relative" rAng="0" ptsTypes="AA">
                                          <p:cBhvr>
                                            <p:cTn id="623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46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88889E-6 4.07407E-6 L -0.22032 0.58912 " pathEditMode="relative" rAng="0" ptsTypes="AA">
                                          <p:cBhvr>
                                            <p:cTn id="625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24" y="29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6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88889E-6 -4.44444E-6 L 0.22066 0.58936 " pathEditMode="relative" rAng="0" ptsTypes="AA">
                                          <p:cBhvr>
                                            <p:cTn id="627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024" y="2946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9" dur="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0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1" dur="500" fill="hold"/>
                                            <p:tgtEl>
                                              <p:spTgt spid="358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2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3" dur="500" fill="hold"/>
                                            <p:tgtEl>
                                              <p:spTgt spid="361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4" fill="hold">
                          <p:stCondLst>
                            <p:cond delay="indefinite"/>
                          </p:stCondLst>
                          <p:childTnLst>
                            <p:par>
                              <p:cTn id="6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6" presetID="2" presetClass="entr" presetSubtype="8" decel="10000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8" dur="3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9" dur="3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2" dur="3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3" dur="3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6" dur="3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7" dur="3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8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0" dur="3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1" dur="3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2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4" dur="3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5" dur="3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6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8" dur="3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9" dur="3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2" dur="3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3" dur="3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6" dur="3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7" dur="3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8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0" dur="3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1" dur="3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2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4" dur="3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5" dur="3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6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8" dur="3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9" dur="3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2" dur="3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3" dur="3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6" dur="3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7" dur="3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0" fill="hold">
                          <p:stCondLst>
                            <p:cond delay="indefinite"/>
                          </p:stCondLst>
                          <p:childTnLst>
                            <p:par>
                              <p:cTn id="7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2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4" dur="10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6" presetID="1" presetClass="path" presetSubtype="0" accel="50000" decel="50000" fill="hold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78524 -0.00162 C 0.78524 -0.00139 0.87743 0.01111 0.86996 0.03588 C 0.85 0.10139 0.53576 0.10532 0.30764 0.08634 C 0.13142 0.07199 0.06337 0.02268 -0.00087 0.00579 " pathEditMode="relative" rAng="0" ptsTypes="atta">
                                          <p:cBhvr>
                                            <p:cTn id="707" dur="1000" spd="-100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705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8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09" dur="1000" fill="hold"/>
                                            <p:tgtEl>
                                              <p:spTgt spid="43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0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56962 -0.00092 C 0.56962 -0.00069 0.64618 0.00949 0.6566 0.03609 C 0.66354 0.10387 0.42917 0.09878 0.23055 0.07657 C 0.09757 0.06061 1.11111E-6 -2.57229E-6 1.11111E-6 0.00023 " pathEditMode="relative" rAng="0" ptsTypes="fftf">
                                          <p:cBhvr>
                                            <p:cTn id="711" dur="1000" spd="-100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785" y="52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2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13" dur="1000" fill="hold"/>
                                            <p:tgtEl>
                                              <p:spTgt spid="436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1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4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3507 -0.00208 C 0.44532 0.02244 0.44236 0.04349 0.44236 0.04372 C 0.44705 0.09646 0.2717 0.08282 0.15608 0.05968 C 0.06684 0.04187 -2.5E-6 -0.00023 -2.5E-6 -3.89313E-6 " pathEditMode="relative" rAng="0" ptsTypes="fftf">
                                          <p:cBhvr>
                                            <p:cTn id="715" dur="1000" spd="-1000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726" y="492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6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17" dur="1000" fill="hold"/>
                                            <p:tgtEl>
                                              <p:spTgt spid="435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1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8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0" presetID="22" presetClass="exit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721" dur="12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2" dur="1" fill="hold">
                                              <p:stCondLst>
                                                <p:cond delay="11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3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5" dur="1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6" dur="1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7" dur="1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8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0" dur="1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1" dur="1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2" dur="1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3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5" dur="1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6" dur="1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7" dur="1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8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39" dur="20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0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41" dur="20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2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43" dur="200" fill="hold"/>
                                            <p:tgtEl>
                                              <p:spTgt spid="4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4" fill="hold">
                          <p:stCondLst>
                            <p:cond delay="indefinite"/>
                          </p:stCondLst>
                          <p:childTnLst>
                            <p:par>
                              <p:cTn id="7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6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48" dur="1000"/>
                                            <p:tgtEl>
                                              <p:spTgt spid="9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50" presetID="1" presetClass="path" presetSubtype="0" accel="50000" decel="50000" fill="hold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78368 -0.16659 C 0.79826 -0.13952 0.88055 -0.08793 0.87152 -0.00463 C 0.86076 0.10411 0.53559 0.10527 0.30763 0.0863 C 0.13142 0.07195 0.06336 0.02267 -0.00087 0.00578 " pathEditMode="relative" rAng="0" ptsTypes="atta">
                                          <p:cBhvr>
                                            <p:cTn id="751" dur="1000" spd="-1000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392" y="135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2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53" dur="1000" fill="hold"/>
                                            <p:tgtEl>
                                              <p:spTgt spid="103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54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56475 -0.16359 C 0.56788 -0.16451 0.66597 -0.11685 0.66076 -0.02592 C 0.65434 0.08607 0.48038 0.12864 0.23055 0.07658 C 0.09861 0.04905 4.72222E-6 4.63674E-6 4.72222E-6 0.00023 " pathEditMode="relative" rAng="0" ptsTypes="fttf">
                                          <p:cBhvr>
                                            <p:cTn id="755" dur="1000" spd="-1000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177" y="1455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6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57" dur="1000" fill="hold"/>
                                            <p:tgtEl>
                                              <p:spTgt spid="1036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5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58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34548 -0.16567 C 0.43906 -0.12726 0.45989 -0.03124 0.4375 0.01249 C 0.41493 0.05992 0.28871 0.10411 0.15607 0.05969 C 0.0684 0.03169 4.72222E-6 -0.00024 4.72222E-6 4.63674E-6 " pathEditMode="relative" rAng="0" ptsTypes="fttf">
                                          <p:cBhvr>
                                            <p:cTn id="759" dur="1000" spd="-1000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563" y="134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0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61" dur="1000" fill="hold"/>
                                            <p:tgtEl>
                                              <p:spTgt spid="1035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2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23611 -0.33982 C 0.30121 -0.32315 0.25486 -0.11389 0.19757 -0.07083 C 0.09427 0.00741 1.11111E-6 -0.00023 1.11111E-6 7.40741E-7 " pathEditMode="relative" rAng="0" ptsTypes="ftf">
                                          <p:cBhvr>
                                            <p:cTn id="763" dur="1000" spd="-1000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559" y="17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4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65" dur="1000" fill="hold"/>
                                            <p:tgtEl>
                                              <p:spTgt spid="1038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6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8" presetID="22" presetClass="exit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69" dur="500"/>
                                            <p:tgtEl>
                                              <p:spTgt spid="9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3" dur="100" fill="hold"/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4" dur="100" fill="hold"/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5" dur="100"/>
                                            <p:tgtEl>
                                              <p:spTgt spid="10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6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8" dur="100" fill="hold"/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9" dur="100" fill="hold"/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0" dur="100"/>
                                            <p:tgtEl>
                                              <p:spTgt spid="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3" dur="100" fill="hold"/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4" dur="100" fill="hold"/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5" dur="1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6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8" dur="100" fill="hold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9" dur="100" fill="hold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0" dur="10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1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2" dur="300" fill="hold"/>
                                            <p:tgtEl>
                                              <p:spTgt spid="10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3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4" dur="300" fill="hold"/>
                                            <p:tgtEl>
                                              <p:spTgt spid="99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5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6" dur="300" fill="hold"/>
                                            <p:tgtEl>
                                              <p:spTgt spid="100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7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8" dur="300" fill="hold"/>
                                            <p:tgtEl>
                                              <p:spTgt spid="9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9" fill="hold">
                          <p:stCondLst>
                            <p:cond delay="indefinite"/>
                          </p:stCondLst>
                          <p:childTnLst>
                            <p:par>
                              <p:cTn id="8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1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3" dur="1000"/>
                                            <p:tgtEl>
                                              <p:spTgt spid="4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4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6" dur="100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7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9" dur="9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0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12" dur="9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3" presetID="1" presetClass="path" presetSubtype="0" accel="10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2604 -0.20731 C 0.17552 -0.2198 0.06389 -0.24364 1.11111E-6 0.00278 " pathEditMode="relative" rAng="0" ptsTypes="tt">
                                          <p:cBhvr>
                                            <p:cTn id="814" dur="1000" spd="-1000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02" y="86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5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78906 -0.28251 C 0.89549 -0.35932 0.93646 -0.22605 0.79392 -0.12263 C 0.65139 -0.0192 0.40503 -0.03216 -0.00139 -1.50393E-6 " pathEditMode="relative" rAng="0" ptsTypes="sss">
                                          <p:cBhvr>
                                            <p:cTn id="816" dur="1000" spd="-1000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153" y="10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7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56962 -0.27557 C 0.61146 -0.33688 0.71146 -0.32138 0.68941 -0.25335 C 0.66736 -0.18533 0.54826 -0.05807 1.11111E-6 0.00023 " pathEditMode="relative" rAng="0" ptsTypes="fsf">
                                          <p:cBhvr>
                                            <p:cTn id="818" dur="1000" spd="-1000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389" y="10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9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34965 -0.28449 C 0.5309 -0.36505 0.50521 -0.14097 0.26389 -0.07569 C 0.26354 -0.07569 1.11111E-6 3.7037E-7 1.11111E-6 0.00023 " pathEditMode="relative" rAng="0" ptsTypes="ftf">
                                          <p:cBhvr>
                                            <p:cTn id="820" dur="1000" spd="-1000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20" y="10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1" presetID="6" presetClass="emph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2" dur="1100" fill="hold"/>
                                            <p:tgtEl>
                                              <p:spTgt spid="47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3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4" dur="1000" fill="hold"/>
                                            <p:tgtEl>
                                              <p:spTgt spid="47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5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6" dur="1000" fill="hold"/>
                                            <p:tgtEl>
                                              <p:spTgt spid="473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7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8" dur="1000" fill="hold"/>
                                            <p:tgtEl>
                                              <p:spTgt spid="47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9" presetID="1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1" presetID="22" presetClass="exit" presetSubtype="8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832" dur="1500"/>
                                            <p:tgtEl>
                                              <p:spTgt spid="4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4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35" dur="150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7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38" dur="1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0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41" dur="1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3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5" dur="1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8" dur="100"/>
                                            <p:tgtEl>
                                              <p:spTgt spid="4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9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1" dur="1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2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4" dur="100"/>
                                            <p:tgtEl>
                                              <p:spTgt spid="4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5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56" dur="300" fill="hold"/>
                                            <p:tgtEl>
                                              <p:spTgt spid="4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7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58" dur="300" fill="hold"/>
                                            <p:tgtEl>
                                              <p:spTgt spid="4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60" dur="30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1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62" dur="300" fill="hold"/>
                                            <p:tgtEl>
                                              <p:spTgt spid="40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63" fill="hold">
                          <p:stCondLst>
                            <p:cond delay="indefinite"/>
                          </p:stCondLst>
                          <p:childTnLst>
                            <p:par>
                              <p:cTn id="8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65" presetID="22" presetClass="entr" presetSubtype="4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7" dur="110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8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0" dur="1000"/>
                                            <p:tgtEl>
                                              <p:spTgt spid="6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1" presetID="1" presetClass="path" presetSubtype="0" ac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4132 -0.56759 C 0.3092 -0.6287 0.35208 -0.61805 0.33003 -0.45046 C 0.30799 -0.28287 0.26458 -0.1206 1.11111E-6 -0.00046 " pathEditMode="relative" rAng="0" ptsTypes="sss">
                                          <p:cBhvr>
                                            <p:cTn id="872" dur="1000" spd="-1000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28" y="25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73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3785 -0.48241 C 0.31632 -0.54213 0.31805 -0.46435 0.30885 -0.37546 C 0.29965 -0.28657 0.24687 -0.10069 1.11111E-6 -0.00069 " pathEditMode="relative" rAng="0" ptsTypes="sss">
                                          <p:cBhvr>
                                            <p:cTn id="874" dur="1000" spd="-1000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882" y="2108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75" presetID="6" presetClass="emph" presetSubtype="0" accel="7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76" dur="1100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77" presetID="6" presetClass="emph" presetSubtype="0" accel="7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78" dur="1000" fill="hold"/>
                                            <p:tgtEl>
                                              <p:spTgt spid="63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79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80" dur="1200"/>
                                            <p:tgtEl>
                                              <p:spTgt spid="6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1" dur="1" fill="hold">
                                              <p:stCondLst>
                                                <p:cond delay="1199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2" presetID="2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83" dur="140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4" dur="1" fill="hold">
                                              <p:stCondLst>
                                                <p:cond delay="1399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5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7" dur="10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0" dur="100"/>
                                            <p:tgtEl>
                                              <p:spTgt spid="5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1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92" dur="200" fill="hold"/>
                                            <p:tgtEl>
                                              <p:spTgt spid="5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3" presetID="6" presetClass="emph" presetSubtype="0" decel="10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894" dur="200" fill="hold"/>
                                            <p:tgtEl>
                                              <p:spTgt spid="51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5" presetID="1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97" fill="hold">
                          <p:stCondLst>
                            <p:cond delay="indefinite"/>
                          </p:stCondLst>
                          <p:childTnLst>
                            <p:par>
                              <p:cTn id="8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99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3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4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5" dur="100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6" presetID="6" presetClass="emph" presetSubtype="0" repeatCount="18000" fill="hold" grpId="2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907" dur="500" fill="hold"/>
                                            <p:tgtEl>
                                              <p:spTgt spid="73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0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08" presetID="26" presetClass="emph" presetSubtype="0" repeatCount="18000" fill="hold" grpId="1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09" dur="500" tmFilter="0, 0; .2, .5; .8, .5; 1, 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0" dur="250" autoRev="1" fill="hold"/>
                                            <p:tgtEl>
                                              <p:spTgt spid="7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11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13" dur="300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1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7" dur="200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8" presetID="27" presetClass="emph" presetSubtype="0" repeatCount="15000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19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20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921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22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1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3" presetID="57" presetClass="path" presetSubtype="0" accel="20000" decel="4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2222E-6 -4.44444E-6 L -0.12534 0.00047 " pathEditMode="relative" rAng="0" ptsTypes="FF">
                                          <p:cBhvr>
                                            <p:cTn id="924" dur="50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267" y="2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7" dur="12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8" presetID="43" presetClass="pat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38889E-6 4.07407E-6 L -0.08889 -0.00047 " pathEditMode="relative" rAng="0" ptsTypes="FF">
                                          <p:cBhvr>
                                            <p:cTn id="929" dur="3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4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30" presetID="43" presetClass="path" presetSubtype="0" accel="33333" fill="hold" grpId="2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931" dur="3000" spd="-100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32" presetID="10" presetClass="exit" presetSubtype="0" fill="hold" grpId="3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3" dur="17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4" dur="1" fill="hold">
                                              <p:stCondLst>
                                                <p:cond delay="1699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5" presetID="10" presetClass="entr" presetSubtype="0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9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7" dur="1700"/>
                                            <p:tgtEl>
                                              <p:spTgt spid="3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8" presetID="43" presetClass="path" presetSubtype="0" accel="33333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939" dur="3000" spd="-100000" fill="hold"/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0" presetID="10" presetClass="exit" presetSubtype="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1" dur="130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2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3" presetID="10" presetClass="entr" presetSubtype="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9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5" dur="2500"/>
                                            <p:tgtEl>
                                              <p:spTgt spid="3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6" presetID="10" presetClass="exit" presetSubtype="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7" dur="2700"/>
                                            <p:tgtEl>
                                              <p:spTgt spid="7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8" dur="1" fill="hold">
                                              <p:stCondLst>
                                                <p:cond delay="2699"/>
                                              </p:stCondLst>
                                            </p:cTn>
                                            <p:tgtEl>
                                              <p:spTgt spid="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9" presetID="10" presetClass="exit" presetSubtype="0" fill="hold" grpId="3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0" dur="270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1" dur="1" fill="hold">
                                              <p:stCondLst>
                                                <p:cond delay="2699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52" fill="hold">
                          <p:stCondLst>
                            <p:cond delay="indefinite"/>
                          </p:stCondLst>
                          <p:childTnLst>
                            <p:par>
                              <p:cTn id="9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5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6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7" presetID="26" presetClass="emph" presetSubtype="0" repeatCount="6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8" dur="600" tmFilter="0, 0; .2, .5; .8, .5; 1, 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9" dur="300" autoRev="1" fill="hold"/>
                                            <p:tgtEl>
                                              <p:spTgt spid="3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0" presetID="1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2.77778E-7 2.03888E-6 L -0.01354 0.01689 L -0.03021 0.03865 C -0.03333 0.06757 -0.03212 0.12913 -0.04063 0.1495 C -0.04792 0.17496 -0.07465 0.18283 -0.08125 0.16038 C -0.08785 0.13052 -0.08646 0.0486 -0.08073 0.01504 C -0.07708 -0.01597 -0.05903 -0.0287 -0.04392 -0.00718 C -0.03177 0.00532 -0.025 0.10877 -0.03872 0.15783 C -0.0526 0.20689 -0.07969 0.18306 -0.08646 0.15667 C -0.09219 0.13006 -0.08056 0.02453 -0.07361 -0.00255 C -0.06215 -0.0162 -0.04913 -0.01042 -0.04514 -0.00509 C -0.04028 0.00208 -0.03385 0.02916 -0.03281 0.04466 " pathEditMode="relative" rAng="0" ptsTypes="FAfssfssastF">
                                          <p:cBhvr>
                                            <p:cTn id="961" dur="50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18" y="89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2" presetID="10" presetClass="entr" presetSubtype="0" repeatCount="26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4" dur="500"/>
                                            <p:tgtEl>
                                              <p:spTgt spid="37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5" presetID="10" presetClass="entr" presetSubtype="0" repeatCount="26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7" dur="5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8" presetID="8" presetClass="emph" presetSubtype="0" accel="50333" decel="49667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969" dur="4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18" presetClass="exit" presetSubtype="3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971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3" presetID="22" presetClass="entr" presetSubtype="4" fill="hold" grpId="1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9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5" dur="300"/>
                                            <p:tgtEl>
                                              <p:spTgt spid="3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6" presetID="39" presetClass="path" presetSubtype="0" fill="hold" grpId="0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Motion origin="layout" path="M -4.16667E-6 -1.11111E-6 L -0.03715 0.01181 L -0.03177 0.06204 C -0.03177 0.06227 -0.03715 0.09861 -0.03593 0.11458 C -0.03472 0.13056 -0.01579 0.14745 -0.0217 0.1625 C -0.03437 0.17431 -0.04079 0.17685 -0.08819 0.18403 C -0.10451 0.1838 -0.17343 0.17593 -0.19045 0.17431 " pathEditMode="relative" rAng="0" ptsTypes="FTfsffF">
                                          <p:cBhvr>
                                            <p:cTn id="977" dur="4500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9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8" presetID="21" presetClass="entr" presetSubtype="1" fill="hold" grpId="0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9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80" dur="790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1" presetID="18" presetClass="exit" presetSubtype="3" fill="hold" grpId="2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982" dur="500"/>
                                            <p:tgtEl>
                                              <p:spTgt spid="3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4" presetID="1" presetClass="entr" presetSubtype="0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9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6" presetID="6" presetClass="emph" presetSubtype="0" decel="30000" autoRev="1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Scale>
                                          <p:cBhvr>
                                            <p:cTn id="987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8" presetID="19" presetClass="emph" presetSubtype="0" fill="hold" nodeType="withEffect">
                                      <p:stCondLst>
                                        <p:cond delay="14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89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90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991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92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3" presetID="10" presetClass="entr" presetSubtype="0" fill="hold" grpId="0" nodeType="withEffect">
                                      <p:stCondLst>
                                        <p:cond delay="14100"/>
                                      </p:stCondLst>
                                      <p:childTnLst>
                                        <p:set>
                                          <p:cBhvr>
                                            <p:cTn id="9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95" dur="10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6" presetID="1" presetClass="exit" presetSubtype="0" fill="hold" grpId="1" nodeType="withEffect">
                                      <p:stCondLst>
                                        <p:cond delay="14300"/>
                                      </p:stCondLst>
                                      <p:childTnLst>
                                        <p:set>
                                          <p:cBhvr>
                                            <p:cTn id="9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98" fill="hold">
                          <p:stCondLst>
                            <p:cond delay="indefinite"/>
                          </p:stCondLst>
                          <p:childTnLst>
                            <p:par>
                              <p:cTn id="9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00" presetID="10" presetClass="entr" presetSubtype="0" repeatCount="16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2" dur="500"/>
                                            <p:tgtEl>
                                              <p:spTgt spid="37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0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03" presetID="1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5" dur="500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06" dur="500"/>
                                            <p:tgtEl>
                                              <p:spTgt spid="3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7" presetID="39" presetClass="path" presetSubtype="0" accel="6667" decel="37037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0.00017 -0.00116 C -0.00017 -0.00093 -0.00955 0.00162 -0.02049 0.0125 C -0.02049 0.02176 -0.00608 0.0338 -0.02639 0.04792 C -0.05174 0.05139 -0.15764 0.03704 -0.18212 0.03148 L -0.17309 0.01505 " pathEditMode="relative" rAng="0" ptsTypes="ffsAf">
                                          <p:cBhvr>
                                            <p:cTn id="1008" dur="2700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097" y="261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0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09" presetID="21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11" dur="3200"/>
                                            <p:tgtEl>
                                              <p:spTgt spid="3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2" presetID="1" presetClass="entr" presetSubtype="0" fill="hold" grpId="1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0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4" presetID="39" presetClass="path" presetSubtype="0" decel="100000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Motion origin="layout" path="M 0.00035 -0.0007 C -0.00243 -0.00672 -0.00694 -0.00649 -0.00799 -0.00463 C -0.00868 -0.00209 -0.0092 0.00023 -0.00556 0.00162 C 0.00278 0.0037 0.00104 0.00694 0.00017 0.00949 C -0.00521 0.01527 -0.0092 0.00717 -0.00868 0.00578 C -0.00868 0.00601 -0.00243 0.00254 0.00417 -0.0007 C 0.00556 -0.00602 0.00642 -0.00394 0.00729 -0.00417 C 0.00833 -0.0044 0.00955 -0.00417 0.01007 -0.00209 C 0.01094 0.00162 0.00469 0.00717 0.00434 0.00902 L 0.00955 0.00902 " pathEditMode="relative" rAng="0" ptsTypes="tfffsfatAt">
                                          <p:cBhvr>
                                            <p:cTn id="1015" dur="2000" fill="hold"/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6" presetID="18" presetClass="entr" presetSubtype="12" fill="hold" grpId="0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10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018" dur="1000"/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9" presetID="22" presetClass="entr" presetSubtype="1" fill="hold" grpId="0" nodeType="withEffect">
                                      <p:stCondLst>
                                        <p:cond delay="57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10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21" dur="1000"/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2" presetID="1" presetClass="entr" presetSubtype="0" fill="hold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set>
                                          <p:cBhvr>
                                            <p:cTn id="10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4" presetID="6" presetClass="emph" presetSubtype="0" decel="100000" autoRev="1" fill="hold" grpId="0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Scale>
                                          <p:cBhvr>
                                            <p:cTn id="1025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6" presetID="1" presetClass="exit" presetSubtype="0" fill="hold" grpId="1" nodeType="withEffect">
                                      <p:stCondLst>
                                        <p:cond delay="67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10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8" presetID="1" presetClass="exit" presetSubtype="0" fill="hold" grpId="1" nodeType="withEffect">
                                      <p:stCondLst>
                                        <p:cond delay="67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10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0" presetID="18" presetClass="exit" presetSubtype="3" fill="hold" grpId="2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1031" dur="330"/>
                                            <p:tgtEl>
                                              <p:spTgt spid="3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32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3" presetID="1" presetClass="exit" presetSubtype="0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0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5" presetID="10" presetClass="entr" presetSubtype="0" fill="hold" grpId="0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set>
                                          <p:cBhvr>
                                            <p:cTn id="10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7" dur="500"/>
                                            <p:tgtEl>
                                              <p:spTgt spid="3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8" presetID="19" presetClass="emph" presetSubtype="0" fill="hold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39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40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041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42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43" fill="hold">
                          <p:stCondLst>
                            <p:cond delay="indefinite"/>
                          </p:stCondLst>
                          <p:childTnLst>
                            <p:par>
                              <p:cTn id="10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5" presetID="10" presetClass="entr" presetSubtype="0" repeatCount="12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7" dur="517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4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48" presetID="1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0" dur="500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51" dur="5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2" presetID="58" presetClass="path" presetSubtype="0" accel="40000" decel="6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0.00017 0.00069 C -0.00017 0.00092 -0.01076 0.00162 -0.02135 0.00277 C -0.02795 0.01481 -0.0375 0.01828 -0.0375 0.01851 C -0.05173 0.02314 -0.11718 0.01828 -0.13177 -0.00047 C -0.14635 -0.01922 -0.09479 -0.03079 -0.10885 -0.05186 C -0.12291 -0.07292 -0.15815 -0.08334 -0.17986 -0.08542 " pathEditMode="relative" rAng="0" ptsTypes="ffsssf">
                                          <p:cBhvr>
                                            <p:cTn id="1053" dur="26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993" y="-31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4" presetID="18" presetClass="entr" presetSubtype="9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1056" dur="18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7" presetID="18" presetClass="exit" presetSubtype="3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1058" dur="5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0" presetID="1" presetClass="entr" presetSubtype="0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0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2" presetID="6" presetClass="emph" presetSubtype="0" autoRev="1" fill="hold" grpId="0" nodeType="withEffect" p14:presetBounceEnd="40000">
                                      <p:stCondLst>
                                        <p:cond delay="5100"/>
                                      </p:stCondLst>
                                      <p:childTnLst>
                                        <p:animScale p14:bounceEnd="40000">
                                          <p:cBhvr>
                                            <p:cTn id="1063" dur="6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4" presetID="19" presetClass="emph" presetSubtype="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65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66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067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8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9" presetID="10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0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1" dur="500"/>
                                            <p:tgtEl>
                                              <p:spTgt spid="3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2" presetID="1" presetClass="exit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0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4" fill="hold">
                          <p:stCondLst>
                            <p:cond delay="indefinite"/>
                          </p:stCondLst>
                          <p:childTnLst>
                            <p:par>
                              <p:cTn id="10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6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8" presetID="6" presetClass="emph" presetSubtype="0" repeatCount="200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79" dur="300" fill="hold"/>
                                            <p:tgtEl>
                                              <p:spTgt spid="40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0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081" presetID="26" presetClass="emph" presetSubtype="0" repeatCount="2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500" tmFilter="0, 0; .2, .5; .8, .5; 1, 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250" autoRev="1" fill="hold"/>
                                            <p:tgtEl>
                                              <p:spTgt spid="4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7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2222E-6 2.22222E-6 L -0.06545 0.06852 " pathEditMode="relative" rAng="0" ptsTypes="FF">
                                          <p:cBhvr>
                                            <p:cTn id="1085" dur="10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81" y="342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8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6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108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9" presetID="1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090" dur="3000" spd="-1000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2" dur="600" tmFilter="0, 0; .2, .5; .8, .5; 1, 0"/>
                                            <p:tgtEl>
                                              <p:spTgt spid="4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3" dur="300" autoRev="1" fill="hold"/>
                                            <p:tgtEl>
                                              <p:spTgt spid="4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95" dur="2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98" dur="20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102" dur="3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04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05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06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07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10" dur="3000"/>
                                            <p:tgtEl>
                                              <p:spTgt spid="3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114" dur="3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16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17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18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19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1" dur="2000"/>
                                            <p:tgtEl>
                                              <p:spTgt spid="3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4" dur="20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8" dur="1000"/>
                                            <p:tgtEl>
                                              <p:spTgt spid="4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1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2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4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35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7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38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0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41" presetID="10" presetClass="exit" presetSubtype="0" repeatCount="4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2" dur="1000"/>
                                            <p:tgtEl>
                                              <p:spTgt spid="4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4" presetID="37" presetClass="path" presetSubtype="0" accel="50000" decel="5000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0.0099 0.02384 L 0.04965 0.0294 C 0.06233 0.03125 0.08385 0.03241 0.10139 0.03241 C 0.11892 0.03241 0.14323 0.03125 0.16389 0.02593 C 0.18455 0.0206 0.2092 0.00648 0.22378 0.00046 " pathEditMode="relative" rAng="0" ptsTypes="FfssF">
                                          <p:cBhvr>
                                            <p:cTn id="1145" dur="20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684" y="-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6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1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8" fill="hold">
                                <p:stCondLst>
                                  <p:cond delay="12700"/>
                                </p:stCondLst>
                                <p:childTnLst>
                                  <p:par>
                                    <p:cTn id="1149" presetID="1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150" dur="3000" spd="-100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5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2" dur="600" tmFilter="0, 0; .2, .5; .8, .5; 1, 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3" dur="300" autoRev="1" fill="hold"/>
                                            <p:tgtEl>
                                              <p:spTgt spid="4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55" dur="25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58" dur="20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162" dur="3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64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65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66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67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0" dur="3000"/>
                                            <p:tgtEl>
                                              <p:spTgt spid="4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174" dur="3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76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77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78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79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1" dur="20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4" dur="2000"/>
                                            <p:tgtEl>
                                              <p:spTgt spid="4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8" dur="1000"/>
                                            <p:tgtEl>
                                              <p:spTgt spid="5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1" dur="10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2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95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7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98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0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01" presetID="10" presetClass="exit" presetSubtype="0" repeatCount="4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2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4" presetID="37" presetClass="path" presetSubtype="0" accel="50000" decel="5000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0.0099 0.02384 L 0.04965 0.0294 C 0.06233 0.03125 0.08385 0.03241 0.10139 0.03241 C 0.11892 0.03241 0.14323 0.03125 0.16389 0.02593 C 0.18455 0.0206 0.21094 0.00625 0.22552 0.00023 " pathEditMode="relative" rAng="0" ptsTypes="FfssF">
                                          <p:cBhvr>
                                            <p:cTn id="1205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71" y="-7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6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1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8" fill="hold">
                                <p:stCondLst>
                                  <p:cond delay="23200"/>
                                </p:stCondLst>
                                <p:childTnLst>
                                  <p:par>
                                    <p:cTn id="1209" presetID="1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210" dur="3000" spd="-100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1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2" dur="600" tmFilter="0, 0; .2, .5; .8, .5; 1, 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3" dur="300" autoRev="1" fill="hold"/>
                                            <p:tgtEl>
                                              <p:spTgt spid="4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15" dur="25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18" dur="20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222" dur="3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24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25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226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27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30" dur="30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234" dur="3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36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37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238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39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1" dur="20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4" dur="20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8" dur="1000"/>
                                            <p:tgtEl>
                                              <p:spTgt spid="5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1" dur="1000"/>
                                            <p:tgtEl>
                                              <p:spTgt spid="5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2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4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55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7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58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0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61" presetID="10" presetClass="exit" presetSubtype="0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2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4" presetID="37" presetClass="path" presetSubtype="0" accel="50000" decel="50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0.0099 0.02385 C 0.01128 0.02547 0.03593 0.03889 0.11406 0.0375 " pathEditMode="relative" rAng="0" ptsTypes="ff">
                                          <p:cBhvr>
                                            <p:cTn id="126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198" y="74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6" fill="hold">
                          <p:stCondLst>
                            <p:cond delay="indefinite"/>
                          </p:stCondLst>
                          <p:childTnLst>
                            <p:par>
                              <p:cTn id="12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6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0" dur="8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1" dur="8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2" dur="8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3" presetID="6" presetClass="emph" presetSubtype="0" ac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274" dur="400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5" presetID="27" presetClass="emph" presetSubtype="0" repeatCount="5000" fill="remove" grpId="3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76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77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278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79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0" presetID="26" presetClass="emph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1" dur="500" tmFilter="0, 0; .2, .5; .8, .5; 1, 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2" dur="250" autoRev="1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3" presetID="36" presetClass="path" presetSubtype="0" decel="65217" fill="hold" grpId="4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8.33333E-7 -2.22222E-6 L -8.33333E-7 0.38009 L 0.62535 0.38009 " pathEditMode="relative" rAng="0" ptsTypes="FFF">
                                          <p:cBhvr>
                                            <p:cTn id="1284" dur="23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267" y="19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5" presetID="53" presetClass="exit" presetSubtype="32" fill="hold" grpId="5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86" dur="19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7" dur="19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88" dur="19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89" dur="1" fill="hold">
                                              <p:stCondLst>
                                                <p:cond delay="1899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0" presetID="10" presetClass="exit" presetSubtype="0" fill="hold" grpId="6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1" dur="10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3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5" dur="500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96" dur="500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7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298" dur="500" fill="hold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9" presetID="27" presetClass="emph" presetSubtype="0" repeatCount="3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00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01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02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03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4" presetID="22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06" dur="10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7" presetID="22" presetClass="entr" presetSubtype="8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9" dur="10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0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2" dur="10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3" presetID="1" presetClass="entr" presetSubtype="0" fill="hold" grpId="3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5" presetID="27" presetClass="emph" presetSubtype="0" repeatCount="5000" fill="remove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16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17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18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19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0" presetID="26" presetClass="emph" presetSubtype="0" repeatCount="5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1" dur="400" tmFilter="0, 0; .2, .5; .8, .5; 1, 0"/>
                                            <p:tgtEl>
                                              <p:spTgt spid="5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2" dur="200" autoRev="1" fill="hold"/>
                                            <p:tgtEl>
                                              <p:spTgt spid="5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3" presetID="36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24" dur="12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25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27" dur="1000"/>
                                            <p:tgtEl>
                                              <p:spTgt spid="5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8" presetID="1" presetClass="entr" presetSubtype="0" fill="hold" grpId="3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0" presetID="27" presetClass="emph" presetSubtype="0" repeatCount="5000" fill="remove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31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32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33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34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5" presetID="26" presetClass="emph" presetSubtype="0" repeatCount="5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6" dur="400" tmFilter="0, 0; .2, .5; .8, .5; 1, 0"/>
                                            <p:tgtEl>
                                              <p:spTgt spid="5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7" dur="200" autoRev="1" fill="hold"/>
                                            <p:tgtEl>
                                              <p:spTgt spid="5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8" presetID="36" presetClass="path" presetSubtype="0" accel="50000" decel="50000" fill="hold" grpId="2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39" dur="12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40" presetID="22" presetClass="entr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42" dur="10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3" presetID="1" presetClass="entr" presetSubtype="0" fill="hold" grpId="3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5" presetID="27" presetClass="emph" presetSubtype="0" repeatCount="5000" fill="remove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46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47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48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49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0" presetID="26" presetClass="emph" presetSubtype="0" repeatCount="5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1" dur="350" tmFilter="0, 0; .2, .5; .8, .5; 1, 0"/>
                                            <p:tgtEl>
                                              <p:spTgt spid="5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2" dur="175" autoRev="1" fill="hold"/>
                                            <p:tgtEl>
                                              <p:spTgt spid="5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3" presetID="36" presetClass="path" presetSubtype="0" accel="50000" decel="5000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54" dur="12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5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55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7" dur="500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58" dur="500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9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60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61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62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63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4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6" dur="500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67" dur="500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8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69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70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71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72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3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5" dur="500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76" dur="500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7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78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79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80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81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2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3" dur="1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84" dur="1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5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6" dur="1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87" dur="1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8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9" dur="15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0" dur="15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1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2" dur="1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3" dur="1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4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5" dur="1500" fill="hold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6" dur="1500" fill="hold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97" fill="hold">
                          <p:stCondLst>
                            <p:cond delay="indefinite"/>
                          </p:stCondLst>
                          <p:childTnLst>
                            <p:par>
                              <p:cTn id="13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99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1" dur="8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2" dur="8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3" dur="8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4" presetID="6" presetClass="emph" presetSubtype="0" ac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405" dur="400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6" presetID="27" presetClass="emph" presetSubtype="0" repeatCount="5000" fill="remove" grpId="3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07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08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09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10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1" presetID="26" presetClass="emph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2" dur="5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3" dur="25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4" presetID="36" presetClass="path" presetSubtype="0" decel="65217" fill="hold" grpId="4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3.05556E-6 4.44444E-6 L 0.00052 0.3993 L 0.66337 0.3993 " pathEditMode="relative" rAng="0" ptsTypes="FFF">
                                          <p:cBhvr>
                                            <p:cTn id="1415" dur="23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160" y="1995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6" presetID="53" presetClass="exit" presetSubtype="32" fill="hold" grpId="5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17" dur="1900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8" dur="1900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19" dur="19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0" dur="1" fill="hold">
                                              <p:stCondLst>
                                                <p:cond delay="1899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1" presetID="10" presetClass="exit" presetSubtype="0" fill="hold" grpId="6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2" dur="10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4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6" dur="500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27" dur="500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8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429" dur="500" fill="hold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0" presetID="27" presetClass="emph" presetSubtype="0" repeatCount="3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31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32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433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34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5" presetID="22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37" dur="10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8" presetID="22" presetClass="entr" presetSubtype="8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40" dur="10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1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43" dur="100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4" presetID="1" presetClass="entr" presetSubtype="0" fill="hold" grpId="3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6" presetID="27" presetClass="emph" presetSubtype="0" repeatCount="5000" fill="remove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47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48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49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50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1" presetID="26" presetClass="emph" presetSubtype="0" repeatCount="5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2" dur="4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3" dur="2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4" presetID="36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3.61111E-6 2.59259E-6 L -3.61111E-6 -0.0669 " pathEditMode="relative" rAng="0" ptsTypes="AA">
                                          <p:cBhvr>
                                            <p:cTn id="1455" dur="1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5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56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58" dur="100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9" presetID="1" presetClass="entr" presetSubtype="0" fill="hold" grpId="3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1" presetID="27" presetClass="emph" presetSubtype="0" repeatCount="5000" fill="remove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62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63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64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65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6" presetID="26" presetClass="emph" presetSubtype="0" repeatCount="5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7" dur="4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8" dur="2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9" presetID="36" presetClass="path" presetSubtype="0" accel="50000" decel="50000" fill="hold" grpId="2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2.59259E-6 L 2.77778E-7 -0.0669 " pathEditMode="relative" rAng="0" ptsTypes="AA">
                                          <p:cBhvr>
                                            <p:cTn id="1470" dur="12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6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71" presetID="22" presetClass="entr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4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3" dur="10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4" presetID="1" presetClass="entr" presetSubtype="0" fill="hold" grpId="3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6" presetID="27" presetClass="emph" presetSubtype="0" repeatCount="5000" fill="remove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77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78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79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80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1" presetID="26" presetClass="emph" presetSubtype="0" repeatCount="5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2" dur="4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3" dur="2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4" presetID="36" presetClass="path" presetSubtype="0" accel="50000" decel="5000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485" dur="1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8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86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8" dur="500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489" dur="500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0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91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92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493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94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5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4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97" dur="500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498" dur="500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9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00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01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502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03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4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6" dur="500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507" dur="500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8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09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10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511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12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3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14" dur="indefinit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15" dur="indefinit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6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17" dur="indefinit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18" dur="indefinit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9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0" dur="indefinite"/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1" dur="indefinite"/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2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3" dur="indefinite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4" dur="indefinite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5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6" dur="indefinite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7" dur="indefinite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28" fill="hold">
                          <p:stCondLst>
                            <p:cond delay="indefinite"/>
                          </p:stCondLst>
                          <p:childTnLst>
                            <p:par>
                              <p:cTn id="15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0" presetID="1" presetClass="entr" presetSubtype="0" fill="hold" grpId="3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33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34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35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36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8" dur="5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9" dur="25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0" presetID="1" presetClass="entr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43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44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45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46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8" dur="5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9" dur="25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0" presetID="1" presetClass="entr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53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54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55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56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8" dur="5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9" dur="25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0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2" dur="12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3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5" dur="120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6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8" dur="12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9" presetID="22" presetClass="entr" presetSubtype="2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5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71" dur="20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2" presetID="22" presetClass="entr" presetSubtype="4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5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74" dur="20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5" presetID="36" presetClass="path" presetSubtype="0" accel="50000" decel="50000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2.22222E-6 0.00023 L -0.00017 0.07197 " pathEditMode="relative" rAng="0" ptsTypes="AA">
                                          <p:cBhvr>
                                            <p:cTn id="1576" dur="36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77" presetID="36" presetClass="path" presetSubtype="0" accel="50345" decel="27586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4.72222E-6 0.00023 L 0.00018 0.07197 " pathEditMode="relative" rAng="0" ptsTypes="AA">
                                          <p:cBhvr>
                                            <p:cTn id="1578" dur="29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79" presetID="36" presetClass="path" presetSubtype="0" accel="50000" decel="50000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4.72222E-6 0.00023 L 0.00018 0.07197 " pathEditMode="relative" rAng="0" ptsTypes="AA">
                                          <p:cBhvr>
                                            <p:cTn id="1580" dur="22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81" presetID="1" presetClass="entr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3" presetID="6" presetClass="emph" presetSubtype="0" autoRev="1" fill="hold" grpId="0" nodeType="withEffect" p14:presetBounceEnd="16949">
                                      <p:stCondLst>
                                        <p:cond delay="3500"/>
                                      </p:stCondLst>
                                      <p:childTnLst>
                                        <p:animScale p14:bounceEnd="16949">
                                          <p:cBhvr>
                                            <p:cTn id="1584" dur="590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5" presetID="27" presetClass="emph" presetSubtype="0" repeatCount="2000" fill="remove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86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87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set>
                                          <p:cBhvr>
                                            <p:cTn id="1588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89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0" presetID="36" presetClass="path" presetSubtype="0" accel="17500" decel="58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61111E-6 2.59259E-6 L -0.70225 -0.00047 L -0.7026 -0.34491 " pathEditMode="relative" rAng="0" ptsTypes="FFF">
                                          <p:cBhvr>
                                            <p:cTn id="1591" dur="50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139" y="-17245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9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92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4" dur="500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595" dur="500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6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597" dur="500" fill="hold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8" presetID="27" presetClass="emph" presetSubtype="0" repeatCount="6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99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00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01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02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3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5" dur="500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06" dur="500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7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08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09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10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11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2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4" dur="500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15" dur="500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6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17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18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19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20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1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3" dur="500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24" dur="500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5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26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27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28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29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0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1" dur="indefinite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2" dur="indefinite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3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4" dur="indefinite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5" dur="indefinite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6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7" dur="indefinite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8" dur="indefinite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9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40" dur="indefinite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41" dur="indefinite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2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43" dur="indefinite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44" dur="indefinite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5" presetID="10" presetClass="entr" presetSubtype="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16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47" dur="100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8" presetID="10" presetClass="entr" presetSubtype="0" fill="hold" grpId="0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set>
                                          <p:cBhvr>
                                            <p:cTn id="16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50" dur="100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1" presetID="10" presetClass="entr" presetSubtype="0" fill="hold" grpId="0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set>
                                          <p:cBhvr>
                                            <p:cTn id="16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53" dur="100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54" fill="hold">
                          <p:stCondLst>
                            <p:cond delay="indefinite"/>
                          </p:stCondLst>
                          <p:childTnLst>
                            <p:par>
                              <p:cTn id="16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56" presetID="53" presetClass="entr" presetSubtype="16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8" dur="500" fill="hold"/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9" dur="500" fill="hold"/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0" dur="50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62" presetID="26" presetClass="emph" presetSubtype="0" fill="hold" grpId="2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3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4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6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68" dur="10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9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71" dur="1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72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673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75" dur="10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8" dur="500"/>
                                            <p:tgtEl>
                                              <p:spTgt spid="6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81" dur="500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2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683" dur="10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5" presetID="2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86" dur="1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88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1689" presetID="26" presetClass="emph" presetSubtype="0" fill="hold" grpId="3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0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1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2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94" dur="10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5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97" dur="100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8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00" dur="100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01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1702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4" dur="10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7" dur="100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0" dur="100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1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2" dur="10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4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5" dur="100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7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8" dur="100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0" presetID="10" presetClass="exit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1" dur="100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3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25" dur="10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6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28" dur="100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9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31" dur="100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32" fill="hold">
                                <p:stCondLst>
                                  <p:cond delay="7700"/>
                                </p:stCondLst>
                                <p:childTnLst>
                                  <p:par>
                                    <p:cTn id="1733" presetID="7" presetClass="emph" presetSubtype="6" repeatCount="2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34" dur="1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35" dur="1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6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37" dur="1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38" dur="1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9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0" dur="1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1" dur="1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2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3" dur="15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4" dur="15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5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6" dur="1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7" dur="1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8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9" dur="1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0" dur="1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1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2" dur="1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3" dur="1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4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5" dur="1500" fill="hold"/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6" dur="1500" fill="hold"/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7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8" dur="1500" fill="hold"/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9" dur="1500" fill="hold"/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4" grpId="0" animBg="1"/>
          <p:bldP spid="633" grpId="0" animBg="1"/>
          <p:bldP spid="633" grpId="1" animBg="1"/>
          <p:bldP spid="633" grpId="2" animBg="1"/>
          <p:bldP spid="633" grpId="3" animBg="1"/>
          <p:bldP spid="631" grpId="0" animBg="1"/>
          <p:bldP spid="631" grpId="1" animBg="1"/>
          <p:bldP spid="635" grpId="0" animBg="1"/>
          <p:bldP spid="635" grpId="1" animBg="1"/>
          <p:bldP spid="635" grpId="2" animBg="1"/>
          <p:bldP spid="635" grpId="3" animBg="1"/>
          <p:bldP spid="636" grpId="0" animBg="1"/>
          <p:bldP spid="637" grpId="0" animBg="1"/>
          <p:bldP spid="637" grpId="1" animBg="1"/>
          <p:bldP spid="637" grpId="2" animBg="1"/>
          <p:bldP spid="638" grpId="0" animBg="1"/>
          <p:bldP spid="638" grpId="1" animBg="1"/>
          <p:bldP spid="638" grpId="2" animBg="1"/>
          <p:bldP spid="640" grpId="0" build="allAtOnce"/>
          <p:bldP spid="645" grpId="0"/>
          <p:bldP spid="645" grpId="1"/>
          <p:bldP spid="645" grpId="2"/>
          <p:bldP spid="645" grpId="3"/>
          <p:bldP spid="645" grpId="4"/>
          <p:bldP spid="646" grpId="0"/>
          <p:bldP spid="646" grpId="1"/>
          <p:bldP spid="646" grpId="2"/>
          <p:bldP spid="646" grpId="3"/>
          <p:bldP spid="646" grpId="4"/>
          <p:bldP spid="646" grpId="5"/>
          <p:bldP spid="646" grpId="6"/>
          <p:bldP spid="648" grpId="0" animBg="1"/>
          <p:bldP spid="648" grpId="1" animBg="1"/>
          <p:bldP spid="649" grpId="0" build="allAtOnce"/>
          <p:bldP spid="649" grpId="1" build="allAtOnce"/>
          <p:bldP spid="653" grpId="0" build="allAtOnce"/>
          <p:bldP spid="653" grpId="1" build="allAtOnce"/>
          <p:bldP spid="653" grpId="2" build="allAtOnce"/>
          <p:bldP spid="653" grpId="3" build="allAtOnce"/>
          <p:bldP spid="653" grpId="4" build="allAtOnce"/>
          <p:bldP spid="653" grpId="5" build="allAtOnce"/>
          <p:bldP spid="654" grpId="0" build="allAtOnce"/>
          <p:bldP spid="654" grpId="1" build="allAtOnce"/>
          <p:bldP spid="654" grpId="2" build="allAtOnce"/>
          <p:bldP spid="655" grpId="0"/>
          <p:bldP spid="655" grpId="1"/>
          <p:bldP spid="655" grpId="2"/>
          <p:bldP spid="655" grpId="3"/>
          <p:bldP spid="655" grpId="4"/>
          <p:bldP spid="655" grpId="5"/>
          <p:bldP spid="656" grpId="0" animBg="1"/>
          <p:bldP spid="656" grpId="1" animBg="1"/>
          <p:bldP spid="657" grpId="0" animBg="1"/>
          <p:bldP spid="657" grpId="1" animBg="1"/>
          <p:bldP spid="658" grpId="0" animBg="1"/>
          <p:bldP spid="658" grpId="1" animBg="1"/>
          <p:bldP spid="659" grpId="0" animBg="1"/>
          <p:bldP spid="659" grpId="1" animBg="1"/>
          <p:bldP spid="660" grpId="0" animBg="1"/>
          <p:bldP spid="660" grpId="1" animBg="1"/>
          <p:bldP spid="660" grpId="2" animBg="1"/>
          <p:bldP spid="661" grpId="0" animBg="1"/>
          <p:bldP spid="661" grpId="1" animBg="1"/>
          <p:bldP spid="661" grpId="2" animBg="1"/>
          <p:bldP spid="662" grpId="0" animBg="1"/>
          <p:bldP spid="662" grpId="1" animBg="1"/>
          <p:bldP spid="662" grpId="2" animBg="1"/>
          <p:bldP spid="663" grpId="0" animBg="1"/>
          <p:bldP spid="663" grpId="1" animBg="1"/>
          <p:bldP spid="663" grpId="2" animBg="1"/>
          <p:bldP spid="664" grpId="0" animBg="1"/>
          <p:bldP spid="664" grpId="1" animBg="1"/>
          <p:bldP spid="665" grpId="0" animBg="1"/>
          <p:bldP spid="665" grpId="1" animBg="1"/>
          <p:bldP spid="665" grpId="2" animBg="1"/>
          <p:bldP spid="666" grpId="0" animBg="1"/>
          <p:bldP spid="666" grpId="1" animBg="1"/>
          <p:bldP spid="666" grpId="2" animBg="1"/>
          <p:bldP spid="667" grpId="0" animBg="1"/>
          <p:bldP spid="667" grpId="1" animBg="1"/>
          <p:bldP spid="667" grpId="2" animBg="1"/>
          <p:bldP spid="668" grpId="0" animBg="1"/>
          <p:bldP spid="668" grpId="1" animBg="1"/>
          <p:bldP spid="668" grpId="2" animBg="1"/>
          <p:bldP spid="669" grpId="0" animBg="1"/>
          <p:bldP spid="669" grpId="1" animBg="1"/>
          <p:bldP spid="670" grpId="0" animBg="1"/>
          <p:bldP spid="670" grpId="1" animBg="1"/>
          <p:bldP spid="670" grpId="2" animBg="1"/>
          <p:bldP spid="671" grpId="0" animBg="1"/>
          <p:bldP spid="671" grpId="1" animBg="1"/>
          <p:bldP spid="671" grpId="2" animBg="1"/>
          <p:bldP spid="672" grpId="0" animBg="1"/>
          <p:bldP spid="672" grpId="1" animBg="1"/>
          <p:bldP spid="672" grpId="2" animBg="1"/>
          <p:bldP spid="673" grpId="0" animBg="1"/>
          <p:bldP spid="673" grpId="1" animBg="1"/>
          <p:bldP spid="673" grpId="2" animBg="1"/>
          <p:bldP spid="674" grpId="0" animBg="1"/>
          <p:bldP spid="674" grpId="1" animBg="1"/>
          <p:bldP spid="675" grpId="0" animBg="1"/>
          <p:bldP spid="675" grpId="1" animBg="1"/>
          <p:bldP spid="675" grpId="2" animBg="1"/>
          <p:bldP spid="676" grpId="0" animBg="1"/>
          <p:bldP spid="676" grpId="1" animBg="1"/>
          <p:bldP spid="676" grpId="2" animBg="1"/>
          <p:bldP spid="677" grpId="0" animBg="1"/>
          <p:bldP spid="677" grpId="1" animBg="1"/>
          <p:bldP spid="677" grpId="2" animBg="1"/>
          <p:bldP spid="678" grpId="0" animBg="1"/>
          <p:bldP spid="678" grpId="1" animBg="1"/>
          <p:bldP spid="678" grpId="2" animBg="1"/>
          <p:bldP spid="679" grpId="0" animBg="1"/>
          <p:bldP spid="679" grpId="1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2" grpId="0" animBg="1"/>
          <p:bldP spid="682" grpId="1" animBg="1"/>
          <p:bldP spid="682" grpId="2" animBg="1"/>
          <p:bldP spid="683" grpId="0" animBg="1"/>
          <p:bldP spid="683" grpId="1" animBg="1"/>
          <p:bldP spid="683" grpId="2" animBg="1"/>
          <p:bldP spid="684" grpId="0" animBg="1"/>
          <p:bldP spid="684" grpId="1" animBg="1"/>
          <p:bldP spid="685" grpId="0" animBg="1"/>
          <p:bldP spid="685" grpId="1" animBg="1"/>
          <p:bldP spid="685" grpId="2" animBg="1"/>
          <p:bldP spid="686" grpId="0" animBg="1"/>
          <p:bldP spid="686" grpId="1" animBg="1"/>
          <p:bldP spid="686" grpId="2" animBg="1"/>
          <p:bldP spid="687" grpId="0" animBg="1"/>
          <p:bldP spid="687" grpId="1" animBg="1"/>
          <p:bldP spid="687" grpId="2" animBg="1"/>
          <p:bldP spid="688" grpId="0" animBg="1"/>
          <p:bldP spid="688" grpId="1" animBg="1"/>
          <p:bldP spid="688" grpId="2" animBg="1"/>
          <p:bldP spid="689" grpId="0" animBg="1"/>
          <p:bldP spid="690" grpId="0" animBg="1"/>
          <p:bldP spid="690" grpId="1" animBg="1"/>
          <p:bldP spid="691" grpId="0" animBg="1"/>
          <p:bldP spid="691" grpId="1" animBg="1"/>
          <p:bldP spid="691" grpId="2" animBg="1"/>
          <p:bldP spid="692" grpId="0" animBg="1"/>
          <p:bldP spid="692" grpId="1" animBg="1"/>
          <p:bldP spid="693" grpId="0"/>
          <p:bldP spid="693" grpId="1"/>
          <p:bldP spid="693" grpId="2"/>
          <p:bldP spid="694" grpId="0" animBg="1"/>
          <p:bldP spid="695" grpId="0" animBg="1"/>
          <p:bldP spid="695" grpId="1" animBg="1"/>
          <p:bldP spid="695" grpId="2" animBg="1"/>
          <p:bldP spid="696" grpId="0" animBg="1"/>
          <p:bldP spid="697" grpId="0" animBg="1"/>
          <p:bldP spid="697" grpId="1" animBg="1"/>
          <p:bldP spid="697" grpId="2" animBg="1"/>
          <p:bldP spid="698" grpId="0"/>
          <p:bldP spid="698" grpId="1"/>
          <p:bldP spid="699" grpId="0"/>
          <p:bldP spid="699" grpId="1"/>
          <p:bldP spid="700" grpId="0"/>
          <p:bldP spid="700" grpId="1"/>
          <p:bldP spid="701" grpId="0"/>
          <p:bldP spid="702" grpId="0"/>
          <p:bldP spid="703" grpId="0"/>
          <p:bldP spid="17" grpId="0"/>
          <p:bldP spid="732" grpId="0" animBg="1"/>
          <p:bldP spid="732" grpId="1" animBg="1"/>
          <p:bldP spid="732" grpId="2" animBg="1"/>
          <p:bldP spid="732" grpId="3" animBg="1"/>
          <p:bldP spid="734" grpId="0" animBg="1"/>
          <p:bldP spid="734" grpId="1" animBg="1"/>
          <p:bldP spid="366" grpId="0" animBg="1"/>
          <p:bldP spid="366" grpId="1" animBg="1"/>
          <p:bldP spid="367" grpId="0" animBg="1"/>
          <p:bldP spid="370" grpId="0" animBg="1"/>
          <p:bldP spid="372" grpId="0" animBg="1"/>
          <p:bldP spid="373" grpId="0" animBg="1"/>
          <p:bldP spid="373" grpId="1" animBg="1"/>
          <p:bldP spid="374" grpId="0" animBg="1"/>
          <p:bldP spid="374" grpId="1" animBg="1"/>
          <p:bldP spid="374" grpId="2" animBg="1"/>
          <p:bldP spid="376" grpId="0" build="allAtOnce"/>
          <p:bldP spid="376" grpId="1" build="allAtOnce"/>
          <p:bldP spid="379" grpId="0" animBg="1"/>
          <p:bldP spid="375" grpId="0" animBg="1"/>
          <p:bldP spid="378" grpId="0" animBg="1"/>
          <p:bldP spid="378" grpId="1" animBg="1"/>
          <p:bldP spid="364" grpId="0" animBg="1"/>
          <p:bldP spid="364" grpId="1" animBg="1"/>
          <p:bldP spid="364" grpId="2" animBg="1"/>
          <p:bldP spid="382" grpId="0"/>
          <p:bldP spid="382" grpId="1"/>
          <p:bldP spid="383" grpId="0"/>
          <p:bldP spid="383" grpId="1"/>
          <p:bldP spid="383" grpId="2"/>
          <p:bldP spid="383" grpId="3"/>
          <p:bldP spid="385" grpId="0" animBg="1"/>
          <p:bldP spid="390" grpId="0" animBg="1"/>
          <p:bldP spid="390" grpId="1" animBg="1"/>
          <p:bldP spid="391" grpId="0" animBg="1"/>
          <p:bldP spid="393" grpId="0" animBg="1"/>
          <p:bldP spid="393" grpId="1" animBg="1"/>
          <p:bldP spid="393" grpId="2" animBg="1"/>
          <p:bldP spid="369" grpId="0" animBg="1"/>
          <p:bldP spid="369" grpId="1" animBg="1"/>
          <p:bldP spid="369" grpId="2" animBg="1"/>
          <p:bldP spid="377" grpId="0" build="allAtOnce"/>
          <p:bldP spid="377" grpId="1" build="allAtOnce"/>
          <p:bldP spid="380" grpId="0" build="allAtOnce"/>
          <p:bldP spid="392" grpId="0" build="allAtOnce"/>
          <p:bldP spid="395" grpId="0" animBg="1"/>
          <p:bldP spid="395" grpId="1" animBg="1"/>
          <p:bldP spid="396" grpId="0" animBg="1"/>
          <p:bldP spid="396" grpId="1" animBg="1"/>
          <p:bldP spid="397" grpId="0" animBg="1"/>
          <p:bldP spid="397" grpId="1" animBg="1"/>
          <p:bldP spid="398" grpId="0" animBg="1"/>
          <p:bldP spid="398" grpId="1" animBg="1"/>
          <p:bldP spid="399" grpId="0" animBg="1"/>
          <p:bldP spid="399" grpId="1" animBg="1"/>
          <p:bldP spid="400" grpId="0" animBg="1"/>
          <p:bldP spid="400" grpId="1" animBg="1"/>
          <p:bldP spid="405" grpId="0" animBg="1"/>
          <p:bldP spid="406" grpId="0" animBg="1"/>
          <p:bldP spid="516" grpId="0" animBg="1"/>
          <p:bldP spid="521" grpId="0" animBg="1"/>
          <p:bldP spid="522" grpId="0" animBg="1"/>
          <p:bldP spid="523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82" grpId="0" animBg="1"/>
          <p:bldP spid="582" grpId="1" animBg="1"/>
          <p:bldP spid="582" grpId="2" animBg="1"/>
          <p:bldP spid="582" grpId="3" animBg="1"/>
          <p:bldP spid="583" grpId="0" animBg="1"/>
          <p:bldP spid="583" grpId="1" animBg="1"/>
          <p:bldP spid="583" grpId="2" animBg="1"/>
          <p:bldP spid="583" grpId="3" animBg="1"/>
          <p:bldP spid="584" grpId="0" animBg="1"/>
          <p:bldP spid="584" grpId="1" animBg="1"/>
          <p:bldP spid="584" grpId="2" animBg="1"/>
          <p:bldP spid="584" grpId="3" animBg="1"/>
          <p:bldP spid="594" grpId="0" animBg="1"/>
          <p:bldP spid="594" grpId="1" animBg="1"/>
          <p:bldP spid="594" grpId="2" animBg="1"/>
          <p:bldP spid="594" grpId="3" animBg="1"/>
          <p:bldP spid="595" grpId="0" animBg="1"/>
          <p:bldP spid="595" grpId="1" animBg="1"/>
          <p:bldP spid="595" grpId="2" animBg="1"/>
          <p:bldP spid="595" grpId="3" animBg="1"/>
          <p:bldP spid="596" grpId="0" animBg="1"/>
          <p:bldP spid="596" grpId="1" animBg="1"/>
          <p:bldP spid="596" grpId="2" animBg="1"/>
          <p:bldP spid="596" grpId="3" animBg="1"/>
          <p:bldP spid="612" grpId="0" animBg="1"/>
          <p:bldP spid="612" grpId="1" animBg="1"/>
          <p:bldP spid="612" grpId="2" animBg="1"/>
          <p:bldP spid="612" grpId="3" animBg="1"/>
          <p:bldP spid="618" grpId="0" animBg="1"/>
          <p:bldP spid="619" grpId="0" animBg="1"/>
          <p:bldP spid="620" grpId="0" animBg="1"/>
          <p:bldP spid="632" grpId="0"/>
          <p:bldP spid="632" grpId="1"/>
          <p:bldP spid="639" grpId="0"/>
          <p:bldP spid="639" grpId="1"/>
          <p:bldP spid="639" grpId="2"/>
          <p:bldP spid="644" grpId="0"/>
          <p:bldP spid="644" grpId="1"/>
          <p:bldP spid="644" grpId="2"/>
          <p:bldP spid="644" grpId="3"/>
          <p:bldP spid="644" grpId="4"/>
          <p:bldP spid="644" grpId="5"/>
          <p:bldP spid="647" grpId="0"/>
          <p:bldP spid="647" grpId="1"/>
          <p:bldP spid="542" grpId="0" animBg="1"/>
          <p:bldP spid="542" grpId="1" animBg="1"/>
          <p:bldP spid="542" grpId="2" animBg="1"/>
          <p:bldP spid="542" grpId="3" animBg="1"/>
          <p:bldP spid="542" grpId="4" animBg="1"/>
          <p:bldP spid="542" grpId="5" animBg="1"/>
          <p:bldP spid="542" grpId="6" animBg="1"/>
          <p:bldP spid="590" grpId="0" animBg="1"/>
          <p:bldP spid="590" grpId="1" animBg="1"/>
          <p:bldP spid="590" grpId="2" animBg="1"/>
          <p:bldP spid="590" grpId="3" animBg="1"/>
          <p:bldP spid="590" grpId="4" animBg="1"/>
          <p:bldP spid="590" grpId="5" animBg="1"/>
          <p:bldP spid="590" grpId="6" animBg="1"/>
          <p:bldP spid="606" grpId="0" animBg="1"/>
          <p:bldP spid="606" grpId="1" animBg="1"/>
          <p:bldP spid="606" grpId="2" animBg="1"/>
          <p:bldP spid="606" grpId="3" animBg="1"/>
          <p:bldP spid="609" grpId="0" animBg="1"/>
          <p:bldP spid="609" grpId="1" animBg="1"/>
          <p:bldP spid="609" grpId="2" animBg="1"/>
          <p:bldP spid="609" grpId="3" animBg="1"/>
          <p:bldP spid="613" grpId="0" animBg="1"/>
          <p:bldP spid="613" grpId="1" animBg="1"/>
          <p:bldP spid="613" grpId="2" animBg="1"/>
          <p:bldP spid="613" grpId="3" animBg="1"/>
          <p:bldP spid="623" grpId="0" animBg="1"/>
          <p:bldP spid="623" grpId="1" animBg="1"/>
          <p:bldP spid="623" grpId="2" animBg="1"/>
          <p:bldP spid="623" grpId="3" animBg="1"/>
          <p:bldP spid="528" grpId="0" build="allAtOnce"/>
          <p:bldP spid="529" grpId="0" build="allAtOnce"/>
          <p:bldP spid="526" grpId="0" build="allAtOnce"/>
          <p:bldP spid="527" grpId="0" build="allAtOnce"/>
          <p:bldP spid="524" grpId="0" build="allAtOnce"/>
          <p:bldP spid="525" grpId="0" build="allAtOnce"/>
          <p:bldP spid="643" grpId="0" animBg="1"/>
          <p:bldP spid="643" grpId="1" animBg="1"/>
          <p:bldP spid="650" grpId="0" animBg="1"/>
          <p:bldP spid="650" grpId="1" animBg="1"/>
          <p:bldP spid="470" grpId="0" animBg="1"/>
          <p:bldP spid="470" grpId="1" animBg="1"/>
          <p:bldP spid="471" grpId="0" animBg="1"/>
          <p:bldP spid="471" grpId="1" animBg="1"/>
          <p:bldP spid="475" grpId="0" animBg="1"/>
          <p:bldP spid="475" grpId="1" animBg="1"/>
          <p:bldP spid="476" grpId="0" animBg="1"/>
          <p:bldP spid="476" grpId="1" animBg="1"/>
          <p:bldP spid="1035" grpId="0" animBg="1"/>
          <p:bldP spid="1035" grpId="1" animBg="1"/>
          <p:bldP spid="1035" grpId="2" animBg="1"/>
          <p:bldP spid="1036" grpId="0" animBg="1"/>
          <p:bldP spid="1036" grpId="1" animBg="1"/>
          <p:bldP spid="1036" grpId="2" animBg="1"/>
          <p:bldP spid="1037" grpId="0" animBg="1"/>
          <p:bldP spid="1037" grpId="1" animBg="1"/>
          <p:bldP spid="1037" grpId="2" animBg="1"/>
          <p:bldP spid="1038" grpId="0" animBg="1"/>
          <p:bldP spid="1038" grpId="1" animBg="1"/>
          <p:bldP spid="1038" grpId="2" animBg="1"/>
          <p:bldP spid="435" grpId="0" animBg="1"/>
          <p:bldP spid="435" grpId="1" animBg="1"/>
          <p:bldP spid="435" grpId="2" animBg="1"/>
          <p:bldP spid="436" grpId="0" animBg="1"/>
          <p:bldP spid="436" grpId="1" animBg="1"/>
          <p:bldP spid="436" grpId="2" animBg="1"/>
          <p:bldP spid="437" grpId="0" animBg="1"/>
          <p:bldP spid="437" grpId="1" animBg="1"/>
          <p:bldP spid="437" grpId="2" animBg="1"/>
          <p:bldP spid="472" grpId="0" animBg="1"/>
          <p:bldP spid="472" grpId="1" animBg="1"/>
          <p:bldP spid="472" grpId="2" animBg="1"/>
          <p:bldP spid="473" grpId="0" animBg="1"/>
          <p:bldP spid="473" grpId="1" animBg="1"/>
          <p:bldP spid="473" grpId="2" animBg="1"/>
          <p:bldP spid="474" grpId="0" animBg="1"/>
          <p:bldP spid="474" grpId="1" animBg="1"/>
          <p:bldP spid="474" grpId="2" animBg="1"/>
          <p:bldP spid="477" grpId="0" animBg="1"/>
          <p:bldP spid="477" grpId="1" animBg="1"/>
          <p:bldP spid="477" grpId="2" animBg="1"/>
          <p:bldP spid="630" grpId="0" animBg="1"/>
          <p:bldP spid="630" grpId="1" animBg="1"/>
          <p:bldP spid="630" grpId="2" animBg="1"/>
          <p:bldP spid="642" grpId="0" animBg="1"/>
          <p:bldP spid="642" grpId="1" animBg="1"/>
          <p:bldP spid="642" grpId="2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" presetClass="entr" presetSubtype="3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3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3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4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xit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0" presetClass="path" presetSubtype="0" decel="32353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4653 0.03495 C -0.24653 0.03518 -0.26841 0.05671 -0.28854 0.03634 C -0.30868 0.01597 -0.30087 0.00856 -0.31493 -0.00139 C -0.33334 -0.00463 -0.35174 -0.00788 -0.35174 -0.00764 C -0.38195 -0.00417 -0.37118 0.02083 -0.375 0.05578 C -0.375 0.1287 -0.37483 0.20185 -0.37483 0.20208 C -0.37483 0.23703 -0.37917 0.26759 -0.3441 0.26504 L -0.27483 0.26504 C -0.23854 0.2699 -0.24549 0.24537 -0.24393 0.20185 L -0.24427 0.06412 C -0.11893 0.10462 -0.03993 0.03657 -0.00538 0.00069 " pathEditMode="relative" rAng="0" ptsTypes="ssfsffFfTss">
                                          <p:cBhvr>
                                            <p:cTn id="28" dur="3400" spd="-1000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78" y="96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0" dur="1200" fill="hold"/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6" presetClass="emph" presetSubtype="0" repeatCount="5000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" dur="1000" tmFilter="0, 0; .2, .5; .8, .5; 1, 0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" dur="500" autoRev="1" fill="hold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27" presetClass="emph" presetSubtype="0" repeatCount="10000" fill="remove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37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38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39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0" dur="250" autoRev="1" fill="remove"/>
                                            <p:tgtEl>
                                              <p:spTgt spid="6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3" dur="2800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1" presetClass="entr" presetSubtype="1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6" dur="240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4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800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80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7" presetClass="emph" presetSubtype="0" repeatCount="10000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57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8CADD4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58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CADD4"/>
                                          </p:to>
                                        </p:animClr>
                                        <p:set>
                                          <p:cBhvr>
                                            <p:cTn id="59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0" dur="250" autoRev="1" fill="remove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26" presetClass="emph" presetSubtype="0" repeatCount="5000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1000" tmFilter="0, 0; .2, .5; .8, .5; 1, 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500" autoRev="1" fill="hold"/>
                                            <p:tgtEl>
                                              <p:spTgt spid="6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0" presetClass="exit" presetSubtype="0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" dur="5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9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2000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" presetClass="exit" presetSubtype="0" fill="hold" grpId="1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xit" presetSubtype="0" fill="hold" grpId="1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" fill="hold">
                          <p:stCondLst>
                            <p:cond delay="indefinite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6" presetClass="path" presetSubtype="0" fill="hold" grpId="1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Motion origin="layout" path="M -3.88889E-6 3.7037E-7 C 0.01216 0.13657 0.03091 0.23426 0.26007 0.23704 " pathEditMode="relative" rAng="0" ptsTypes="ff">
                                          <p:cBhvr>
                                            <p:cTn id="77" dur="12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03" y="1185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0" presetClass="path" presetSubtype="0" decel="7250" fill="hold" grpId="0" nodeType="withEffect">
                                      <p:stCondLst>
                                        <p:cond delay="12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Motion origin="layout" path="M 0.26007 0.23704 C 0.36702 0.24329 0.35851 0.23565 0.37535 0.26458 C 0.38403 0.27963 0.3823 0.38542 0.37761 0.43866 C 0.37292 0.4919 0.29341 0.48148 0.18907 0.48148 L -0.2434 0.48148 C -0.34826 0.48148 -0.42309 0.49722 -0.42309 0.43102 L -0.42239 0.30949 C -0.42152 0.20509 -0.35763 0.2456 -0.24149 0.23704 L 0.30851 0.23403 " pathEditMode="relative" rAng="0" ptsTypes="ftsFfFfFf">
                                          <p:cBhvr>
                                            <p:cTn id="79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969" y="11412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0" presetID="6" presetClass="emph" presetSubtype="0" decel="67500" fill="hold" grpId="3" nodeType="withEffect">
                                      <p:stCondLst>
                                        <p:cond delay="4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81" dur="800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" presetID="16" presetClass="emph" presetSubtype="0" fill="hold" grpId="2" nodeType="withEffect">
                                      <p:stCondLst>
                                        <p:cond delay="180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 override="childStyle">
                                            <p:cTn id="83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376091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4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376091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5" dur="4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16" presetClass="emph" presetSubtype="0" fill="hold" grpId="5" nodeType="withEffect">
                                      <p:stCondLst>
                                        <p:cond delay="4000"/>
                                      </p:stCondLst>
                                      <p:iterate type="lt">
                                        <p:tmPct val="4000"/>
                                      </p:iterate>
                                      <p:childTnLst>
                                        <p:set>
                                          <p:cBhvr override="childStyle">
                                            <p:cTn id="87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CCDAEC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8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CCDAEC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89" dur="3000" fill="hold"/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1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2" dur="3900"/>
                                            <p:tgtEl>
                                              <p:spTgt spid="6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100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34" presetClass="emph" presetSubtype="0" fill="hold" grpId="1" nodeType="withEffect">
                                      <p:stCondLst>
                                        <p:cond delay="55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Motion origin="layout" path="M -4.44444E-6 -4.07407E-6 L 0.00087 -0.04143 " pathEditMode="relative" rAng="0" ptsTypes="AA">
                                          <p:cBhvr>
                                            <p:cTn id="100" dur="250" accel="500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" y="-2083"/>
                                        </p:animMotion>
                                        <p:animRot by="1500000">
                                          <p:cBhvr>
                                            <p:cTn id="101" dur="12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102" dur="125" fill="hold">
                                              <p:stCondLst>
                                                <p:cond delay="125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1500000">
                                          <p:cBhvr>
                                            <p:cTn id="103" dur="125" fill="hold">
                                              <p:stCondLst>
                                                <p:cond delay="25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500000">
                                          <p:cBhvr>
                                            <p:cTn id="104" dur="125" fill="hold">
                                              <p:stCondLst>
                                                <p:cond delay="375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27" presetClass="emph" presetSubtype="0" repeatCount="10000" fill="remove" grpId="2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Clr clrSpc="rgb" dir="cw">
                                          <p:cBhvr override="childStyle">
                                            <p:cTn id="106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7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08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9" dur="250" autoRev="1" fill="remove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7" presetClass="emph" presetSubtype="0" repeatCount="1300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4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4F81BD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5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4F81BD"/>
                                          </p:to>
                                        </p:animClr>
                                        <p:set>
                                          <p:cBhvr>
                                            <p:cTn id="116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7" dur="200" autoRev="1" fill="remove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6" presetClass="emph" presetSubtype="0" repeatCount="5000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000" tmFilter="0, 0; .2, .5; .8, .5; 1, 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" dur="500" autoRev="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700"/>
                                            <p:tgtEl>
                                              <p:spTgt spid="6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4000"/>
                                            <p:tgtEl>
                                              <p:spTgt spid="6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grpId="3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2000"/>
                                            <p:tgtEl>
                                              <p:spTgt spid="6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12" presetClass="exit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3" dur="2000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34" dur="2000"/>
                                            <p:tgtEl>
                                              <p:spTgt spid="6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7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50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9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47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3" dur="1500"/>
                                            <p:tgtEl>
                                              <p:spTgt spid="6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4" dur="15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5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19" presetClass="emph" presetSubtype="0" repeatCount="2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1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2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153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4" dur="1000" fill="hold"/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9" presetClass="emph" presetSubtype="0" repeatCount="2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6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7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158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9" dur="10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6" presetClass="entr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9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3" dur="911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32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332" tmFilter="0, 0; 0.125,0.2665; 0.25,0.4; 0.375,0.465; 0.5,0.5;  0.625,0.535; 0.75,0.6; 0.875,0.7335; 1,1">
                                              <p:stCondLst>
                                                <p:cond delay="332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166" tmFilter="0, 0; 0.125,0.2665; 0.25,0.4; 0.375,0.465; 0.5,0.5;  0.625,0.535; 0.75,0.6; 0.875,0.7335; 1,1">
                                              <p:stCondLst>
                                                <p:cond delay="662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82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68" dur="13">
                                              <p:stCondLst>
                                                <p:cond delay="325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69" dur="83" decel="50000">
                                              <p:stCondLst>
                                                <p:cond delay="338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0" dur="13">
                                              <p:stCondLst>
                                                <p:cond delay="656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71" dur="83" decel="50000">
                                              <p:stCondLst>
                                                <p:cond delay="669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2" dur="13">
                                              <p:stCondLst>
                                                <p:cond delay="821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73" dur="83" decel="50000">
                                              <p:stCondLst>
                                                <p:cond delay="834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4" dur="13">
                                              <p:stCondLst>
                                                <p:cond delay="904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75" dur="83" decel="50000">
                                              <p:stCondLst>
                                                <p:cond delay="917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19" presetClass="emph" presetSubtype="0" repeatCount="10000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7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78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00"/>
                                          </p:to>
                                        </p:animClr>
                                        <p:set>
                                          <p:cBhvr>
                                            <p:cTn id="179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80" dur="39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grpId="5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3" presetClass="path" presetSubtype="0" decel="50000" fill="hold" grpId="2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animMotion origin="layout" path="M -0.0007 -0.00046 L 0.06701 -0.00046 L -0.00035 -0.00023 " pathEditMode="relative" rAng="0" ptsTypes="FFF">
                                          <p:cBhvr>
                                            <p:cTn id="184" dur="500" fill="hold"/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8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50" presetClass="path" presetSubtype="0" fill="hold" grpId="2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Motion origin="layout" path="M 5E-6 -4.81481E-6 L 0.08264 -0.00023 " pathEditMode="relative" rAng="0" ptsTypes="FF">
                                          <p:cBhvr>
                                            <p:cTn id="186" dur="4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32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6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9" presetClass="emph" presetSubtype="0" fill="hold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90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95B3D7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91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95B3D7"/>
                                          </p:to>
                                        </p:animClr>
                                        <p:set>
                                          <p:cBhvr>
                                            <p:cTn id="192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93" dur="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32" presetClass="emph" presetSubtype="0" repeatCount="3000" fill="hold" grpId="5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0" presetID="19" presetClass="emph" presetSubtype="0" fill="hold" grpId="4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201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202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335885"/>
                                          </p:to>
                                        </p:animClr>
                                        <p:set>
                                          <p:cBhvr>
                                            <p:cTn id="203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4" dur="1500" fill="hold"/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" presetClass="exit" presetSubtype="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1" presetClass="exit" presetSubtype="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1" presetClass="exit" presetSubtype="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" presetClass="entr" presetSubtype="0" fill="hold" grpId="5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32" presetClass="emph" presetSubtype="0" repeatCount="3000" fill="hold" grpId="1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" dur="7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" dur="140" fill="hold">
                                              <p:stCondLst>
                                                <p:cond delay="14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" dur="140" fill="hold">
                                              <p:stCondLst>
                                                <p:cond delay="28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" dur="140" fill="hold">
                                              <p:stCondLst>
                                                <p:cond delay="42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" dur="140" fill="hold">
                                              <p:stCondLst>
                                                <p:cond delay="56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" presetID="20" presetClass="path" presetSubtype="0" accel="50000" decel="5000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1.66667E-6 -0.00023 L 0.00191 0.4176 C 0.00173 0.54792 0.0092 0.56621 -0.02066 0.56459 L -0.08333 0.56413 C -0.09566 0.56274 -0.09479 0.55556 -0.09479 0.51297 L -0.09479 0.35579 C -0.09288 0.32153 -0.09705 0.31575 -0.08299 0.30741 L -0.01007 0.30649 L -0.0099 0.35325 " pathEditMode="relative" rAng="0" ptsTypes="FfFsAaSFF">
                                          <p:cBhvr>
                                            <p:cTn id="220" dur="50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92" y="28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20" presetClass="path" presetSubtype="0" accel="50000" decel="50000" fill="hold" grpId="1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-0.00034 0.00024 L 0.00191 0.4176 C 0.00174 0.54792 0.00921 0.56621 -0.02066 0.56459 L -0.08333 0.56413 C -0.09566 0.56274 -0.09479 0.55556 -0.09479 0.51297 L -0.09479 0.35579 C -0.09288 0.32153 -0.09704 0.31551 -0.08298 0.30741 L -0.01024 0.30672 L -0.00902 0.35371 " pathEditMode="relative" rAng="0" ptsTypes="FfFsAaSAF">
                                          <p:cBhvr>
                                            <p:cTn id="222" dur="50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58" y="282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20" presetClass="path" presetSubtype="0" accel="50000" decel="50000" fill="hold" grpId="0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Motion origin="layout" path="M -0.00035 0.00047 L 0.00191 0.4176 C 0.00174 0.54792 0.0092 0.56621 -0.02066 0.56459 L -0.08333 0.56413 C -0.09566 0.56274 -0.09479 0.55556 -0.09479 0.51297 L -0.09479 0.35579 C -0.09288 0.32153 -0.09705 0.31551 -0.08299 0.30741 L -0.0099 0.30764 L -0.0092 0.35278 " pathEditMode="relative" rAng="0" ptsTypes="FfFsAaSAF">
                                          <p:cBhvr>
                                            <p:cTn id="224" dur="5000" fill="hold"/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358" y="2828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" presetClass="entr" presetSubtype="0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3" dur="2300"/>
                                            <p:tgtEl>
                                              <p:spTgt spid="6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35" dur="1300"/>
                                            <p:tgtEl>
                                              <p:spTgt spid="6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3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41" dur="13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1" presetClass="entr" presetSubtype="1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5" dur="23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22" presetClass="exit" presetSubtype="8" fill="hold" grpId="0" nodeType="withEffect">
                                      <p:stCondLst>
                                        <p:cond delay="169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47" dur="13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0" dur="30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2" dur="3000" fill="hold"/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" presetID="8" presetClass="emph" presetSubtype="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54" dur="3000" fill="hold"/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6" dur="7000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8" dur="7000" fill="hold"/>
                                            <p:tgtEl>
                                              <p:spTgt spid="64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ccel="28571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7000" fill="hold"/>
                                            <p:tgtEl>
                                              <p:spTgt spid="6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80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" dur="800"/>
                                            <p:tgtEl>
                                              <p:spTgt spid="6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0" presetClass="exit" presetSubtype="0" fill="hold" grpId="4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8" dur="8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7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6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31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6" dur="10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7" dur="1000"/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8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0" dur="1000"/>
                                            <p:tgtEl>
                                              <p:spTgt spid="6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1" presetID="9" presetClass="entr" presetSubtype="0" repeatCount="17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93" dur="5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4" presetID="9" presetClass="exit" presetSubtype="0" repeatCount="17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295" dur="5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9" presetClass="entr" presetSubtype="0" repeatCount="17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99" dur="5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0" presetID="9" presetClass="exit" presetSubtype="0" repeatCount="17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01" dur="5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9" presetClass="entr" presetSubtype="0" repeatCount="17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05" dur="5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9" presetClass="exit" presetSubtype="0" repeatCount="17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07" dur="5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9" presetClass="entr" presetSubtype="0" repeatCount="17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11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9" presetClass="exit" presetSubtype="0" repeatCount="17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13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17" dur="1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8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19" dur="1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23" dur="1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4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25" dur="1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29" dur="1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0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31" dur="1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35" dur="1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6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37" dur="1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21" presetClass="entr" presetSubtype="8" repeatCount="1000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341" dur="9"/>
                                            <p:tgtEl>
                                              <p:spTgt spid="6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2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4" dur="1000"/>
                                            <p:tgtEl>
                                              <p:spTgt spid="6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5" presetID="9" presetClass="entr" presetSubtype="0" repeatCount="1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47" dur="5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8" presetID="9" presetClass="exit" presetSubtype="0" repeatCount="1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49" dur="5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9" presetClass="entr" presetSubtype="0" repeatCount="1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53" dur="5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9" presetClass="exit" presetSubtype="0" repeatCount="18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55" dur="5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9" presetClass="entr" presetSubtype="0" repeatCount="18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59" dur="5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0" presetID="9" presetClass="exit" presetSubtype="0" repeatCount="18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61" dur="5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9" presetClass="entr" presetSubtype="0" repeatCount="18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65" dur="5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6" presetID="9" presetClass="exit" presetSubtype="0" repeatCount="18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67" dur="5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71" dur="1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2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73" dur="1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77" dur="1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8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79" dur="1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1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83" dur="1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4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85" dur="1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7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389" dur="1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0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391" dur="1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21" presetClass="entr" presetSubtype="8" repeatCount="1000000" fill="hold" grpId="0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395" dur="9"/>
                                            <p:tgtEl>
                                              <p:spTgt spid="6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6" presetID="10" presetClass="entr" presetSubtype="0" fill="hold" grpId="0" nodeType="withEffect">
                                      <p:stCondLst>
                                        <p:cond delay="200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10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9" presetClass="entr" presetSubtype="0" repeatCount="17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01" dur="5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2" presetID="9" presetClass="exit" presetSubtype="0" repeatCount="17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03" dur="5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5" presetID="9" presetClass="entr" presetSubtype="0" repeatCount="17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07" dur="5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8" presetID="9" presetClass="exit" presetSubtype="0" repeatCount="17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09" dur="5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1" presetID="9" presetClass="entr" presetSubtype="0" repeatCount="17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13" dur="5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4" presetID="9" presetClass="exit" presetSubtype="0" repeatCount="17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15" dur="5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9" presetClass="entr" presetSubtype="0" repeatCount="17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19" dur="5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0" presetID="9" presetClass="exit" presetSubtype="0" repeatCount="17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21" dur="5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9" presetClass="entr" presetSubtype="0" repeatCount="9000" fill="hold" grpId="0" nodeType="withEffect">
                                      <p:stCondLst>
                                        <p:cond delay="20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25" dur="1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6" presetID="9" presetClass="exit" presetSubtype="0" repeatCount="9000" fill="hold" grpId="1" nodeType="withEffect">
                                      <p:stCondLst>
                                        <p:cond delay="20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27" dur="1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9" presetID="9" presetClass="entr" presetSubtype="0" repeatCount="9000" fill="hold" grpId="0" nodeType="withEffect">
                                      <p:stCondLst>
                                        <p:cond delay="20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31" dur="1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2" presetID="9" presetClass="exit" presetSubtype="0" repeatCount="9000" fill="hold" grpId="1" nodeType="withEffect">
                                      <p:stCondLst>
                                        <p:cond delay="209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33" dur="1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9" presetClass="entr" presetSubtype="0" repeatCount="9000" fill="hold" grpId="0" nodeType="withEffect">
                                      <p:stCondLst>
                                        <p:cond delay="20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37" dur="1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8" presetID="9" presetClass="exit" presetSubtype="0" repeatCount="9000" fill="hold" grpId="1" nodeType="withEffect">
                                      <p:stCondLst>
                                        <p:cond delay="213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39" dur="1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9" presetClass="entr" presetSubtype="0" repeatCount="9000" fill="hold" grpId="0" nodeType="withEffect">
                                      <p:stCondLst>
                                        <p:cond delay="21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443" dur="1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4" presetID="9" presetClass="exit" presetSubtype="0" repeatCount="9000" fill="hold" grpId="1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dissolve">
                                          <p:cBhvr>
                                            <p:cTn id="445" dur="1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21" presetClass="entr" presetSubtype="8" repeatCount="500000" fill="hold" grpId="0" nodeType="withEffect">
                                      <p:stCondLst>
                                        <p:cond delay="21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449" dur="9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0" presetID="6" presetClass="entr" presetSubtype="16" fill="hold" grpId="0" nodeType="withEffect">
                                      <p:stCondLst>
                                        <p:cond delay="21000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452" dur="2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3" presetID="10" presetClass="entr" presetSubtype="0" repeatCount="4000" fill="hold" grpId="1" nodeType="withEffect">
                                      <p:stCondLst>
                                        <p:cond delay="22600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5" dur="1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6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9" dur="4000"/>
                                            <p:tgtEl>
                                              <p:spTgt spid="6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2" dur="4000"/>
                                            <p:tgtEl>
                                              <p:spTgt spid="6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5" dur="4000"/>
                                            <p:tgtEl>
                                              <p:spTgt spid="6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8" dur="4000"/>
                                            <p:tgtEl>
                                              <p:spTgt spid="6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1" dur="4000"/>
                                            <p:tgtEl>
                                              <p:spTgt spid="6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4" dur="40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7" dur="40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9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0" dur="4000"/>
                                            <p:tgtEl>
                                              <p:spTgt spid="6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3" dur="40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40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9" dur="4000"/>
                                            <p:tgtEl>
                                              <p:spTgt spid="6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2" dur="4000"/>
                                            <p:tgtEl>
                                              <p:spTgt spid="6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6" presetClass="entr" presetSubtype="16" fill="hold" grpId="0" nodeType="withEffect">
                                      <p:stCondLst>
                                        <p:cond delay="21500"/>
                                      </p:stCondLst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496" dur="2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7" presetID="10" presetClass="entr" presetSubtype="0" repeatCount="4000" fill="hold" grpId="1" nodeType="withEffect">
                                      <p:stCondLst>
                                        <p:cond delay="23000"/>
                                      </p:stCondLst>
                                      <p:childTnLst>
                                        <p:set>
                                          <p:cBhvr>
                                            <p:cTn id="4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9" dur="1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9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500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4000"/>
                                            <p:tgtEl>
                                              <p:spTgt spid="6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5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6" dur="40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8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9" dur="4000"/>
                                            <p:tgtEl>
                                              <p:spTgt spid="6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4000"/>
                                            <p:tgtEl>
                                              <p:spTgt spid="6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5" dur="4000"/>
                                            <p:tgtEl>
                                              <p:spTgt spid="6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8" dur="40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4000"/>
                                            <p:tgtEl>
                                              <p:spTgt spid="6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4" dur="40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7" dur="4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40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3" dur="40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5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6" dur="4000"/>
                                            <p:tgtEl>
                                              <p:spTgt spid="6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6" presetClass="entr" presetSubtype="16" fill="hold" grpId="0" nodeType="withEffect">
                                      <p:stCondLst>
                                        <p:cond delay="220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540" dur="2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1" presetID="10" presetClass="entr" presetSubtype="0" repeatCount="4000" fill="hold" grpId="1" nodeType="withEffect">
                                      <p:stCondLst>
                                        <p:cond delay="23600"/>
                                      </p:stCondLst>
                                      <p:childTnLst>
                                        <p:set>
                                          <p:cBhvr>
                                            <p:cTn id="5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3" dur="1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54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544" presetID="1" presetClass="entr" presetSubtype="0" fill="hold" grpId="0" nodeType="withEffect">
                                      <p:stCondLst>
                                        <p:cond delay="266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7" dur="4000"/>
                                            <p:tgtEl>
                                              <p:spTgt spid="6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9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0" dur="40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3" dur="40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4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5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6" dur="40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7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8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9" dur="40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0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1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2" dur="40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4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40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8" dur="4000"/>
                                            <p:tgtEl>
                                              <p:spTgt spid="6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9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0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1" dur="4000"/>
                                            <p:tgtEl>
                                              <p:spTgt spid="6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2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3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4000"/>
                                            <p:tgtEl>
                                              <p:spTgt spid="6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5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6" presetID="10" presetClass="exit" presetSubtype="0" fill="hold" grpId="2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7" dur="4000"/>
                                            <p:tgtEl>
                                              <p:spTgt spid="6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8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9" presetID="10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0" dur="40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9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4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6" presetID="1" presetClass="entr" presetSubtype="0" fill="hold" grpId="0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8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0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1" presetClass="exit" presetSubtype="0" fill="hold" grpId="1" nodeType="withEffect">
                                      <p:stCondLst>
                                        <p:cond delay="27000"/>
                                      </p:stCondLst>
                                      <p:childTnLst>
                                        <p:set>
                                          <p:cBhvr>
                                            <p:cTn id="5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4" fill="hold">
                          <p:stCondLst>
                            <p:cond delay="indefinite"/>
                          </p:stCondLst>
                          <p:childTnLst>
                            <p:par>
                              <p:cTn id="59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6" presetID="2" presetClass="entr" presetSubtype="3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0" fill="hold">
                          <p:stCondLst>
                            <p:cond delay="indefinite"/>
                          </p:stCondLst>
                          <p:childTnLst>
                            <p:par>
                              <p:cTn id="6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2" presetID="5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7 1.85185E-6 L -0.23316 1.85185E-6 C -0.4533 1.85185E-6 -0.46545 0.06875 -0.46545 0.12546 L -0.4651 0.24977 " pathEditMode="relative" rAng="0" ptsTypes="FfFF">
                                          <p:cBhvr>
                                            <p:cTn id="60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264" y="1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05" dur="10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6" fill="hold">
                          <p:stCondLst>
                            <p:cond delay="indefinite"/>
                          </p:stCondLst>
                          <p:childTnLst>
                            <p:par>
                              <p:cTn id="60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8" presetID="2" presetClass="entr" presetSubtype="3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0" dur="10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1" dur="10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2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4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5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6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8" dur="1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9" dur="1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20" fill="hold">
                          <p:stCondLst>
                            <p:cond delay="indefinite"/>
                          </p:stCondLst>
                          <p:childTnLst>
                            <p:par>
                              <p:cTn id="6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2" presetID="42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-4.44444E-6 L 2.77778E-7 0.58936 " pathEditMode="relative" rAng="0" ptsTypes="AA">
                                          <p:cBhvr>
                                            <p:cTn id="623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46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88889E-6 4.07407E-6 L -0.22032 0.58912 " pathEditMode="relative" rAng="0" ptsTypes="AA">
                                          <p:cBhvr>
                                            <p:cTn id="625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24" y="29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6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88889E-6 -4.44444E-6 L 0.22066 0.58936 " pathEditMode="relative" rAng="0" ptsTypes="AA">
                                          <p:cBhvr>
                                            <p:cTn id="627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024" y="2946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9" dur="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0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1" dur="500" fill="hold"/>
                                            <p:tgtEl>
                                              <p:spTgt spid="358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2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3" dur="500" fill="hold"/>
                                            <p:tgtEl>
                                              <p:spTgt spid="361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4" fill="hold">
                          <p:stCondLst>
                            <p:cond delay="indefinite"/>
                          </p:stCondLst>
                          <p:childTnLst>
                            <p:par>
                              <p:cTn id="6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6" presetID="2" presetClass="entr" presetSubtype="8" decel="10000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8" dur="3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9" dur="3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2" dur="3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3" dur="3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6" dur="3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7" dur="3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8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0" dur="3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1" dur="3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2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4" dur="3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5" dur="3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6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8" dur="3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9" dur="3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2" dur="3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3" dur="3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6" dur="3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7" dur="3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8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0" dur="3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1" dur="3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2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4" dur="3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5" dur="3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6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8" dur="3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9" dur="3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0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2" dur="3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3" dur="3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4" presetID="2" presetClass="entr" presetSubtype="8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6" dur="3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7" dur="3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0" fill="hold">
                          <p:stCondLst>
                            <p:cond delay="indefinite"/>
                          </p:stCondLst>
                          <p:childTnLst>
                            <p:par>
                              <p:cTn id="7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2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4" dur="10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06" presetID="1" presetClass="path" presetSubtype="0" accel="50000" decel="50000" fill="hold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78524 -0.00162 C 0.78524 -0.00139 0.87743 0.01111 0.86996 0.03588 C 0.85 0.10139 0.53576 0.10532 0.30764 0.08634 C 0.13142 0.07199 0.06337 0.02268 -0.00087 0.00579 " pathEditMode="relative" rAng="0" ptsTypes="atta">
                                          <p:cBhvr>
                                            <p:cTn id="707" dur="1000" spd="-100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705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8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09" dur="1000" fill="hold"/>
                                            <p:tgtEl>
                                              <p:spTgt spid="43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0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56962 -0.00092 C 0.56962 -0.00069 0.64618 0.00949 0.6566 0.03609 C 0.66354 0.10387 0.42917 0.09878 0.23055 0.07657 C 0.09757 0.06061 1.11111E-6 -2.57229E-6 1.11111E-6 0.00023 " pathEditMode="relative" rAng="0" ptsTypes="fftf">
                                          <p:cBhvr>
                                            <p:cTn id="711" dur="1000" spd="-100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785" y="52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2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13" dur="1000" fill="hold"/>
                                            <p:tgtEl>
                                              <p:spTgt spid="436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1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4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3507 -0.00208 C 0.44532 0.02244 0.44236 0.04349 0.44236 0.04372 C 0.44705 0.09646 0.2717 0.08282 0.15608 0.05968 C 0.06684 0.04187 -2.5E-6 -0.00023 -2.5E-6 -3.89313E-6 " pathEditMode="relative" rAng="0" ptsTypes="fftf">
                                          <p:cBhvr>
                                            <p:cTn id="715" dur="1000" spd="-1000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726" y="492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6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17" dur="1000" fill="hold"/>
                                            <p:tgtEl>
                                              <p:spTgt spid="435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1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18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0" presetID="22" presetClass="exit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721" dur="12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2" dur="1" fill="hold">
                                              <p:stCondLst>
                                                <p:cond delay="11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3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5" dur="1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6" dur="1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7" dur="1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8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0" dur="1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1" dur="1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2" dur="1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3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5" dur="1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6" dur="1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7" dur="1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8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39" dur="20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0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41" dur="20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2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43" dur="200" fill="hold"/>
                                            <p:tgtEl>
                                              <p:spTgt spid="4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4" fill="hold">
                          <p:stCondLst>
                            <p:cond delay="indefinite"/>
                          </p:stCondLst>
                          <p:childTnLst>
                            <p:par>
                              <p:cTn id="7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6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48" dur="1000"/>
                                            <p:tgtEl>
                                              <p:spTgt spid="9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50" presetID="1" presetClass="path" presetSubtype="0" accel="50000" decel="50000" fill="hold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78368 -0.16659 C 0.79826 -0.13952 0.88055 -0.08793 0.87152 -0.00463 C 0.86076 0.10411 0.53559 0.10527 0.30763 0.0863 C 0.13142 0.07195 0.06336 0.02267 -0.00087 0.00578 " pathEditMode="relative" rAng="0" ptsTypes="atta">
                                          <p:cBhvr>
                                            <p:cTn id="751" dur="1000" spd="-1000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392" y="135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2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53" dur="1000" fill="hold"/>
                                            <p:tgtEl>
                                              <p:spTgt spid="103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54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56475 -0.16359 C 0.56788 -0.16451 0.66597 -0.11685 0.66076 -0.02592 C 0.65434 0.08607 0.48038 0.12864 0.23055 0.07658 C 0.09861 0.04905 4.72222E-6 4.63674E-6 4.72222E-6 0.00023 " pathEditMode="relative" rAng="0" ptsTypes="fttf">
                                          <p:cBhvr>
                                            <p:cTn id="755" dur="1000" spd="-1000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3177" y="1455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6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57" dur="1000" fill="hold"/>
                                            <p:tgtEl>
                                              <p:spTgt spid="1036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5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58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34548 -0.16567 C 0.43906 -0.12726 0.45989 -0.03124 0.4375 0.01249 C 0.41493 0.05992 0.28871 0.10411 0.15607 0.05969 C 0.0684 0.03169 4.72222E-6 -0.00024 4.72222E-6 4.63674E-6 " pathEditMode="relative" rAng="0" ptsTypes="fttf">
                                          <p:cBhvr>
                                            <p:cTn id="759" dur="1000" spd="-1000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563" y="134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0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61" dur="1000" fill="hold"/>
                                            <p:tgtEl>
                                              <p:spTgt spid="1035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2" presetID="1" presetClass="path" presetSubtype="0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23611 -0.33982 C 0.30121 -0.32315 0.25486 -0.11389 0.19757 -0.07083 C 0.09427 0.00741 1.11111E-6 -0.00023 1.11111E-6 7.40741E-7 " pathEditMode="relative" rAng="0" ptsTypes="ftf">
                                          <p:cBhvr>
                                            <p:cTn id="763" dur="1000" spd="-1000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559" y="17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4" presetID="6" presetClass="emph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765" dur="1000" fill="hold"/>
                                            <p:tgtEl>
                                              <p:spTgt spid="1038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6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8" presetID="22" presetClass="exit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69" dur="500"/>
                                            <p:tgtEl>
                                              <p:spTgt spid="9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3" dur="100" fill="hold"/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4" dur="100" fill="hold"/>
                                            <p:tgtEl>
                                              <p:spTgt spid="10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5" dur="100"/>
                                            <p:tgtEl>
                                              <p:spTgt spid="10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6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8" dur="100" fill="hold"/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9" dur="100" fill="hold"/>
                                            <p:tgtEl>
                                              <p:spTgt spid="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0" dur="100"/>
                                            <p:tgtEl>
                                              <p:spTgt spid="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3" dur="100" fill="hold"/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4" dur="100" fill="hold"/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5" dur="1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6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8" dur="100" fill="hold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9" dur="100" fill="hold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0" dur="10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1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2" dur="300" fill="hold"/>
                                            <p:tgtEl>
                                              <p:spTgt spid="10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3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4" dur="300" fill="hold"/>
                                            <p:tgtEl>
                                              <p:spTgt spid="99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5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6" dur="300" fill="hold"/>
                                            <p:tgtEl>
                                              <p:spTgt spid="100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7" presetID="6" presetClass="emph" presetSubtype="0" decel="10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98" dur="300" fill="hold"/>
                                            <p:tgtEl>
                                              <p:spTgt spid="9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9" fill="hold">
                          <p:stCondLst>
                            <p:cond delay="indefinite"/>
                          </p:stCondLst>
                          <p:childTnLst>
                            <p:par>
                              <p:cTn id="8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1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3" dur="1000"/>
                                            <p:tgtEl>
                                              <p:spTgt spid="4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4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6" dur="100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7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9" dur="9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0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12" dur="9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3" presetID="1" presetClass="path" presetSubtype="0" accel="10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2604 -0.20731 C 0.17552 -0.2198 0.06389 -0.24364 1.11111E-6 0.00278 " pathEditMode="relative" rAng="0" ptsTypes="tt">
                                          <p:cBhvr>
                                            <p:cTn id="814" dur="1000" spd="-1000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02" y="86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5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78906 -0.28251 C 0.89549 -0.35932 0.93646 -0.22605 0.79392 -0.12263 C 0.65139 -0.0192 0.40503 -0.03216 -0.00139 -1.50393E-6 " pathEditMode="relative" rAng="0" ptsTypes="sss">
                                          <p:cBhvr>
                                            <p:cTn id="816" dur="1000" spd="-1000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153" y="10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7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56962 -0.27557 C 0.61146 -0.33688 0.71146 -0.32138 0.68941 -0.25335 C 0.66736 -0.18533 0.54826 -0.05807 1.11111E-6 0.00023 " pathEditMode="relative" rAng="0" ptsTypes="fsf">
                                          <p:cBhvr>
                                            <p:cTn id="818" dur="1000" spd="-1000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389" y="10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9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34965 -0.28449 C 0.5309 -0.36505 0.50521 -0.14097 0.26389 -0.07569 C 0.26354 -0.07569 1.11111E-6 3.7037E-7 1.11111E-6 0.00023 " pathEditMode="relative" rAng="0" ptsTypes="ftf">
                                          <p:cBhvr>
                                            <p:cTn id="820" dur="1000" spd="-1000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20" y="10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1" presetID="6" presetClass="emph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2" dur="1100" fill="hold"/>
                                            <p:tgtEl>
                                              <p:spTgt spid="47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3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4" dur="1000" fill="hold"/>
                                            <p:tgtEl>
                                              <p:spTgt spid="47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5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6" dur="1000" fill="hold"/>
                                            <p:tgtEl>
                                              <p:spTgt spid="473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7" presetID="6" presetClass="emph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8" dur="1000" fill="hold"/>
                                            <p:tgtEl>
                                              <p:spTgt spid="47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2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29" presetID="1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1" presetID="22" presetClass="exit" presetSubtype="8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832" dur="1500"/>
                                            <p:tgtEl>
                                              <p:spTgt spid="4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4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35" dur="150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7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38" dur="1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0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41" dur="1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3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5" dur="1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8" dur="100"/>
                                            <p:tgtEl>
                                              <p:spTgt spid="4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9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1" dur="1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2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4" dur="100"/>
                                            <p:tgtEl>
                                              <p:spTgt spid="4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5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56" dur="300" fill="hold"/>
                                            <p:tgtEl>
                                              <p:spTgt spid="4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7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58" dur="300" fill="hold"/>
                                            <p:tgtEl>
                                              <p:spTgt spid="4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60" dur="30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1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62" dur="300" fill="hold"/>
                                            <p:tgtEl>
                                              <p:spTgt spid="40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63" fill="hold">
                          <p:stCondLst>
                            <p:cond delay="indefinite"/>
                          </p:stCondLst>
                          <p:childTnLst>
                            <p:par>
                              <p:cTn id="8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65" presetID="22" presetClass="entr" presetSubtype="4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7" dur="110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8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0" dur="1000"/>
                                            <p:tgtEl>
                                              <p:spTgt spid="6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1" presetID="1" presetClass="path" presetSubtype="0" ac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4132 -0.56759 C 0.3092 -0.6287 0.35208 -0.61805 0.33003 -0.45046 C 0.30799 -0.28287 0.26458 -0.1206 1.11111E-6 -0.00046 " pathEditMode="relative" rAng="0" ptsTypes="sss">
                                          <p:cBhvr>
                                            <p:cTn id="872" dur="1000" spd="-100000" fill="hold"/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28" y="25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73" presetID="1" presetClass="path" presetSubtype="0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23785 -0.48241 C 0.31632 -0.54213 0.31805 -0.46435 0.30885 -0.37546 C 0.29965 -0.28657 0.24687 -0.10069 1.11111E-6 -0.00069 " pathEditMode="relative" rAng="0" ptsTypes="sss">
                                          <p:cBhvr>
                                            <p:cTn id="874" dur="1000" spd="-1000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882" y="2108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75" presetID="6" presetClass="emph" presetSubtype="0" accel="7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76" dur="1100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77" presetID="6" presetClass="emph" presetSubtype="0" accel="7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78" dur="1000" fill="hold"/>
                                            <p:tgtEl>
                                              <p:spTgt spid="63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79" presetID="22" presetClass="exit" presetSubtype="4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80" dur="1200"/>
                                            <p:tgtEl>
                                              <p:spTgt spid="6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1" dur="1" fill="hold">
                                              <p:stCondLst>
                                                <p:cond delay="1199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2" presetID="2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83" dur="140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4" dur="1" fill="hold">
                                              <p:stCondLst>
                                                <p:cond delay="1399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5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7" dur="10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0" dur="100"/>
                                            <p:tgtEl>
                                              <p:spTgt spid="5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1" presetID="6" presetClass="emph" presetSubtype="0" decel="1000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892" dur="200" fill="hold"/>
                                            <p:tgtEl>
                                              <p:spTgt spid="5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3" presetID="6" presetClass="emph" presetSubtype="0" decel="10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894" dur="200" fill="hold"/>
                                            <p:tgtEl>
                                              <p:spTgt spid="51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5" presetID="1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97" fill="hold">
                          <p:stCondLst>
                            <p:cond delay="indefinite"/>
                          </p:stCondLst>
                          <p:childTnLst>
                            <p:par>
                              <p:cTn id="8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99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3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4" dur="1000" fill="hold"/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5" dur="100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6" presetID="6" presetClass="emph" presetSubtype="0" repeatCount="18000" fill="hold" grpId="2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907" dur="500" fill="hold"/>
                                            <p:tgtEl>
                                              <p:spTgt spid="73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0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08" presetID="26" presetClass="emph" presetSubtype="0" repeatCount="18000" fill="hold" grpId="1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09" dur="500" tmFilter="0, 0; .2, .5; .8, .5; 1, 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0" dur="250" autoRev="1" fill="hold"/>
                                            <p:tgtEl>
                                              <p:spTgt spid="7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11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13" dur="300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1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7" dur="200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8" presetID="27" presetClass="emph" presetSubtype="0" repeatCount="15000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19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20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921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22" dur="200" autoRev="1" fill="remove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1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3" presetID="57" presetClass="path" presetSubtype="0" accel="20000" decel="4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2222E-6 -4.44444E-6 L -0.12534 0.00047 " pathEditMode="relative" rAng="0" ptsTypes="FF">
                                          <p:cBhvr>
                                            <p:cTn id="924" dur="50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267" y="2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7" dur="12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8" presetID="43" presetClass="pat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38889E-6 4.07407E-6 L -0.08889 -0.00047 " pathEditMode="relative" rAng="0" ptsTypes="FF">
                                          <p:cBhvr>
                                            <p:cTn id="929" dur="3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4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30" presetID="43" presetClass="path" presetSubtype="0" accel="33333" fill="hold" grpId="2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931" dur="3000" spd="-100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32" presetID="10" presetClass="exit" presetSubtype="0" fill="hold" grpId="3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3" dur="17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4" dur="1" fill="hold">
                                              <p:stCondLst>
                                                <p:cond delay="1699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5" presetID="10" presetClass="entr" presetSubtype="0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9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7" dur="1700"/>
                                            <p:tgtEl>
                                              <p:spTgt spid="3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8" presetID="43" presetClass="path" presetSubtype="0" accel="33333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939" dur="3000" spd="-100000" fill="hold"/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0" presetID="10" presetClass="exit" presetSubtype="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1" dur="130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2" dur="1" fill="hold">
                                              <p:stCondLst>
                                                <p:cond delay="1299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3" presetID="10" presetClass="entr" presetSubtype="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9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5" dur="2500"/>
                                            <p:tgtEl>
                                              <p:spTgt spid="3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6" presetID="10" presetClass="exit" presetSubtype="0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7" dur="2700"/>
                                            <p:tgtEl>
                                              <p:spTgt spid="7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8" dur="1" fill="hold">
                                              <p:stCondLst>
                                                <p:cond delay="2699"/>
                                              </p:stCondLst>
                                            </p:cTn>
                                            <p:tgtEl>
                                              <p:spTgt spid="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9" presetID="10" presetClass="exit" presetSubtype="0" fill="hold" grpId="3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0" dur="2700"/>
                                            <p:tgtEl>
                                              <p:spTgt spid="7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1" dur="1" fill="hold">
                                              <p:stCondLst>
                                                <p:cond delay="2699"/>
                                              </p:stCondLst>
                                            </p:cTn>
                                            <p:tgtEl>
                                              <p:spTgt spid="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52" fill="hold">
                          <p:stCondLst>
                            <p:cond delay="indefinite"/>
                          </p:stCondLst>
                          <p:childTnLst>
                            <p:par>
                              <p:cTn id="9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5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6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7" presetID="26" presetClass="emph" presetSubtype="0" repeatCount="6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8" dur="600" tmFilter="0, 0; .2, .5; .8, .5; 1, 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9" dur="300" autoRev="1" fill="hold"/>
                                            <p:tgtEl>
                                              <p:spTgt spid="3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0" presetID="1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2.77778E-7 2.03888E-6 L -0.01354 0.01689 L -0.03021 0.03865 C -0.03333 0.06757 -0.03212 0.12913 -0.04063 0.1495 C -0.04792 0.17496 -0.07465 0.18283 -0.08125 0.16038 C -0.08785 0.13052 -0.08646 0.0486 -0.08073 0.01504 C -0.07708 -0.01597 -0.05903 -0.0287 -0.04392 -0.00718 C -0.03177 0.00532 -0.025 0.10877 -0.03872 0.15783 C -0.0526 0.20689 -0.07969 0.18306 -0.08646 0.15667 C -0.09219 0.13006 -0.08056 0.02453 -0.07361 -0.00255 C -0.06215 -0.0162 -0.04913 -0.01042 -0.04514 -0.00509 C -0.04028 0.00208 -0.03385 0.02916 -0.03281 0.04466 " pathEditMode="relative" rAng="0" ptsTypes="FAfssfssastF">
                                          <p:cBhvr>
                                            <p:cTn id="961" dur="50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618" y="89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2" presetID="10" presetClass="entr" presetSubtype="0" repeatCount="26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4" dur="500"/>
                                            <p:tgtEl>
                                              <p:spTgt spid="37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5" presetID="10" presetClass="entr" presetSubtype="0" repeatCount="26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7" dur="5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8" presetID="8" presetClass="emph" presetSubtype="0" accel="50333" decel="49667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969" dur="4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18" presetClass="exit" presetSubtype="3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971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3" presetID="22" presetClass="entr" presetSubtype="4" fill="hold" grpId="3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9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5" dur="300"/>
                                            <p:tgtEl>
                                              <p:spTgt spid="3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6" presetID="39" presetClass="path" presetSubtype="0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Motion origin="layout" path="M -4.16667E-6 -1.11111E-6 L -0.03715 0.01181 L -0.03177 0.06204 C -0.03177 0.06227 -0.03715 0.09861 -0.03593 0.11458 C -0.03472 0.13056 -0.01579 0.14745 -0.0217 0.1625 C -0.03437 0.17431 -0.04079 0.17685 -0.08819 0.18403 C -0.10451 0.1838 -0.17343 0.17593 -0.19045 0.17431 " pathEditMode="relative" rAng="0" ptsTypes="FTfsffF">
                                          <p:cBhvr>
                                            <p:cTn id="977" dur="4500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9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8" presetID="21" presetClass="entr" presetSubtype="1" fill="hold" grpId="0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9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80" dur="790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1" presetID="18" presetClass="exit" presetSubtype="3" fill="hold" grpId="5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982" dur="500"/>
                                            <p:tgtEl>
                                              <p:spTgt spid="3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4" presetID="1" presetClass="entr" presetSubtype="0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set>
                                          <p:cBhvr>
                                            <p:cTn id="9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6" presetID="6" presetClass="emph" presetSubtype="0" decel="30000" autoRev="1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Scale>
                                          <p:cBhvr>
                                            <p:cTn id="987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8" presetID="19" presetClass="emph" presetSubtype="0" fill="hold" nodeType="withEffect">
                                      <p:stCondLst>
                                        <p:cond delay="14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89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90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991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92" dur="1000" fill="hold"/>
                                            <p:tgtEl>
                                              <p:spTgt spid="36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3" presetID="10" presetClass="entr" presetSubtype="0" fill="hold" grpId="4" nodeType="withEffect">
                                      <p:stCondLst>
                                        <p:cond delay="14100"/>
                                      </p:stCondLst>
                                      <p:childTnLst>
                                        <p:set>
                                          <p:cBhvr>
                                            <p:cTn id="9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95" dur="10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6" presetID="1" presetClass="exit" presetSubtype="0" fill="hold" grpId="3" nodeType="withEffect">
                                      <p:stCondLst>
                                        <p:cond delay="14300"/>
                                      </p:stCondLst>
                                      <p:childTnLst>
                                        <p:set>
                                          <p:cBhvr>
                                            <p:cTn id="9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98" fill="hold">
                          <p:stCondLst>
                            <p:cond delay="indefinite"/>
                          </p:stCondLst>
                          <p:childTnLst>
                            <p:par>
                              <p:cTn id="9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00" presetID="10" presetClass="entr" presetSubtype="0" repeatCount="16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2" dur="500"/>
                                            <p:tgtEl>
                                              <p:spTgt spid="37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0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03" presetID="1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5" dur="500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06" dur="500"/>
                                            <p:tgtEl>
                                              <p:spTgt spid="3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7" presetID="39" presetClass="path" presetSubtype="0" accel="6667" decel="37037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0.00017 -0.00116 C -0.00017 -0.00093 -0.00955 0.00162 -0.02049 0.0125 C -0.02049 0.02176 -0.00608 0.0338 -0.02639 0.04792 C -0.05174 0.05139 -0.15764 0.03704 -0.18212 0.03148 L -0.17309 0.01505 " pathEditMode="relative" rAng="0" ptsTypes="ffsAf">
                                          <p:cBhvr>
                                            <p:cTn id="1008" dur="2700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097" y="261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0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09" presetID="21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11" dur="3200"/>
                                            <p:tgtEl>
                                              <p:spTgt spid="3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2" presetID="1" presetClass="entr" presetSubtype="0" fill="hold" grpId="1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0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4" presetID="39" presetClass="path" presetSubtype="0" decel="100000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Motion origin="layout" path="M 0.00035 -0.0007 C -0.00243 -0.00672 -0.00694 -0.00649 -0.00799 -0.00463 C -0.00868 -0.00209 -0.0092 0.00023 -0.00556 0.00162 C 0.00278 0.0037 0.00104 0.00694 0.00017 0.00949 C -0.00521 0.01527 -0.0092 0.00717 -0.00868 0.00578 C -0.00868 0.00601 -0.00243 0.00254 0.00417 -0.0007 C 0.00556 -0.00602 0.00642 -0.00394 0.00729 -0.00417 C 0.00833 -0.0044 0.00955 -0.00417 0.01007 -0.00209 C 0.01094 0.00162 0.00469 0.00717 0.00434 0.00902 L 0.00955 0.00902 " pathEditMode="relative" rAng="0" ptsTypes="tfffsfatAt">
                                          <p:cBhvr>
                                            <p:cTn id="1015" dur="2000" fill="hold"/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6" presetID="18" presetClass="entr" presetSubtype="12" fill="hold" grpId="0" nodeType="withEffect">
                                      <p:stCondLst>
                                        <p:cond delay="5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10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018" dur="1000"/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9" presetID="22" presetClass="entr" presetSubtype="1" fill="hold" grpId="0" nodeType="withEffect">
                                      <p:stCondLst>
                                        <p:cond delay="57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10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21" dur="1000"/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2" presetID="1" presetClass="entr" presetSubtype="0" fill="hold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set>
                                          <p:cBhvr>
                                            <p:cTn id="10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4" presetID="6" presetClass="emph" presetSubtype="0" decel="100000" autoRev="1" fill="hold" grpId="0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Scale>
                                          <p:cBhvr>
                                            <p:cTn id="1025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6" presetID="1" presetClass="exit" presetSubtype="0" fill="hold" grpId="1" nodeType="withEffect">
                                      <p:stCondLst>
                                        <p:cond delay="67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10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8" presetID="1" presetClass="exit" presetSubtype="0" fill="hold" grpId="1" nodeType="withEffect">
                                      <p:stCondLst>
                                        <p:cond delay="67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10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0" presetID="18" presetClass="exit" presetSubtype="3" fill="hold" grpId="2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1031" dur="330"/>
                                            <p:tgtEl>
                                              <p:spTgt spid="3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32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3" presetID="1" presetClass="exit" presetSubtype="0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0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5" presetID="10" presetClass="entr" presetSubtype="0" fill="hold" grpId="0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set>
                                          <p:cBhvr>
                                            <p:cTn id="10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7" dur="500"/>
                                            <p:tgtEl>
                                              <p:spTgt spid="3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8" presetID="19" presetClass="emph" presetSubtype="0" fill="hold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39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40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041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42" dur="500" fill="hold"/>
                                            <p:tgtEl>
                                              <p:spTgt spid="38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43" fill="hold">
                          <p:stCondLst>
                            <p:cond delay="indefinite"/>
                          </p:stCondLst>
                          <p:childTnLst>
                            <p:par>
                              <p:cTn id="10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5" presetID="10" presetClass="entr" presetSubtype="0" repeatCount="12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7" dur="517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4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048" presetID="1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0" dur="500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51" dur="5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2" presetID="58" presetClass="path" presetSubtype="0" accel="40000" decel="6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0.00017 0.00069 C -0.00017 0.00092 -0.01076 0.00162 -0.02135 0.00277 C -0.02795 0.01481 -0.0375 0.01828 -0.0375 0.01851 C -0.05173 0.02314 -0.11718 0.01828 -0.13177 -0.00047 C -0.14635 -0.01922 -0.09479 -0.03079 -0.10885 -0.05186 C -0.12291 -0.07292 -0.15815 -0.08334 -0.17986 -0.08542 " pathEditMode="relative" rAng="0" ptsTypes="ffsssf">
                                          <p:cBhvr>
                                            <p:cTn id="1053" dur="26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993" y="-31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4" presetID="18" presetClass="entr" presetSubtype="9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1056" dur="18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7" presetID="18" presetClass="exit" presetSubtype="3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strips(upRight)">
                                          <p:cBhvr>
                                            <p:cTn id="1058" dur="5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0" presetID="1" presetClass="entr" presetSubtype="0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0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2" presetID="6" presetClass="emph" presetSubtype="0" autoRev="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063" dur="6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4" presetID="19" presetClass="emph" presetSubtype="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65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66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067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8" dur="500" fill="hold"/>
                                            <p:tgtEl>
                                              <p:spTgt spid="39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9" presetID="10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0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1" dur="500"/>
                                            <p:tgtEl>
                                              <p:spTgt spid="3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2" presetID="1" presetClass="exit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0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4" fill="hold">
                          <p:stCondLst>
                            <p:cond delay="indefinite"/>
                          </p:stCondLst>
                          <p:childTnLst>
                            <p:par>
                              <p:cTn id="10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6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8" presetID="6" presetClass="emph" presetSubtype="0" repeatCount="200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79" dur="300" fill="hold"/>
                                            <p:tgtEl>
                                              <p:spTgt spid="40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0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081" presetID="26" presetClass="emph" presetSubtype="0" repeatCount="2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500" tmFilter="0, 0; .2, .5; .8, .5; 1, 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250" autoRev="1" fill="hold"/>
                                            <p:tgtEl>
                                              <p:spTgt spid="4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7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2222E-6 2.22222E-6 L -0.06545 0.06852 " pathEditMode="relative" rAng="0" ptsTypes="FF">
                                          <p:cBhvr>
                                            <p:cTn id="1085" dur="10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81" y="342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08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6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108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9" presetID="1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090" dur="3000" spd="-1000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2" dur="600" tmFilter="0, 0; .2, .5; .8, .5; 1, 0"/>
                                            <p:tgtEl>
                                              <p:spTgt spid="4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3" dur="300" autoRev="1" fill="hold"/>
                                            <p:tgtEl>
                                              <p:spTgt spid="4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95" dur="2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98" dur="20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102" dur="3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04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05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06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07" dur="1000" fill="hold"/>
                                            <p:tgtEl>
                                              <p:spTgt spid="52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10" dur="3000"/>
                                            <p:tgtEl>
                                              <p:spTgt spid="3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114" dur="3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16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17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18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19" dur="1000" fill="hold"/>
                                            <p:tgtEl>
                                              <p:spTgt spid="52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1" dur="2000"/>
                                            <p:tgtEl>
                                              <p:spTgt spid="3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4" dur="20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8" dur="1000"/>
                                            <p:tgtEl>
                                              <p:spTgt spid="4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1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2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4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35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7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38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0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41" presetID="10" presetClass="exit" presetSubtype="0" repeatCount="4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2" dur="1000"/>
                                            <p:tgtEl>
                                              <p:spTgt spid="4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4" presetID="37" presetClass="path" presetSubtype="0" accel="50000" decel="5000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0.0099 0.02384 L 0.04965 0.0294 C 0.06233 0.03125 0.08385 0.03241 0.10139 0.03241 C 0.11892 0.03241 0.14323 0.03125 0.16389 0.02593 C 0.18455 0.0206 0.2092 0.00648 0.22378 0.00046 " pathEditMode="relative" rAng="0" ptsTypes="FfssF">
                                          <p:cBhvr>
                                            <p:cTn id="1145" dur="20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684" y="-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6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1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8" fill="hold">
                                <p:stCondLst>
                                  <p:cond delay="12700"/>
                                </p:stCondLst>
                                <p:childTnLst>
                                  <p:par>
                                    <p:cTn id="1149" presetID="1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150" dur="3000" spd="-100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5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2" dur="600" tmFilter="0, 0; .2, .5; .8, .5; 1, 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3" dur="300" autoRev="1" fill="hold"/>
                                            <p:tgtEl>
                                              <p:spTgt spid="4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55" dur="25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58" dur="20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162" dur="3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64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65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66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67" dur="1000" fill="hold"/>
                                            <p:tgtEl>
                                              <p:spTgt spid="52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0" dur="3000"/>
                                            <p:tgtEl>
                                              <p:spTgt spid="4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174" dur="3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76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77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178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79" dur="1000" fill="hold"/>
                                            <p:tgtEl>
                                              <p:spTgt spid="52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1" dur="20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4" dur="2000"/>
                                            <p:tgtEl>
                                              <p:spTgt spid="4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8" dur="1000"/>
                                            <p:tgtEl>
                                              <p:spTgt spid="5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1" dur="10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2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95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7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198" presetID="10" presetClass="entr" presetSubtype="0" repeatCount="13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0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19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01" presetID="10" presetClass="exit" presetSubtype="0" repeatCount="4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2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4" presetID="37" presetClass="path" presetSubtype="0" accel="50000" decel="5000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0.0099 0.02384 L 0.04965 0.0294 C 0.06233 0.03125 0.08385 0.03241 0.10139 0.03241 C 0.11892 0.03241 0.14323 0.03125 0.16389 0.02593 C 0.18455 0.0206 0.21094 0.00625 0.22552 0.00023 " pathEditMode="relative" rAng="0" ptsTypes="FfssF">
                                          <p:cBhvr>
                                            <p:cTn id="1205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71" y="-7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6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1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8" fill="hold">
                                <p:stCondLst>
                                  <p:cond delay="23200"/>
                                </p:stCondLst>
                                <p:childTnLst>
                                  <p:par>
                                    <p:cTn id="1209" presetID="1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99 0.02384 C -0.00521 0.14699 -0.00694 0.0963 -0.00694 0.20347 C -0.00694 0.31018 0.00556 0.3993 -0.03976 0.4 C -0.07101 0.40139 -0.06649 0.31227 -0.06649 0.20555 C -0.06649 0.09815 -0.08785 -0.05741 0.00087 -0.00093 " pathEditMode="relative" rAng="0" ptsTypes="fttff">
                                          <p:cBhvr>
                                            <p:cTn id="1210" dur="3000" spd="-100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25" y="1481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11" presetID="26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2" dur="600" tmFilter="0, 0; .2, .5; .8, .5; 1, 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3" dur="300" autoRev="1" fill="hold"/>
                                            <p:tgtEl>
                                              <p:spTgt spid="4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4" presetID="8" presetClass="emph" presetSubtype="0" decel="6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15" dur="25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6" presetID="21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18" dur="20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9" presetID="1" presetClass="entr" presetSubtype="0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1" presetID="6" presetClass="emph" presetSubtype="0" autoRev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222" dur="3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3" presetID="19" presetClass="emph" presetSubtype="0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24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25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226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27" dur="1000" fill="hold"/>
                                            <p:tgtEl>
                                              <p:spTgt spid="5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8" presetID="21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30" dur="30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1" presetID="1" presetClass="entr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1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3" presetID="6" presetClass="emph" presetSubtype="0" autoRev="1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234" dur="3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5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36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37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238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39" dur="1000" fill="hold"/>
                                            <p:tgtEl>
                                              <p:spTgt spid="52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0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1" dur="20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2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3" presetID="10" presetClass="exit" presetSubtype="0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4" dur="20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6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8" dur="1000"/>
                                            <p:tgtEl>
                                              <p:spTgt spid="5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9" presetID="10" presetClass="entr" presetSubtype="0" fill="hold" grpId="0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1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1" dur="1000"/>
                                            <p:tgtEl>
                                              <p:spTgt spid="5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2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4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55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57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58" presetID="10" presetClass="entr" presetSubtype="0" repeatCount="1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0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25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261" presetID="10" presetClass="exit" presetSubtype="0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2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4" presetID="37" presetClass="path" presetSubtype="0" accel="50000" decel="50000" fill="hold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0.0099 0.02385 C 0.01128 0.02547 0.03593 0.03889 0.11406 0.0375 " pathEditMode="relative" rAng="0" ptsTypes="ff">
                                          <p:cBhvr>
                                            <p:cTn id="126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198" y="74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6" fill="hold">
                          <p:stCondLst>
                            <p:cond delay="indefinite"/>
                          </p:stCondLst>
                          <p:childTnLst>
                            <p:par>
                              <p:cTn id="12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6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0" dur="8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1" dur="8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2" dur="8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3" presetID="6" presetClass="emph" presetSubtype="0" ac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274" dur="400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5" presetID="27" presetClass="emph" presetSubtype="0" repeatCount="5000" fill="remove" grpId="3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276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77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278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79" dur="75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0" presetID="26" presetClass="emph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1" dur="500" tmFilter="0, 0; .2, .5; .8, .5; 1, 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2" dur="250" autoRev="1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3" presetID="36" presetClass="path" presetSubtype="0" decel="65217" fill="hold" grpId="4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8.33333E-7 -2.22222E-6 L -8.33333E-7 0.38009 L 0.62535 0.38009 " pathEditMode="relative" rAng="0" ptsTypes="FFF">
                                          <p:cBhvr>
                                            <p:cTn id="1284" dur="23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267" y="19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5" presetID="53" presetClass="exit" presetSubtype="32" fill="hold" grpId="5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86" dur="19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7" dur="19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88" dur="19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89" dur="1" fill="hold">
                                              <p:stCondLst>
                                                <p:cond delay="1899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0" presetID="10" presetClass="exit" presetSubtype="0" fill="hold" grpId="6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1" dur="10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3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95" dur="500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96" dur="500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7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298" dur="500" fill="hold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9" presetID="27" presetClass="emph" presetSubtype="0" repeatCount="3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00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01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02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03" dur="500" autoRev="1" fill="remove"/>
                                            <p:tgtEl>
                                              <p:spTgt spid="53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4" presetID="22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06" dur="10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7" presetID="22" presetClass="entr" presetSubtype="8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9" dur="10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0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2" dur="10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3" presetID="1" presetClass="entr" presetSubtype="0" fill="hold" grpId="3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5" presetID="27" presetClass="emph" presetSubtype="0" repeatCount="5000" fill="remove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16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17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18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19" dur="200" autoRev="1" fill="remove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0" presetID="26" presetClass="emph" presetSubtype="0" repeatCount="5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1" dur="400" tmFilter="0, 0; .2, .5; .8, .5; 1, 0"/>
                                            <p:tgtEl>
                                              <p:spTgt spid="5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2" dur="200" autoRev="1" fill="hold"/>
                                            <p:tgtEl>
                                              <p:spTgt spid="5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3" presetID="36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24" dur="12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2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25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27" dur="1000"/>
                                            <p:tgtEl>
                                              <p:spTgt spid="5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8" presetID="1" presetClass="entr" presetSubtype="0" fill="hold" grpId="3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0" presetID="27" presetClass="emph" presetSubtype="0" repeatCount="5000" fill="remove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31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32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33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34" dur="200" autoRev="1" fill="remove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5" presetID="26" presetClass="emph" presetSubtype="0" repeatCount="5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6" dur="400" tmFilter="0, 0; .2, .5; .8, .5; 1, 0"/>
                                            <p:tgtEl>
                                              <p:spTgt spid="5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7" dur="200" autoRev="1" fill="hold"/>
                                            <p:tgtEl>
                                              <p:spTgt spid="5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8" presetID="36" presetClass="path" presetSubtype="0" accel="50000" decel="50000" fill="hold" grpId="2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39" dur="12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40" presetID="22" presetClass="entr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42" dur="10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3" presetID="1" presetClass="entr" presetSubtype="0" fill="hold" grpId="3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5" presetID="27" presetClass="emph" presetSubtype="0" repeatCount="5000" fill="remove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46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47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348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49" dur="175" autoRev="1" fill="remove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0" presetID="26" presetClass="emph" presetSubtype="0" repeatCount="5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1" dur="350" tmFilter="0, 0; .2, .5; .8, .5; 1, 0"/>
                                            <p:tgtEl>
                                              <p:spTgt spid="5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2" dur="175" autoRev="1" fill="hold"/>
                                            <p:tgtEl>
                                              <p:spTgt spid="5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3" presetID="36" presetClass="path" presetSubtype="0" accel="50000" decel="5000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354" dur="12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35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355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7" dur="500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58" dur="500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9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60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61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62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63" dur="250" autoRev="1" fill="remove"/>
                                            <p:tgtEl>
                                              <p:spTgt spid="54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4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6" dur="500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67" dur="500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8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69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70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71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72" dur="250" autoRev="1" fill="remove"/>
                                            <p:tgtEl>
                                              <p:spTgt spid="58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3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5" dur="500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76" dur="500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7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378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379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380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81" dur="250" autoRev="1" fill="remove"/>
                                            <p:tgtEl>
                                              <p:spTgt spid="58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2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3" dur="1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84" dur="1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5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6" dur="1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87" dur="1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8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89" dur="15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0" dur="15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1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2" dur="1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3" dur="1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4" presetID="7" presetClass="emph" presetSubtype="2" repeatCount="2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5" dur="1500" fill="hold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396" dur="1500" fill="hold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97" fill="hold">
                          <p:stCondLst>
                            <p:cond delay="indefinite"/>
                          </p:stCondLst>
                          <p:childTnLst>
                            <p:par>
                              <p:cTn id="13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99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1" dur="8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2" dur="8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3" dur="8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4" presetID="6" presetClass="emph" presetSubtype="0" ac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405" dur="400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6" presetID="27" presetClass="emph" presetSubtype="0" repeatCount="5000" fill="remove" grpId="3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07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08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09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10" dur="750" autoRev="1" fill="remove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1" presetID="26" presetClass="emph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2" dur="5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3" dur="25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4" presetID="36" presetClass="path" presetSubtype="0" decel="65217" fill="hold" grpId="4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3.05556E-6 4.44444E-6 L 0.00052 0.3993 L 0.66337 0.3993 " pathEditMode="relative" rAng="0" ptsTypes="FFF">
                                          <p:cBhvr>
                                            <p:cTn id="1415" dur="2300" fill="hold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160" y="1995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6" presetID="53" presetClass="exit" presetSubtype="32" fill="hold" grpId="5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17" dur="1900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8" dur="1900"/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19" dur="19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0" dur="1" fill="hold">
                                              <p:stCondLst>
                                                <p:cond delay="1899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1" presetID="10" presetClass="exit" presetSubtype="0" fill="hold" grpId="6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2" dur="100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4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6" dur="500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27" dur="500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8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429" dur="500" fill="hold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0" presetID="27" presetClass="emph" presetSubtype="0" repeatCount="3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31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32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433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34" dur="500" autoRev="1" fill="remove"/>
                                            <p:tgtEl>
                                              <p:spTgt spid="58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5" presetID="22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37" dur="10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8" presetID="22" presetClass="entr" presetSubtype="8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40" dur="10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1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43" dur="100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4" presetID="1" presetClass="entr" presetSubtype="0" fill="hold" grpId="3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6" presetID="27" presetClass="emph" presetSubtype="0" repeatCount="5000" fill="remove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47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48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49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50" dur="200" autoRev="1" fill="remove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1" presetID="26" presetClass="emph" presetSubtype="0" repeatCount="5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2" dur="4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3" dur="2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4" presetID="36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3.61111E-6 2.59259E-6 L -3.61111E-6 -0.0669 " pathEditMode="relative" rAng="0" ptsTypes="AA">
                                          <p:cBhvr>
                                            <p:cTn id="1455" dur="1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5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56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58" dur="100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9" presetID="1" presetClass="entr" presetSubtype="0" fill="hold" grpId="3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1" presetID="27" presetClass="emph" presetSubtype="0" repeatCount="5000" fill="remove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62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63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64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65" dur="200" autoRev="1" fill="remove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6" presetID="26" presetClass="emph" presetSubtype="0" repeatCount="5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7" dur="4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8" dur="2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9" presetID="36" presetClass="path" presetSubtype="0" accel="50000" decel="50000" fill="hold" grpId="2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2.59259E-6 L 2.77778E-7 -0.0669 " pathEditMode="relative" rAng="0" ptsTypes="AA">
                                          <p:cBhvr>
                                            <p:cTn id="1470" dur="12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6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71" presetID="22" presetClass="entr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4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3" dur="10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4" presetID="1" presetClass="entr" presetSubtype="0" fill="hold" grpId="3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6" presetID="27" presetClass="emph" presetSubtype="0" repeatCount="5000" fill="remove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77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78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479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80" dur="200" autoRev="1" fill="remove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1" presetID="26" presetClass="emph" presetSubtype="0" repeatCount="5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2" dur="4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3" dur="2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4" presetID="36" presetClass="path" presetSubtype="0" accel="50000" decel="5000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Motion origin="layout" path="M 5E-6 -2.59259E-6 L -0.00017 -0.03981 " pathEditMode="relative" rAng="0" ptsTypes="FF">
                                          <p:cBhvr>
                                            <p:cTn id="1485" dur="1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-199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48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486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8" dur="500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489" dur="500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0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491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492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493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94" dur="250" autoRev="1" fill="remove"/>
                                            <p:tgtEl>
                                              <p:spTgt spid="58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5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4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97" dur="500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498" dur="500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9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00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01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502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03" dur="250" autoRev="1" fill="remove"/>
                                            <p:tgtEl>
                                              <p:spTgt spid="59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4" presetID="12" presetClass="entr" presetSubtype="1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6" dur="500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507" dur="500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8" presetID="27" presetClass="emph" presetSubtype="0" repeatCount="3000" fill="remove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09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10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511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12" dur="250" autoRev="1" fill="remove"/>
                                            <p:tgtEl>
                                              <p:spTgt spid="59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3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14" dur="indefinit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15" dur="indefinit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6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17" dur="indefinit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18" dur="indefinit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9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0" dur="indefinite"/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1" dur="indefinite"/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2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3" dur="indefinite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4" dur="indefinite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5" presetID="7" presetClass="emph" presetSubtype="1" repeatCount="200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526" dur="indefinite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527" dur="indefinite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28" fill="hold">
                          <p:stCondLst>
                            <p:cond delay="indefinite"/>
                          </p:stCondLst>
                          <p:childTnLst>
                            <p:par>
                              <p:cTn id="15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0" presetID="1" presetClass="entr" presetSubtype="0" fill="hold" grpId="3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33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34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35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36" dur="250" autoRev="1" fill="remove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8" dur="5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9" dur="25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0" presetID="1" presetClass="entr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43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44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45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46" dur="250" autoRev="1" fill="remove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8" dur="5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9" dur="25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0" presetID="1" presetClass="entr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2" presetID="27" presetClass="emph" presetSubtype="0" repeatCount="7000" fill="remove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53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54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1555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56" dur="250" autoRev="1" fill="remove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7" presetID="26" presetClass="emph" presetSubtype="0" repeatCount="7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8" dur="5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9" dur="25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0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2" dur="12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3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5" dur="120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6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8" dur="12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9" presetID="22" presetClass="entr" presetSubtype="2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5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71" dur="20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2" presetID="22" presetClass="entr" presetSubtype="4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5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74" dur="20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5" presetID="36" presetClass="path" presetSubtype="0" accel="50000" decel="50000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2.22222E-6 0.00023 L -0.00017 0.07197 " pathEditMode="relative" rAng="0" ptsTypes="AA">
                                          <p:cBhvr>
                                            <p:cTn id="1576" dur="36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77" presetID="36" presetClass="path" presetSubtype="0" accel="50345" decel="27586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4.72222E-6 0.00023 L 0.00018 0.07197 " pathEditMode="relative" rAng="0" ptsTypes="AA">
                                          <p:cBhvr>
                                            <p:cTn id="1578" dur="29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79" presetID="36" presetClass="path" presetSubtype="0" accel="50000" decel="50000" fill="hold" grpId="2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4.72222E-6 0.00023 L 0.00018 0.07197 " pathEditMode="relative" rAng="0" ptsTypes="AA">
                                          <p:cBhvr>
                                            <p:cTn id="1580" dur="22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587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7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81" presetID="1" presetClass="entr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3" presetID="6" presetClass="emph" presetSubtype="0" autoRev="1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1584" dur="590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5" presetID="27" presetClass="emph" presetSubtype="0" repeatCount="2000" fill="remove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86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587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set>
                                          <p:cBhvr>
                                            <p:cTn id="1588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89" dur="1500" autoRev="1" fill="remove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0" presetID="36" presetClass="path" presetSubtype="0" accel="17500" decel="58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61111E-6 2.59259E-6 L -0.70225 -0.00047 L -0.7026 -0.34491 " pathEditMode="relative" rAng="0" ptsTypes="FFF">
                                          <p:cBhvr>
                                            <p:cTn id="1591" dur="50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139" y="-17245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159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1592" presetID="1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4" dur="500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595" dur="500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6" presetID="6" presetClass="emph" presetSubtype="0" autoRev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1597" dur="500" fill="hold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8" presetID="27" presetClass="emph" presetSubtype="0" repeatCount="6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599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00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01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02" dur="500" autoRev="1" fill="remove"/>
                                            <p:tgtEl>
                                              <p:spTgt spid="6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3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5" dur="500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06" dur="500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7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08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09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10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11" dur="250" autoRev="1" fill="remove"/>
                                            <p:tgtEl>
                                              <p:spTgt spid="6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2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4" dur="500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15" dur="500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6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17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18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19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20" dur="250" autoRev="1" fill="remove"/>
                                            <p:tgtEl>
                                              <p:spTgt spid="6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1" presetID="1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6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3" dur="500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624" dur="500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5" presetID="27" presetClass="emph" presetSubtype="0" repeatCount="10000" fill="remove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626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627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628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629" dur="250" autoRev="1" fill="remove"/>
                                            <p:tgtEl>
                                              <p:spTgt spid="61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0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1" dur="indefinite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2" dur="indefinite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3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4" dur="indefinite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5" dur="indefinite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6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37" dur="indefinite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38" dur="indefinite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9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40" dur="indefinite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41" dur="indefinite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2" presetID="7" presetClass="emph" presetSubtype="1" repeatCount="200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1643" dur="indefinite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595959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644" dur="indefinite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5" presetID="10" presetClass="entr" presetSubtype="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16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47" dur="100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8" presetID="10" presetClass="entr" presetSubtype="0" fill="hold" grpId="0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set>
                                          <p:cBhvr>
                                            <p:cTn id="16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50" dur="100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1" presetID="10" presetClass="entr" presetSubtype="0" fill="hold" grpId="0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set>
                                          <p:cBhvr>
                                            <p:cTn id="16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53" dur="100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54" fill="hold">
                          <p:stCondLst>
                            <p:cond delay="indefinite"/>
                          </p:stCondLst>
                          <p:childTnLst>
                            <p:par>
                              <p:cTn id="16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56" presetID="53" presetClass="entr" presetSubtype="16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8" dur="500" fill="hold"/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9" dur="500" fill="hold"/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0" dur="50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62" presetID="26" presetClass="emph" presetSubtype="0" fill="hold" grpId="2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3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4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6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68" dur="10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9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71" dur="1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72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673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75" dur="10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8" dur="500"/>
                                            <p:tgtEl>
                                              <p:spTgt spid="6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81" dur="500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2" presetID="2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683" dur="10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5" presetID="2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86" dur="1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88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1689" presetID="26" presetClass="emph" presetSubtype="0" fill="hold" grpId="3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0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1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2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94" dur="10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5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97" dur="100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8" presetID="2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00" dur="100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01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1702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4" dur="10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7" dur="100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0" dur="100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1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2" dur="10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4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5" dur="100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7" presetID="2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8" dur="100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0" presetID="10" presetClass="exit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1" dur="100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3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25" dur="10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6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28" dur="100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9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7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31" dur="100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32" fill="hold">
                                <p:stCondLst>
                                  <p:cond delay="7700"/>
                                </p:stCondLst>
                                <p:childTnLst>
                                  <p:par>
                                    <p:cTn id="1733" presetID="7" presetClass="emph" presetSubtype="6" repeatCount="2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34" dur="1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35" dur="1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6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37" dur="1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38" dur="1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9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0" dur="1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1" dur="1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2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3" dur="15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4" dur="15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5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6" dur="1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47" dur="1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8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49" dur="1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0" dur="1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1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2" dur="1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3" dur="1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4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5" dur="1500" fill="hold"/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6" dur="1500" fill="hold"/>
                                            <p:tgtEl>
                                              <p:spTgt spid="651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7" presetID="7" presetClass="emph" presetSubtype="6" repeatCount="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hsl" dir="cw">
                                          <p:cBhvr>
                                            <p:cTn id="1758" dur="1500" fill="hold"/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1759" dur="1500" fill="hold"/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4" grpId="0" animBg="1"/>
          <p:bldP spid="633" grpId="0" animBg="1"/>
          <p:bldP spid="633" grpId="1" animBg="1"/>
          <p:bldP spid="633" grpId="2" animBg="1"/>
          <p:bldP spid="633" grpId="3" animBg="1"/>
          <p:bldP spid="631" grpId="0" animBg="1"/>
          <p:bldP spid="631" grpId="1" animBg="1"/>
          <p:bldP spid="635" grpId="0" animBg="1"/>
          <p:bldP spid="635" grpId="1" animBg="1"/>
          <p:bldP spid="635" grpId="2" animBg="1"/>
          <p:bldP spid="635" grpId="3" animBg="1"/>
          <p:bldP spid="636" grpId="0" animBg="1"/>
          <p:bldP spid="637" grpId="0" animBg="1"/>
          <p:bldP spid="637" grpId="1" animBg="1"/>
          <p:bldP spid="637" grpId="2" animBg="1"/>
          <p:bldP spid="638" grpId="0" animBg="1"/>
          <p:bldP spid="638" grpId="1" animBg="1"/>
          <p:bldP spid="638" grpId="2" animBg="1"/>
          <p:bldP spid="640" grpId="0" build="allAtOnce"/>
          <p:bldP spid="645" grpId="0"/>
          <p:bldP spid="645" grpId="1"/>
          <p:bldP spid="645" grpId="2"/>
          <p:bldP spid="645" grpId="3"/>
          <p:bldP spid="645" grpId="4"/>
          <p:bldP spid="646" grpId="0"/>
          <p:bldP spid="646" grpId="1"/>
          <p:bldP spid="646" grpId="2"/>
          <p:bldP spid="646" grpId="3"/>
          <p:bldP spid="646" grpId="4"/>
          <p:bldP spid="646" grpId="5"/>
          <p:bldP spid="646" grpId="6"/>
          <p:bldP spid="648" grpId="0" animBg="1"/>
          <p:bldP spid="648" grpId="1" animBg="1"/>
          <p:bldP spid="649" grpId="0" build="allAtOnce"/>
          <p:bldP spid="649" grpId="1" build="allAtOnce"/>
          <p:bldP spid="653" grpId="0" build="allAtOnce"/>
          <p:bldP spid="653" grpId="1" build="allAtOnce"/>
          <p:bldP spid="653" grpId="2" build="allAtOnce"/>
          <p:bldP spid="653" grpId="3" build="allAtOnce"/>
          <p:bldP spid="653" grpId="4" build="allAtOnce"/>
          <p:bldP spid="653" grpId="5" build="allAtOnce"/>
          <p:bldP spid="654" grpId="0" build="allAtOnce"/>
          <p:bldP spid="654" grpId="1" build="allAtOnce"/>
          <p:bldP spid="654" grpId="2" build="allAtOnce"/>
          <p:bldP spid="655" grpId="0"/>
          <p:bldP spid="655" grpId="1"/>
          <p:bldP spid="655" grpId="2"/>
          <p:bldP spid="655" grpId="3"/>
          <p:bldP spid="655" grpId="4"/>
          <p:bldP spid="655" grpId="5"/>
          <p:bldP spid="656" grpId="0" animBg="1"/>
          <p:bldP spid="656" grpId="1" animBg="1"/>
          <p:bldP spid="657" grpId="0" animBg="1"/>
          <p:bldP spid="657" grpId="1" animBg="1"/>
          <p:bldP spid="658" grpId="0" animBg="1"/>
          <p:bldP spid="658" grpId="1" animBg="1"/>
          <p:bldP spid="659" grpId="0" animBg="1"/>
          <p:bldP spid="659" grpId="1" animBg="1"/>
          <p:bldP spid="660" grpId="0" animBg="1"/>
          <p:bldP spid="660" grpId="1" animBg="1"/>
          <p:bldP spid="660" grpId="2" animBg="1"/>
          <p:bldP spid="661" grpId="0" animBg="1"/>
          <p:bldP spid="661" grpId="1" animBg="1"/>
          <p:bldP spid="661" grpId="2" animBg="1"/>
          <p:bldP spid="662" grpId="0" animBg="1"/>
          <p:bldP spid="662" grpId="1" animBg="1"/>
          <p:bldP spid="662" grpId="2" animBg="1"/>
          <p:bldP spid="663" grpId="0" animBg="1"/>
          <p:bldP spid="663" grpId="1" animBg="1"/>
          <p:bldP spid="663" grpId="2" animBg="1"/>
          <p:bldP spid="664" grpId="0" animBg="1"/>
          <p:bldP spid="664" grpId="1" animBg="1"/>
          <p:bldP spid="665" grpId="0" animBg="1"/>
          <p:bldP spid="665" grpId="1" animBg="1"/>
          <p:bldP spid="665" grpId="2" animBg="1"/>
          <p:bldP spid="666" grpId="0" animBg="1"/>
          <p:bldP spid="666" grpId="1" animBg="1"/>
          <p:bldP spid="666" grpId="2" animBg="1"/>
          <p:bldP spid="667" grpId="0" animBg="1"/>
          <p:bldP spid="667" grpId="1" animBg="1"/>
          <p:bldP spid="667" grpId="2" animBg="1"/>
          <p:bldP spid="668" grpId="0" animBg="1"/>
          <p:bldP spid="668" grpId="1" animBg="1"/>
          <p:bldP spid="668" grpId="2" animBg="1"/>
          <p:bldP spid="669" grpId="0" animBg="1"/>
          <p:bldP spid="669" grpId="1" animBg="1"/>
          <p:bldP spid="670" grpId="0" animBg="1"/>
          <p:bldP spid="670" grpId="1" animBg="1"/>
          <p:bldP spid="670" grpId="2" animBg="1"/>
          <p:bldP spid="671" grpId="0" animBg="1"/>
          <p:bldP spid="671" grpId="1" animBg="1"/>
          <p:bldP spid="671" grpId="2" animBg="1"/>
          <p:bldP spid="672" grpId="0" animBg="1"/>
          <p:bldP spid="672" grpId="1" animBg="1"/>
          <p:bldP spid="672" grpId="2" animBg="1"/>
          <p:bldP spid="673" grpId="0" animBg="1"/>
          <p:bldP spid="673" grpId="1" animBg="1"/>
          <p:bldP spid="673" grpId="2" animBg="1"/>
          <p:bldP spid="674" grpId="0" animBg="1"/>
          <p:bldP spid="674" grpId="1" animBg="1"/>
          <p:bldP spid="675" grpId="0" animBg="1"/>
          <p:bldP spid="675" grpId="1" animBg="1"/>
          <p:bldP spid="675" grpId="2" animBg="1"/>
          <p:bldP spid="676" grpId="0" animBg="1"/>
          <p:bldP spid="676" grpId="1" animBg="1"/>
          <p:bldP spid="676" grpId="2" animBg="1"/>
          <p:bldP spid="677" grpId="0" animBg="1"/>
          <p:bldP spid="677" grpId="1" animBg="1"/>
          <p:bldP spid="677" grpId="2" animBg="1"/>
          <p:bldP spid="678" grpId="0" animBg="1"/>
          <p:bldP spid="678" grpId="1" animBg="1"/>
          <p:bldP spid="678" grpId="2" animBg="1"/>
          <p:bldP spid="679" grpId="0" animBg="1"/>
          <p:bldP spid="679" grpId="1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2" grpId="0" animBg="1"/>
          <p:bldP spid="682" grpId="1" animBg="1"/>
          <p:bldP spid="682" grpId="2" animBg="1"/>
          <p:bldP spid="683" grpId="0" animBg="1"/>
          <p:bldP spid="683" grpId="1" animBg="1"/>
          <p:bldP spid="683" grpId="2" animBg="1"/>
          <p:bldP spid="684" grpId="0" animBg="1"/>
          <p:bldP spid="684" grpId="1" animBg="1"/>
          <p:bldP spid="685" grpId="0" animBg="1"/>
          <p:bldP spid="685" grpId="1" animBg="1"/>
          <p:bldP spid="685" grpId="2" animBg="1"/>
          <p:bldP spid="686" grpId="0" animBg="1"/>
          <p:bldP spid="686" grpId="1" animBg="1"/>
          <p:bldP spid="686" grpId="2" animBg="1"/>
          <p:bldP spid="687" grpId="0" animBg="1"/>
          <p:bldP spid="687" grpId="1" animBg="1"/>
          <p:bldP spid="687" grpId="2" animBg="1"/>
          <p:bldP spid="688" grpId="0" animBg="1"/>
          <p:bldP spid="688" grpId="1" animBg="1"/>
          <p:bldP spid="688" grpId="2" animBg="1"/>
          <p:bldP spid="689" grpId="0" animBg="1"/>
          <p:bldP spid="690" grpId="0" animBg="1"/>
          <p:bldP spid="690" grpId="1" animBg="1"/>
          <p:bldP spid="691" grpId="0" animBg="1"/>
          <p:bldP spid="691" grpId="1" animBg="1"/>
          <p:bldP spid="691" grpId="2" animBg="1"/>
          <p:bldP spid="692" grpId="0" animBg="1"/>
          <p:bldP spid="692" grpId="1" animBg="1"/>
          <p:bldP spid="693" grpId="0"/>
          <p:bldP spid="693" grpId="1"/>
          <p:bldP spid="693" grpId="2"/>
          <p:bldP spid="694" grpId="0" animBg="1"/>
          <p:bldP spid="695" grpId="0" animBg="1"/>
          <p:bldP spid="695" grpId="1" animBg="1"/>
          <p:bldP spid="695" grpId="2" animBg="1"/>
          <p:bldP spid="696" grpId="0" animBg="1"/>
          <p:bldP spid="697" grpId="0" animBg="1"/>
          <p:bldP spid="697" grpId="1" animBg="1"/>
          <p:bldP spid="697" grpId="2" animBg="1"/>
          <p:bldP spid="698" grpId="0"/>
          <p:bldP spid="698" grpId="1"/>
          <p:bldP spid="699" grpId="0"/>
          <p:bldP spid="699" grpId="1"/>
          <p:bldP spid="700" grpId="0"/>
          <p:bldP spid="700" grpId="1"/>
          <p:bldP spid="701" grpId="0"/>
          <p:bldP spid="702" grpId="0"/>
          <p:bldP spid="703" grpId="0"/>
          <p:bldP spid="17" grpId="0"/>
          <p:bldP spid="732" grpId="0" animBg="1"/>
          <p:bldP spid="732" grpId="1" animBg="1"/>
          <p:bldP spid="732" grpId="2" animBg="1"/>
          <p:bldP spid="732" grpId="3" animBg="1"/>
          <p:bldP spid="734" grpId="0" animBg="1"/>
          <p:bldP spid="734" grpId="1" animBg="1"/>
          <p:bldP spid="366" grpId="0" animBg="1"/>
          <p:bldP spid="366" grpId="3" animBg="1"/>
          <p:bldP spid="367" grpId="4" animBg="1"/>
          <p:bldP spid="370" grpId="1" animBg="1"/>
          <p:bldP spid="372" grpId="1" animBg="1"/>
          <p:bldP spid="373" grpId="0" animBg="1"/>
          <p:bldP spid="373" grpId="1" animBg="1"/>
          <p:bldP spid="374" grpId="0" animBg="1"/>
          <p:bldP spid="374" grpId="1" animBg="1"/>
          <p:bldP spid="374" grpId="2" animBg="1"/>
          <p:bldP spid="376" grpId="0" build="allAtOnce"/>
          <p:bldP spid="376" grpId="1" build="allAtOnce"/>
          <p:bldP spid="379" grpId="0" animBg="1"/>
          <p:bldP spid="375" grpId="0" animBg="1"/>
          <p:bldP spid="378" grpId="0" animBg="1"/>
          <p:bldP spid="378" grpId="1" animBg="1"/>
          <p:bldP spid="364" grpId="0" animBg="1"/>
          <p:bldP spid="364" grpId="1" animBg="1"/>
          <p:bldP spid="364" grpId="2" animBg="1"/>
          <p:bldP spid="382" grpId="0"/>
          <p:bldP spid="382" grpId="1"/>
          <p:bldP spid="383" grpId="0"/>
          <p:bldP spid="383" grpId="1"/>
          <p:bldP spid="383" grpId="2"/>
          <p:bldP spid="383" grpId="3"/>
          <p:bldP spid="385" grpId="0" animBg="1"/>
          <p:bldP spid="390" grpId="0" animBg="1"/>
          <p:bldP spid="390" grpId="1" animBg="1"/>
          <p:bldP spid="391" grpId="0" animBg="1"/>
          <p:bldP spid="393" grpId="0" animBg="1"/>
          <p:bldP spid="393" grpId="1" animBg="1"/>
          <p:bldP spid="393" grpId="2" animBg="1"/>
          <p:bldP spid="369" grpId="1" animBg="1"/>
          <p:bldP spid="369" grpId="3" animBg="1"/>
          <p:bldP spid="369" grpId="5" animBg="1"/>
          <p:bldP spid="377" grpId="0" build="allAtOnce"/>
          <p:bldP spid="377" grpId="1" build="allAtOnce"/>
          <p:bldP spid="380" grpId="0" build="allAtOnce"/>
          <p:bldP spid="392" grpId="0" build="allAtOnce"/>
          <p:bldP spid="395" grpId="0" animBg="1"/>
          <p:bldP spid="395" grpId="1" animBg="1"/>
          <p:bldP spid="396" grpId="0" animBg="1"/>
          <p:bldP spid="396" grpId="1" animBg="1"/>
          <p:bldP spid="397" grpId="0" animBg="1"/>
          <p:bldP spid="397" grpId="1" animBg="1"/>
          <p:bldP spid="398" grpId="0" animBg="1"/>
          <p:bldP spid="398" grpId="1" animBg="1"/>
          <p:bldP spid="399" grpId="0" animBg="1"/>
          <p:bldP spid="399" grpId="1" animBg="1"/>
          <p:bldP spid="400" grpId="0" animBg="1"/>
          <p:bldP spid="400" grpId="1" animBg="1"/>
          <p:bldP spid="405" grpId="0" animBg="1"/>
          <p:bldP spid="406" grpId="0" animBg="1"/>
          <p:bldP spid="516" grpId="0" animBg="1"/>
          <p:bldP spid="521" grpId="0" animBg="1"/>
          <p:bldP spid="522" grpId="0" animBg="1"/>
          <p:bldP spid="523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82" grpId="0" animBg="1"/>
          <p:bldP spid="582" grpId="1" animBg="1"/>
          <p:bldP spid="582" grpId="2" animBg="1"/>
          <p:bldP spid="582" grpId="3" animBg="1"/>
          <p:bldP spid="583" grpId="0" animBg="1"/>
          <p:bldP spid="583" grpId="1" animBg="1"/>
          <p:bldP spid="583" grpId="2" animBg="1"/>
          <p:bldP spid="583" grpId="3" animBg="1"/>
          <p:bldP spid="584" grpId="0" animBg="1"/>
          <p:bldP spid="584" grpId="1" animBg="1"/>
          <p:bldP spid="584" grpId="2" animBg="1"/>
          <p:bldP spid="584" grpId="3" animBg="1"/>
          <p:bldP spid="594" grpId="0" animBg="1"/>
          <p:bldP spid="594" grpId="1" animBg="1"/>
          <p:bldP spid="594" grpId="2" animBg="1"/>
          <p:bldP spid="594" grpId="3" animBg="1"/>
          <p:bldP spid="595" grpId="0" animBg="1"/>
          <p:bldP spid="595" grpId="1" animBg="1"/>
          <p:bldP spid="595" grpId="2" animBg="1"/>
          <p:bldP spid="595" grpId="3" animBg="1"/>
          <p:bldP spid="596" grpId="0" animBg="1"/>
          <p:bldP spid="596" grpId="1" animBg="1"/>
          <p:bldP spid="596" grpId="2" animBg="1"/>
          <p:bldP spid="596" grpId="3" animBg="1"/>
          <p:bldP spid="612" grpId="0" animBg="1"/>
          <p:bldP spid="612" grpId="1" animBg="1"/>
          <p:bldP spid="612" grpId="2" animBg="1"/>
          <p:bldP spid="612" grpId="3" animBg="1"/>
          <p:bldP spid="618" grpId="0" animBg="1"/>
          <p:bldP spid="619" grpId="0" animBg="1"/>
          <p:bldP spid="620" grpId="0" animBg="1"/>
          <p:bldP spid="632" grpId="0"/>
          <p:bldP spid="632" grpId="1"/>
          <p:bldP spid="639" grpId="0"/>
          <p:bldP spid="639" grpId="1"/>
          <p:bldP spid="639" grpId="2"/>
          <p:bldP spid="644" grpId="0"/>
          <p:bldP spid="644" grpId="1"/>
          <p:bldP spid="644" grpId="2"/>
          <p:bldP spid="644" grpId="3"/>
          <p:bldP spid="644" grpId="4"/>
          <p:bldP spid="644" grpId="5"/>
          <p:bldP spid="647" grpId="0"/>
          <p:bldP spid="647" grpId="1"/>
          <p:bldP spid="542" grpId="0" animBg="1"/>
          <p:bldP spid="542" grpId="1" animBg="1"/>
          <p:bldP spid="542" grpId="2" animBg="1"/>
          <p:bldP spid="542" grpId="3" animBg="1"/>
          <p:bldP spid="542" grpId="4" animBg="1"/>
          <p:bldP spid="542" grpId="5" animBg="1"/>
          <p:bldP spid="542" grpId="6" animBg="1"/>
          <p:bldP spid="590" grpId="0" animBg="1"/>
          <p:bldP spid="590" grpId="1" animBg="1"/>
          <p:bldP spid="590" grpId="2" animBg="1"/>
          <p:bldP spid="590" grpId="3" animBg="1"/>
          <p:bldP spid="590" grpId="4" animBg="1"/>
          <p:bldP spid="590" grpId="5" animBg="1"/>
          <p:bldP spid="590" grpId="6" animBg="1"/>
          <p:bldP spid="606" grpId="0" animBg="1"/>
          <p:bldP spid="606" grpId="1" animBg="1"/>
          <p:bldP spid="606" grpId="2" animBg="1"/>
          <p:bldP spid="606" grpId="3" animBg="1"/>
          <p:bldP spid="609" grpId="0" animBg="1"/>
          <p:bldP spid="609" grpId="1" animBg="1"/>
          <p:bldP spid="609" grpId="2" animBg="1"/>
          <p:bldP spid="609" grpId="3" animBg="1"/>
          <p:bldP spid="613" grpId="0" animBg="1"/>
          <p:bldP spid="613" grpId="1" animBg="1"/>
          <p:bldP spid="613" grpId="2" animBg="1"/>
          <p:bldP spid="613" grpId="3" animBg="1"/>
          <p:bldP spid="623" grpId="0" animBg="1"/>
          <p:bldP spid="623" grpId="1" animBg="1"/>
          <p:bldP spid="623" grpId="2" animBg="1"/>
          <p:bldP spid="623" grpId="3" animBg="1"/>
          <p:bldP spid="528" grpId="0" build="allAtOnce"/>
          <p:bldP spid="529" grpId="0" build="allAtOnce"/>
          <p:bldP spid="526" grpId="0" build="allAtOnce"/>
          <p:bldP spid="527" grpId="0" build="allAtOnce"/>
          <p:bldP spid="524" grpId="0" build="allAtOnce"/>
          <p:bldP spid="525" grpId="0" build="allAtOnce"/>
          <p:bldP spid="643" grpId="0" animBg="1"/>
          <p:bldP spid="643" grpId="1" animBg="1"/>
          <p:bldP spid="650" grpId="0" animBg="1"/>
          <p:bldP spid="650" grpId="1" animBg="1"/>
          <p:bldP spid="470" grpId="0" animBg="1"/>
          <p:bldP spid="470" grpId="1" animBg="1"/>
          <p:bldP spid="471" grpId="0" animBg="1"/>
          <p:bldP spid="471" grpId="1" animBg="1"/>
          <p:bldP spid="475" grpId="0" animBg="1"/>
          <p:bldP spid="475" grpId="1" animBg="1"/>
          <p:bldP spid="476" grpId="0" animBg="1"/>
          <p:bldP spid="476" grpId="1" animBg="1"/>
          <p:bldP spid="1035" grpId="0" animBg="1"/>
          <p:bldP spid="1035" grpId="1" animBg="1"/>
          <p:bldP spid="1035" grpId="2" animBg="1"/>
          <p:bldP spid="1036" grpId="0" animBg="1"/>
          <p:bldP spid="1036" grpId="1" animBg="1"/>
          <p:bldP spid="1036" grpId="2" animBg="1"/>
          <p:bldP spid="1037" grpId="0" animBg="1"/>
          <p:bldP spid="1037" grpId="1" animBg="1"/>
          <p:bldP spid="1037" grpId="2" animBg="1"/>
          <p:bldP spid="1038" grpId="0" animBg="1"/>
          <p:bldP spid="1038" grpId="1" animBg="1"/>
          <p:bldP spid="1038" grpId="2" animBg="1"/>
          <p:bldP spid="435" grpId="0" animBg="1"/>
          <p:bldP spid="435" grpId="1" animBg="1"/>
          <p:bldP spid="435" grpId="2" animBg="1"/>
          <p:bldP spid="436" grpId="0" animBg="1"/>
          <p:bldP spid="436" grpId="1" animBg="1"/>
          <p:bldP spid="436" grpId="2" animBg="1"/>
          <p:bldP spid="437" grpId="0" animBg="1"/>
          <p:bldP spid="437" grpId="1" animBg="1"/>
          <p:bldP spid="437" grpId="2" animBg="1"/>
          <p:bldP spid="472" grpId="0" animBg="1"/>
          <p:bldP spid="472" grpId="1" animBg="1"/>
          <p:bldP spid="472" grpId="2" animBg="1"/>
          <p:bldP spid="473" grpId="0" animBg="1"/>
          <p:bldP spid="473" grpId="1" animBg="1"/>
          <p:bldP spid="473" grpId="2" animBg="1"/>
          <p:bldP spid="474" grpId="0" animBg="1"/>
          <p:bldP spid="474" grpId="1" animBg="1"/>
          <p:bldP spid="474" grpId="2" animBg="1"/>
          <p:bldP spid="477" grpId="0" animBg="1"/>
          <p:bldP spid="477" grpId="1" animBg="1"/>
          <p:bldP spid="477" grpId="2" animBg="1"/>
          <p:bldP spid="630" grpId="0" animBg="1"/>
          <p:bldP spid="630" grpId="1" animBg="1"/>
          <p:bldP spid="630" grpId="2" animBg="1"/>
          <p:bldP spid="642" grpId="0" animBg="1"/>
          <p:bldP spid="642" grpId="1" animBg="1"/>
          <p:bldP spid="642" grpId="2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>
            <a:spLocks noChangeAspect="1"/>
          </p:cNvSpPr>
          <p:nvPr/>
        </p:nvSpPr>
        <p:spPr>
          <a:xfrm>
            <a:off x="6973200" y="1162800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Oval 3"/>
          <p:cNvSpPr>
            <a:spLocks noChangeAspect="1"/>
          </p:cNvSpPr>
          <p:nvPr/>
        </p:nvSpPr>
        <p:spPr>
          <a:xfrm>
            <a:off x="7909200" y="225207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876" name="Straight Connector 875"/>
          <p:cNvCxnSpPr/>
          <p:nvPr/>
        </p:nvCxnSpPr>
        <p:spPr>
          <a:xfrm>
            <a:off x="2440800" y="32256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Straight Connector 874"/>
          <p:cNvCxnSpPr>
            <a:stCxn id="715" idx="2"/>
            <a:endCxn id="715" idx="0"/>
          </p:cNvCxnSpPr>
          <p:nvPr/>
        </p:nvCxnSpPr>
        <p:spPr>
          <a:xfrm>
            <a:off x="3475087" y="43560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3" name="Oval 15"/>
          <p:cNvSpPr>
            <a:spLocks noChangeAspect="1" noChangeArrowheads="1"/>
          </p:cNvSpPr>
          <p:nvPr/>
        </p:nvSpPr>
        <p:spPr bwMode="auto">
          <a:xfrm>
            <a:off x="8420056" y="576972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cxnSp>
        <p:nvCxnSpPr>
          <p:cNvPr id="624" name="Straight Connector 623"/>
          <p:cNvCxnSpPr>
            <a:cxnSpLocks noChangeShapeType="1"/>
          </p:cNvCxnSpPr>
          <p:nvPr/>
        </p:nvCxnSpPr>
        <p:spPr bwMode="auto">
          <a:xfrm>
            <a:off x="630000" y="572400"/>
            <a:ext cx="0" cy="19080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3" name="Rounded Rectangle 632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solidFill>
            <a:schemeClr val="bg1"/>
          </a:solidFill>
          <a:ln w="57150">
            <a:noFill/>
          </a:ln>
          <a:effectLst>
            <a:innerShdw blurRad="127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9" name="Rounded Rectangle 718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2" name="Rounded Rectangle 651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7" name="Rounded Rectangle 696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5" name="Rounded Rectangle 634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bg1"/>
          </a:solidFill>
          <a:ln w="0" cmpd="sng">
            <a:noFill/>
            <a:prstDash val="solid"/>
          </a:ln>
          <a:effectLst>
            <a:innerShdw blurRad="889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8" name="Rounded Rectangle 637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noFill/>
          <a:ln w="15875" cmpd="sng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2" name="Rounded Rectangle 691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noFill/>
          <a:ln w="158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3" name="TextBox 4"/>
          <p:cNvSpPr txBox="1">
            <a:spLocks noChangeArrowheads="1"/>
          </p:cNvSpPr>
          <p:nvPr/>
        </p:nvSpPr>
        <p:spPr bwMode="auto">
          <a:xfrm>
            <a:off x="8019538" y="3080813"/>
            <a:ext cx="7921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6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2700000" algn="tl" rotWithShape="0">
                    <a:schemeClr val="bg1"/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600" i="1" dirty="0">
              <a:solidFill>
                <a:schemeClr val="accent1">
                  <a:lumMod val="75000"/>
                </a:schemeClr>
              </a:solidFill>
              <a:effectLst>
                <a:outerShdw blurRad="38100" dist="25400" dir="2700000" algn="tl" rotWithShape="0">
                  <a:schemeClr val="bg1"/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5" name="Straight Connector 704"/>
          <p:cNvCxnSpPr/>
          <p:nvPr/>
        </p:nvCxnSpPr>
        <p:spPr>
          <a:xfrm>
            <a:off x="2439403" y="144000"/>
            <a:ext cx="120" cy="793476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" name="Rectangle 705"/>
          <p:cNvSpPr>
            <a:spLocks noChangeAspect="1"/>
          </p:cNvSpPr>
          <p:nvPr/>
        </p:nvSpPr>
        <p:spPr>
          <a:xfrm>
            <a:off x="2349403" y="488581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710" name="Group 709"/>
          <p:cNvGrpSpPr/>
          <p:nvPr/>
        </p:nvGrpSpPr>
        <p:grpSpPr>
          <a:xfrm>
            <a:off x="2277523" y="937476"/>
            <a:ext cx="324000" cy="528368"/>
            <a:chOff x="1355546" y="1111881"/>
            <a:chExt cx="324000" cy="528368"/>
          </a:xfrm>
        </p:grpSpPr>
        <p:sp>
          <p:nvSpPr>
            <p:cNvPr id="711" name="Flowchart: Connector 710"/>
            <p:cNvSpPr/>
            <p:nvPr/>
          </p:nvSpPr>
          <p:spPr>
            <a:xfrm>
              <a:off x="1355546" y="1111881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12" name="Flowchart: Connector 711"/>
            <p:cNvSpPr/>
            <p:nvPr/>
          </p:nvSpPr>
          <p:spPr>
            <a:xfrm>
              <a:off x="1355546" y="1316249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721" name="Rectangle 720"/>
          <p:cNvSpPr>
            <a:spLocks noChangeAspect="1"/>
          </p:cNvSpPr>
          <p:nvPr/>
        </p:nvSpPr>
        <p:spPr>
          <a:xfrm>
            <a:off x="2349403" y="32256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39" name="Straight Connector 738"/>
          <p:cNvCxnSpPr/>
          <p:nvPr/>
        </p:nvCxnSpPr>
        <p:spPr>
          <a:xfrm flipV="1">
            <a:off x="2439403" y="2890800"/>
            <a:ext cx="0" cy="1080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Freeform 389"/>
          <p:cNvSpPr/>
          <p:nvPr/>
        </p:nvSpPr>
        <p:spPr>
          <a:xfrm>
            <a:off x="1206000" y="3718800"/>
            <a:ext cx="1544216" cy="733686"/>
          </a:xfrm>
          <a:custGeom>
            <a:avLst/>
            <a:gdLst>
              <a:gd name="connsiteX0" fmla="*/ 0 w 1354348"/>
              <a:gd name="connsiteY0" fmla="*/ 21688 h 826894"/>
              <a:gd name="connsiteX1" fmla="*/ 327804 w 1354348"/>
              <a:gd name="connsiteY1" fmla="*/ 56193 h 826894"/>
              <a:gd name="connsiteX2" fmla="*/ 431321 w 1354348"/>
              <a:gd name="connsiteY2" fmla="*/ 504767 h 826894"/>
              <a:gd name="connsiteX3" fmla="*/ 957532 w 1354348"/>
              <a:gd name="connsiteY3" fmla="*/ 823944 h 826894"/>
              <a:gd name="connsiteX4" fmla="*/ 1354348 w 1354348"/>
              <a:gd name="connsiteY4" fmla="*/ 668669 h 826894"/>
              <a:gd name="connsiteX0" fmla="*/ 0 w 1354348"/>
              <a:gd name="connsiteY0" fmla="*/ 834 h 806040"/>
              <a:gd name="connsiteX1" fmla="*/ 327804 w 1354348"/>
              <a:gd name="connsiteY1" fmla="*/ 518418 h 806040"/>
              <a:gd name="connsiteX2" fmla="*/ 431321 w 1354348"/>
              <a:gd name="connsiteY2" fmla="*/ 483913 h 806040"/>
              <a:gd name="connsiteX3" fmla="*/ 957532 w 1354348"/>
              <a:gd name="connsiteY3" fmla="*/ 803090 h 806040"/>
              <a:gd name="connsiteX4" fmla="*/ 1354348 w 1354348"/>
              <a:gd name="connsiteY4" fmla="*/ 647815 h 806040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431321 w 1354348"/>
              <a:gd name="connsiteY2" fmla="*/ 483079 h 805206"/>
              <a:gd name="connsiteX3" fmla="*/ 957532 w 1354348"/>
              <a:gd name="connsiteY3" fmla="*/ 802256 h 805206"/>
              <a:gd name="connsiteX4" fmla="*/ 1354348 w 1354348"/>
              <a:gd name="connsiteY4" fmla="*/ 646981 h 805206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957532 w 1354348"/>
              <a:gd name="connsiteY2" fmla="*/ 802256 h 805206"/>
              <a:gd name="connsiteX3" fmla="*/ 1354348 w 1354348"/>
              <a:gd name="connsiteY3" fmla="*/ 646981 h 805206"/>
              <a:gd name="connsiteX0" fmla="*/ 0 w 1354348"/>
              <a:gd name="connsiteY0" fmla="*/ 0 h 646981"/>
              <a:gd name="connsiteX1" fmla="*/ 327804 w 1354348"/>
              <a:gd name="connsiteY1" fmla="*/ 517584 h 646981"/>
              <a:gd name="connsiteX2" fmla="*/ 1354348 w 1354348"/>
              <a:gd name="connsiteY2" fmla="*/ 646981 h 646981"/>
              <a:gd name="connsiteX0" fmla="*/ 0 w 1362975"/>
              <a:gd name="connsiteY0" fmla="*/ 0 h 577970"/>
              <a:gd name="connsiteX1" fmla="*/ 327804 w 1362975"/>
              <a:gd name="connsiteY1" fmla="*/ 517584 h 577970"/>
              <a:gd name="connsiteX2" fmla="*/ 1362975 w 1362975"/>
              <a:gd name="connsiteY2" fmla="*/ 577970 h 577970"/>
              <a:gd name="connsiteX0" fmla="*/ 0 w 1362975"/>
              <a:gd name="connsiteY0" fmla="*/ 0 h 767319"/>
              <a:gd name="connsiteX1" fmla="*/ 327804 w 1362975"/>
              <a:gd name="connsiteY1" fmla="*/ 517584 h 767319"/>
              <a:gd name="connsiteX2" fmla="*/ 1362975 w 1362975"/>
              <a:gd name="connsiteY2" fmla="*/ 577970 h 767319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3104"/>
              <a:gd name="connsiteY0" fmla="*/ 0 h 746599"/>
              <a:gd name="connsiteX1" fmla="*/ 1362975 w 1363104"/>
              <a:gd name="connsiteY1" fmla="*/ 577970 h 746599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86"/>
              <a:gd name="connsiteY0" fmla="*/ 0 h 799635"/>
              <a:gd name="connsiteX1" fmla="*/ 379562 w 1363086"/>
              <a:gd name="connsiteY1" fmla="*/ 301925 h 799635"/>
              <a:gd name="connsiteX2" fmla="*/ 1362975 w 1363086"/>
              <a:gd name="connsiteY2" fmla="*/ 577970 h 799635"/>
              <a:gd name="connsiteX0" fmla="*/ 0 w 1363087"/>
              <a:gd name="connsiteY0" fmla="*/ 0 h 799110"/>
              <a:gd name="connsiteX1" fmla="*/ 379562 w 1363087"/>
              <a:gd name="connsiteY1" fmla="*/ 301925 h 799110"/>
              <a:gd name="connsiteX2" fmla="*/ 1362975 w 1363087"/>
              <a:gd name="connsiteY2" fmla="*/ 577970 h 799110"/>
              <a:gd name="connsiteX0" fmla="*/ 0 w 1363114"/>
              <a:gd name="connsiteY0" fmla="*/ 0 h 791760"/>
              <a:gd name="connsiteX1" fmla="*/ 379562 w 1363114"/>
              <a:gd name="connsiteY1" fmla="*/ 301925 h 791760"/>
              <a:gd name="connsiteX2" fmla="*/ 1362975 w 1363114"/>
              <a:gd name="connsiteY2" fmla="*/ 577970 h 791760"/>
              <a:gd name="connsiteX0" fmla="*/ 0 w 1363104"/>
              <a:gd name="connsiteY0" fmla="*/ 0 h 765124"/>
              <a:gd name="connsiteX1" fmla="*/ 327803 w 1363104"/>
              <a:gd name="connsiteY1" fmla="*/ 215661 h 765124"/>
              <a:gd name="connsiteX2" fmla="*/ 1362975 w 1363104"/>
              <a:gd name="connsiteY2" fmla="*/ 577970 h 765124"/>
              <a:gd name="connsiteX0" fmla="*/ 0 w 1363118"/>
              <a:gd name="connsiteY0" fmla="*/ 0 h 754468"/>
              <a:gd name="connsiteX1" fmla="*/ 327803 w 1363118"/>
              <a:gd name="connsiteY1" fmla="*/ 215661 h 754468"/>
              <a:gd name="connsiteX2" fmla="*/ 1362975 w 1363118"/>
              <a:gd name="connsiteY2" fmla="*/ 577970 h 754468"/>
              <a:gd name="connsiteX0" fmla="*/ 0 w 1363175"/>
              <a:gd name="connsiteY0" fmla="*/ 0 h 784708"/>
              <a:gd name="connsiteX1" fmla="*/ 526210 w 1363175"/>
              <a:gd name="connsiteY1" fmla="*/ 319178 h 784708"/>
              <a:gd name="connsiteX2" fmla="*/ 1362975 w 1363175"/>
              <a:gd name="connsiteY2" fmla="*/ 577970 h 784708"/>
              <a:gd name="connsiteX0" fmla="*/ 0 w 1363136"/>
              <a:gd name="connsiteY0" fmla="*/ 0 h 787069"/>
              <a:gd name="connsiteX1" fmla="*/ 526210 w 1363136"/>
              <a:gd name="connsiteY1" fmla="*/ 319178 h 787069"/>
              <a:gd name="connsiteX2" fmla="*/ 1362975 w 1363136"/>
              <a:gd name="connsiteY2" fmla="*/ 577970 h 787069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0"/>
              <a:gd name="connsiteY0" fmla="*/ 0 h 698436"/>
              <a:gd name="connsiteX1" fmla="*/ 554785 w 1391700"/>
              <a:gd name="connsiteY1" fmla="*/ 300128 h 698436"/>
              <a:gd name="connsiteX2" fmla="*/ 1391550 w 1391700"/>
              <a:gd name="connsiteY2" fmla="*/ 558920 h 698436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15"/>
              <a:gd name="connsiteY0" fmla="*/ 0 h 738395"/>
              <a:gd name="connsiteX1" fmla="*/ 530973 w 1391715"/>
              <a:gd name="connsiteY1" fmla="*/ 452528 h 738395"/>
              <a:gd name="connsiteX2" fmla="*/ 1391550 w 1391715"/>
              <a:gd name="connsiteY2" fmla="*/ 558920 h 738395"/>
              <a:gd name="connsiteX0" fmla="*/ 0 w 1391709"/>
              <a:gd name="connsiteY0" fmla="*/ 0 h 763552"/>
              <a:gd name="connsiteX1" fmla="*/ 530973 w 1391709"/>
              <a:gd name="connsiteY1" fmla="*/ 452528 h 763552"/>
              <a:gd name="connsiteX2" fmla="*/ 1391550 w 1391709"/>
              <a:gd name="connsiteY2" fmla="*/ 558920 h 763552"/>
              <a:gd name="connsiteX0" fmla="*/ 0 w 1391668"/>
              <a:gd name="connsiteY0" fmla="*/ 0 h 756902"/>
              <a:gd name="connsiteX1" fmla="*/ 530973 w 1391668"/>
              <a:gd name="connsiteY1" fmla="*/ 452528 h 756902"/>
              <a:gd name="connsiteX2" fmla="*/ 1391550 w 1391668"/>
              <a:gd name="connsiteY2" fmla="*/ 558920 h 756902"/>
              <a:gd name="connsiteX0" fmla="*/ 0 w 1391648"/>
              <a:gd name="connsiteY0" fmla="*/ 0 h 769041"/>
              <a:gd name="connsiteX1" fmla="*/ 530973 w 1391648"/>
              <a:gd name="connsiteY1" fmla="*/ 452528 h 769041"/>
              <a:gd name="connsiteX2" fmla="*/ 1391550 w 1391648"/>
              <a:gd name="connsiteY2" fmla="*/ 558920 h 76904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1628" h="739561">
                <a:moveTo>
                  <a:pt x="0" y="0"/>
                </a:moveTo>
                <a:cubicBezTo>
                  <a:pt x="473048" y="31692"/>
                  <a:pt x="918173" y="254602"/>
                  <a:pt x="530973" y="452528"/>
                </a:cubicBezTo>
                <a:cubicBezTo>
                  <a:pt x="143773" y="650454"/>
                  <a:pt x="1403051" y="926980"/>
                  <a:pt x="1391550" y="55892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68" name="TextBox 367"/>
          <p:cNvSpPr txBox="1"/>
          <p:nvPr/>
        </p:nvSpPr>
        <p:spPr>
          <a:xfrm>
            <a:off x="1260000" y="2897218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80" name="TextBox 379"/>
          <p:cNvSpPr txBox="1"/>
          <p:nvPr/>
        </p:nvSpPr>
        <p:spPr>
          <a:xfrm>
            <a:off x="1263600" y="34092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260000" y="35964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S3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83" name="Group 482"/>
          <p:cNvGrpSpPr>
            <a:grpSpLocks noChangeAspect="1"/>
          </p:cNvGrpSpPr>
          <p:nvPr/>
        </p:nvGrpSpPr>
        <p:grpSpPr>
          <a:xfrm>
            <a:off x="3729600" y="5414400"/>
            <a:ext cx="165317" cy="376200"/>
            <a:chOff x="3967200" y="3206735"/>
            <a:chExt cx="174017" cy="396000"/>
          </a:xfrm>
        </p:grpSpPr>
        <p:sp>
          <p:nvSpPr>
            <p:cNvPr id="498" name="Freeform 49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99" name="Group 49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00" name="Group 49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07" name="Group 50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09" name="Freeform 50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10" name="Freeform 50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8" name="Freeform 50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01" name="Group 50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02" name="Group 50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05" name="Can 50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06" name="Can 50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3" name="Right Triangle 50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04" name="Right Triangle 50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84" name="Group 483"/>
          <p:cNvGrpSpPr>
            <a:grpSpLocks noChangeAspect="1"/>
          </p:cNvGrpSpPr>
          <p:nvPr/>
        </p:nvGrpSpPr>
        <p:grpSpPr>
          <a:xfrm>
            <a:off x="5743722" y="5414400"/>
            <a:ext cx="165317" cy="376200"/>
            <a:chOff x="3967200" y="3206735"/>
            <a:chExt cx="174017" cy="396000"/>
          </a:xfrm>
        </p:grpSpPr>
        <p:sp>
          <p:nvSpPr>
            <p:cNvPr id="485" name="Freeform 484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86" name="Group 485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87" name="Group 486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94" name="Group 493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96" name="Freeform 495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7" name="Freeform 496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5" name="Freeform 494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88" name="Group 487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89" name="Group 488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92" name="Can 491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3" name="Can 492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0" name="Right Triangle 489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91" name="Right Triangle 490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539" name="TextBox 538"/>
          <p:cNvSpPr txBox="1"/>
          <p:nvPr/>
        </p:nvSpPr>
        <p:spPr>
          <a:xfrm rot="16200000">
            <a:off x="900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HSO1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41" name="Straight Arrow Connector 540"/>
          <p:cNvCxnSpPr>
            <a:cxnSpLocks noChangeShapeType="1"/>
          </p:cNvCxnSpPr>
          <p:nvPr/>
        </p:nvCxnSpPr>
        <p:spPr bwMode="auto">
          <a:xfrm>
            <a:off x="1093327" y="3816000"/>
            <a:ext cx="1" cy="2552041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43" name="Straight Arrow Connector 542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9" name="Straight Arrow Connector 578"/>
          <p:cNvCxnSpPr>
            <a:cxnSpLocks noChangeShapeType="1"/>
          </p:cNvCxnSpPr>
          <p:nvPr/>
        </p:nvCxnSpPr>
        <p:spPr bwMode="auto">
          <a:xfrm flipH="1" flipV="1">
            <a:off x="27720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1" name="Straight Arrow Connector 580"/>
          <p:cNvCxnSpPr>
            <a:cxnSpLocks noChangeShapeType="1"/>
          </p:cNvCxnSpPr>
          <p:nvPr/>
        </p:nvCxnSpPr>
        <p:spPr bwMode="auto">
          <a:xfrm flipV="1">
            <a:off x="4788000" y="61920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7" name="TextBox 586"/>
          <p:cNvSpPr txBox="1"/>
          <p:nvPr/>
        </p:nvSpPr>
        <p:spPr>
          <a:xfrm rot="16200000">
            <a:off x="684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93" name="Straight Arrow Connector 592"/>
          <p:cNvCxnSpPr>
            <a:cxnSpLocks noChangeShapeType="1"/>
          </p:cNvCxnSpPr>
          <p:nvPr/>
        </p:nvCxnSpPr>
        <p:spPr bwMode="auto">
          <a:xfrm flipV="1">
            <a:off x="4932000" y="6192000"/>
            <a:ext cx="1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9" name="Straight Arrow Connector 598"/>
          <p:cNvCxnSpPr>
            <a:cxnSpLocks noChangeShapeType="1"/>
          </p:cNvCxnSpPr>
          <p:nvPr/>
        </p:nvCxnSpPr>
        <p:spPr bwMode="auto">
          <a:xfrm flipH="1" flipV="1">
            <a:off x="29160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0" name="TextBox 599"/>
          <p:cNvSpPr txBox="1"/>
          <p:nvPr/>
        </p:nvSpPr>
        <p:spPr>
          <a:xfrm rot="16200000">
            <a:off x="522000" y="399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02" name="Straight Arrow Connector 601"/>
          <p:cNvCxnSpPr>
            <a:cxnSpLocks noChangeShapeType="1"/>
          </p:cNvCxnSpPr>
          <p:nvPr/>
        </p:nvCxnSpPr>
        <p:spPr bwMode="auto">
          <a:xfrm flipH="1" flipV="1">
            <a:off x="673200" y="6656400"/>
            <a:ext cx="64188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3" name="Straight Arrow Connector 602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4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5" name="Straight Arrow Connector 604"/>
          <p:cNvCxnSpPr>
            <a:cxnSpLocks noChangeShapeType="1"/>
          </p:cNvCxnSpPr>
          <p:nvPr/>
        </p:nvCxnSpPr>
        <p:spPr bwMode="auto">
          <a:xfrm flipV="1">
            <a:off x="3060000" y="6174000"/>
            <a:ext cx="1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1" name="Straight Arrow Connector 610"/>
          <p:cNvCxnSpPr>
            <a:cxnSpLocks noChangeShapeType="1"/>
          </p:cNvCxnSpPr>
          <p:nvPr/>
        </p:nvCxnSpPr>
        <p:spPr bwMode="auto">
          <a:xfrm rot="10800000" flipH="1" flipV="1">
            <a:off x="5076000" y="6174000"/>
            <a:ext cx="0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4" name="Straight Arrow Connector 613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8" name="TextBox 527"/>
          <p:cNvSpPr txBox="1"/>
          <p:nvPr/>
        </p:nvSpPr>
        <p:spPr>
          <a:xfrm>
            <a:off x="7177503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7177503" y="58752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6" name="TextBox 525"/>
          <p:cNvSpPr txBox="1"/>
          <p:nvPr/>
        </p:nvSpPr>
        <p:spPr>
          <a:xfrm>
            <a:off x="5161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7" name="TextBox 526"/>
          <p:cNvSpPr txBox="1"/>
          <p:nvPr/>
        </p:nvSpPr>
        <p:spPr>
          <a:xfrm>
            <a:off x="5161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0" name="TextBox 4"/>
          <p:cNvSpPr txBox="1">
            <a:spLocks noChangeArrowheads="1"/>
          </p:cNvSpPr>
          <p:nvPr/>
        </p:nvSpPr>
        <p:spPr bwMode="auto">
          <a:xfrm rot="16200000">
            <a:off x="2844000" y="1851389"/>
            <a:ext cx="79216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2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1</a:t>
            </a:r>
            <a:endParaRPr lang="fi-FI" sz="1200" i="1" dirty="0">
              <a:solidFill>
                <a:schemeClr val="accent1">
                  <a:lumMod val="75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29" name="Rounded Rectangle 628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8" name="Rounded Rectangle 717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1" name="Rounded Rectangle 650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0" name="TextBox 4"/>
          <p:cNvSpPr txBox="1">
            <a:spLocks noChangeArrowheads="1"/>
          </p:cNvSpPr>
          <p:nvPr/>
        </p:nvSpPr>
        <p:spPr bwMode="auto">
          <a:xfrm rot="16200000">
            <a:off x="5778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3-2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22" name="TextBox 4"/>
          <p:cNvSpPr txBox="1">
            <a:spLocks noChangeArrowheads="1"/>
          </p:cNvSpPr>
          <p:nvPr/>
        </p:nvSpPr>
        <p:spPr bwMode="auto">
          <a:xfrm rot="16200000">
            <a:off x="3762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3-1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3145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145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05" name="Freeform 404"/>
          <p:cNvSpPr/>
          <p:nvPr/>
        </p:nvSpPr>
        <p:spPr>
          <a:xfrm>
            <a:off x="3103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6" name="Freeform 515"/>
          <p:cNvSpPr/>
          <p:nvPr/>
        </p:nvSpPr>
        <p:spPr>
          <a:xfrm>
            <a:off x="71172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23" name="Freeform 522"/>
          <p:cNvSpPr/>
          <p:nvPr/>
        </p:nvSpPr>
        <p:spPr>
          <a:xfrm>
            <a:off x="5104800" y="3704400"/>
            <a:ext cx="959878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88830 w 960523"/>
              <a:gd name="connsiteY3" fmla="*/ 284064 h 2447712"/>
              <a:gd name="connsiteX4" fmla="*/ 738529 w 960523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59878"/>
              <a:gd name="connsiteY0" fmla="*/ 2389632 h 2447712"/>
              <a:gd name="connsiteX1" fmla="*/ 916686 w 959878"/>
              <a:gd name="connsiteY1" fmla="*/ 2221993 h 2447712"/>
              <a:gd name="connsiteX2" fmla="*/ 724071 w 959878"/>
              <a:gd name="connsiteY2" fmla="*/ 809448 h 2447712"/>
              <a:gd name="connsiteX3" fmla="*/ 688830 w 959878"/>
              <a:gd name="connsiteY3" fmla="*/ 284064 h 2447712"/>
              <a:gd name="connsiteX4" fmla="*/ 738529 w 959878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878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68448" y="1062770"/>
                  <a:pt x="724071" y="809448"/>
                </a:cubicBezTo>
                <a:cubicBezTo>
                  <a:pt x="732960" y="643891"/>
                  <a:pt x="590886" y="487211"/>
                  <a:pt x="688830" y="284064"/>
                </a:cubicBezTo>
                <a:cubicBezTo>
                  <a:pt x="786774" y="80917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42" name="Group 441"/>
          <p:cNvGrpSpPr>
            <a:grpSpLocks noChangeAspect="1"/>
          </p:cNvGrpSpPr>
          <p:nvPr/>
        </p:nvGrpSpPr>
        <p:grpSpPr>
          <a:xfrm>
            <a:off x="5749958" y="3506852"/>
            <a:ext cx="165317" cy="376200"/>
            <a:chOff x="3967200" y="3206735"/>
            <a:chExt cx="174017" cy="396000"/>
          </a:xfrm>
          <a:effectLst>
            <a:outerShdw dir="4800000" sx="101000" sy="101000" algn="t" rotWithShape="0">
              <a:schemeClr val="bg1"/>
            </a:outerShdw>
          </a:effectLst>
        </p:grpSpPr>
        <p:sp>
          <p:nvSpPr>
            <p:cNvPr id="443" name="Freeform 442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44" name="Group 443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45" name="Group 444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54" name="Freeform 453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5" name="Freeform 454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53" name="Freeform 452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46" name="Group 445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47" name="Group 44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50" name="Can 449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1" name="Can 450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48" name="Right Triangle 447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49" name="Right Triangle 448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1007" name="Group 1006"/>
          <p:cNvGrpSpPr>
            <a:grpSpLocks noChangeAspect="1"/>
          </p:cNvGrpSpPr>
          <p:nvPr/>
        </p:nvGrpSpPr>
        <p:grpSpPr>
          <a:xfrm>
            <a:off x="5684423" y="4273143"/>
            <a:ext cx="165317" cy="376200"/>
            <a:chOff x="3967200" y="3206735"/>
            <a:chExt cx="174017" cy="396000"/>
          </a:xfrm>
        </p:grpSpPr>
        <p:sp>
          <p:nvSpPr>
            <p:cNvPr id="1008" name="Freeform 10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09" name="Group 10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1010" name="Group 10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17" name="Group 10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19" name="Freeform 10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20" name="Freeform 10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8" name="Freeform 10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12" name="Group 10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15" name="Can 10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16" name="Can 10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3" name="Right Triangle 10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14" name="Right Triangle 10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667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720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96" name="Straight Connector 695"/>
          <p:cNvCxnSpPr/>
          <p:nvPr/>
        </p:nvCxnSpPr>
        <p:spPr>
          <a:xfrm flipH="1">
            <a:off x="7506000" y="4536000"/>
            <a:ext cx="120" cy="1296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Arrow Connector 712"/>
          <p:cNvCxnSpPr/>
          <p:nvPr/>
        </p:nvCxnSpPr>
        <p:spPr>
          <a:xfrm>
            <a:off x="2440800" y="1763483"/>
            <a:ext cx="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Straight Arrow Connector 713"/>
          <p:cNvCxnSpPr/>
          <p:nvPr/>
        </p:nvCxnSpPr>
        <p:spPr>
          <a:xfrm flipV="1">
            <a:off x="2440800" y="2231483"/>
            <a:ext cx="12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Straight Connector 706"/>
          <p:cNvCxnSpPr/>
          <p:nvPr/>
        </p:nvCxnSpPr>
        <p:spPr>
          <a:xfrm flipH="1">
            <a:off x="3475087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5" name="Rectangle 714"/>
          <p:cNvSpPr>
            <a:spLocks noChangeAspect="1"/>
          </p:cNvSpPr>
          <p:nvPr/>
        </p:nvSpPr>
        <p:spPr>
          <a:xfrm flipV="1">
            <a:off x="3385087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57" name="Straight Connector 29695"/>
          <p:cNvCxnSpPr>
            <a:cxnSpLocks noChangeShapeType="1"/>
          </p:cNvCxnSpPr>
          <p:nvPr/>
        </p:nvCxnSpPr>
        <p:spPr bwMode="auto">
          <a:xfrm rot="5400000" flipV="1">
            <a:off x="2502000" y="38880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6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7" name="Straight Connector 29695"/>
          <p:cNvCxnSpPr>
            <a:cxnSpLocks noChangeShapeType="1"/>
          </p:cNvCxnSpPr>
          <p:nvPr/>
        </p:nvCxnSpPr>
        <p:spPr bwMode="auto">
          <a:xfrm rot="5400000" flipV="1">
            <a:off x="2502120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9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455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0" name="Straight Connector 29695"/>
          <p:cNvCxnSpPr>
            <a:cxnSpLocks noChangeShapeType="1"/>
          </p:cNvCxnSpPr>
          <p:nvPr/>
        </p:nvCxnSpPr>
        <p:spPr bwMode="auto">
          <a:xfrm rot="5400000" flipV="1">
            <a:off x="2501999" y="388535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2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455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3" name="Straight Connector 29695"/>
          <p:cNvCxnSpPr>
            <a:cxnSpLocks noChangeShapeType="1"/>
          </p:cNvCxnSpPr>
          <p:nvPr/>
        </p:nvCxnSpPr>
        <p:spPr bwMode="auto">
          <a:xfrm rot="5400000" flipV="1">
            <a:off x="2506993" y="388535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5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1813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6" name="Straight Connector 29695"/>
          <p:cNvCxnSpPr>
            <a:cxnSpLocks noChangeShapeType="1"/>
          </p:cNvCxnSpPr>
          <p:nvPr/>
        </p:nvCxnSpPr>
        <p:spPr bwMode="auto">
          <a:xfrm rot="5400000" flipV="1">
            <a:off x="2499910" y="3882613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8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9" name="Straight Connector 29695"/>
          <p:cNvCxnSpPr>
            <a:cxnSpLocks noChangeShapeType="1"/>
          </p:cNvCxnSpPr>
          <p:nvPr/>
        </p:nvCxnSpPr>
        <p:spPr bwMode="auto">
          <a:xfrm rot="5400000" flipV="1">
            <a:off x="2506993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1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2" name="Straight Connector 29695"/>
          <p:cNvCxnSpPr>
            <a:cxnSpLocks noChangeShapeType="1"/>
          </p:cNvCxnSpPr>
          <p:nvPr/>
        </p:nvCxnSpPr>
        <p:spPr bwMode="auto">
          <a:xfrm rot="5400000" flipV="1">
            <a:off x="2496193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84" name="Flowchart: Connector 783"/>
          <p:cNvSpPr/>
          <p:nvPr/>
        </p:nvSpPr>
        <p:spPr>
          <a:xfrm>
            <a:off x="2315439" y="2711664"/>
            <a:ext cx="252000" cy="162000"/>
          </a:xfrm>
          <a:prstGeom prst="flowChartConnector">
            <a:avLst/>
          </a:prstGeom>
          <a:noFill/>
          <a:ln w="22225">
            <a:solidFill>
              <a:schemeClr val="tx1">
                <a:lumMod val="65000"/>
                <a:lumOff val="35000"/>
              </a:schemeClr>
            </a:solidFill>
          </a:ln>
          <a:effectLst>
            <a:outerShdw blurRad="25400" dist="12700" dir="7200000" sx="101000" sy="101000" algn="ctr" rotWithShape="0">
              <a:schemeClr val="tx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5" name="Flowchart: Connector 784"/>
          <p:cNvSpPr>
            <a:spLocks noChangeAspect="1"/>
          </p:cNvSpPr>
          <p:nvPr/>
        </p:nvSpPr>
        <p:spPr>
          <a:xfrm>
            <a:off x="2337552" y="2726815"/>
            <a:ext cx="207774" cy="133569"/>
          </a:xfrm>
          <a:prstGeom prst="flowChartConnector">
            <a:avLst/>
          </a:prstGeom>
          <a:solidFill>
            <a:srgbClr val="FF0000">
              <a:alpha val="75000"/>
            </a:srgbClr>
          </a:solidFill>
          <a:ln w="9525">
            <a:solidFill>
              <a:schemeClr val="bg1">
                <a:alpha val="45000"/>
              </a:schemeClr>
            </a:solidFill>
          </a:ln>
          <a:effectLst>
            <a:innerShdw blurRad="114300">
              <a:schemeClr val="bg1">
                <a:alpha val="19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6" name="Flowchart: Connector 785"/>
          <p:cNvSpPr/>
          <p:nvPr/>
        </p:nvSpPr>
        <p:spPr>
          <a:xfrm>
            <a:off x="2314800" y="2710800"/>
            <a:ext cx="252000" cy="162000"/>
          </a:xfrm>
          <a:prstGeom prst="flowChartConnector">
            <a:avLst/>
          </a:prstGeom>
          <a:noFill/>
          <a:ln w="22225">
            <a:solidFill>
              <a:srgbClr val="C00000"/>
            </a:solidFill>
          </a:ln>
          <a:effectLst>
            <a:outerShdw blurRad="25400" dist="12700" dir="6600000" sx="101000" sy="101000" algn="ctr" rotWithShape="0">
              <a:schemeClr val="tx1">
                <a:alpha val="8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7" name="Oval 786"/>
          <p:cNvSpPr>
            <a:spLocks noChangeAspect="1" noChangeArrowheads="1"/>
          </p:cNvSpPr>
          <p:nvPr/>
        </p:nvSpPr>
        <p:spPr bwMode="auto">
          <a:xfrm>
            <a:off x="2302435" y="2748356"/>
            <a:ext cx="90000" cy="90000"/>
          </a:xfrm>
          <a:prstGeom prst="ellipse">
            <a:avLst/>
          </a:prstGeom>
          <a:solidFill>
            <a:srgbClr val="FF0000">
              <a:alpha val="60000"/>
            </a:srgbClr>
          </a:solidFill>
          <a:ln w="0" algn="ctr">
            <a:solidFill>
              <a:srgbClr val="C0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788" name="Straight Arrow Connector 787"/>
          <p:cNvCxnSpPr/>
          <p:nvPr/>
        </p:nvCxnSpPr>
        <p:spPr>
          <a:xfrm flipH="1">
            <a:off x="1274400" y="2791557"/>
            <a:ext cx="1038809" cy="0"/>
          </a:xfrm>
          <a:prstGeom prst="straightConnector1">
            <a:avLst/>
          </a:prstGeom>
          <a:ln w="25400" cmpd="sng">
            <a:solidFill>
              <a:schemeClr val="tx1">
                <a:lumMod val="65000"/>
                <a:lumOff val="35000"/>
              </a:schemeClr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1" name="TextBox 790"/>
          <p:cNvSpPr txBox="1">
            <a:spLocks noChangeArrowheads="1"/>
          </p:cNvSpPr>
          <p:nvPr/>
        </p:nvSpPr>
        <p:spPr bwMode="auto">
          <a:xfrm>
            <a:off x="2121385" y="2533515"/>
            <a:ext cx="215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3600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1200" b="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1200" b="0" dirty="0">
              <a:solidFill>
                <a:srgbClr val="C00000"/>
              </a:solidFill>
              <a:effectLst>
                <a:outerShdw blurRad="12700" dist="12700" dir="2400000" algn="ctr" rotWithShape="0">
                  <a:srgbClr val="58001D">
                    <a:alpha val="54000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89" name="Straight Arrow Connector 788"/>
          <p:cNvCxnSpPr/>
          <p:nvPr/>
        </p:nvCxnSpPr>
        <p:spPr>
          <a:xfrm flipH="1">
            <a:off x="1274400" y="2790000"/>
            <a:ext cx="1038809" cy="0"/>
          </a:xfrm>
          <a:prstGeom prst="straightConnector1">
            <a:avLst/>
          </a:prstGeom>
          <a:ln w="25400" cmpd="sng">
            <a:solidFill>
              <a:srgbClr val="FF0000"/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/>
          <p:cNvCxnSpPr/>
          <p:nvPr/>
        </p:nvCxnSpPr>
        <p:spPr>
          <a:xfrm flipH="1">
            <a:off x="2440800" y="1465843"/>
            <a:ext cx="120" cy="13932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0" name="TextBox 799"/>
          <p:cNvSpPr txBox="1"/>
          <p:nvPr/>
        </p:nvSpPr>
        <p:spPr>
          <a:xfrm>
            <a:off x="7178400" y="58752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367" name="Straight Connector 29695"/>
          <p:cNvCxnSpPr>
            <a:cxnSpLocks noChangeShapeType="1"/>
          </p:cNvCxnSpPr>
          <p:nvPr/>
        </p:nvCxnSpPr>
        <p:spPr bwMode="auto">
          <a:xfrm flipV="1">
            <a:off x="2772000" y="6300000"/>
            <a:ext cx="0" cy="72000"/>
          </a:xfrm>
          <a:prstGeom prst="line">
            <a:avLst/>
          </a:prstGeom>
          <a:noFill/>
          <a:ln w="12700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0" name="Straight Connector 29695"/>
          <p:cNvCxnSpPr>
            <a:cxnSpLocks noChangeShapeType="1"/>
          </p:cNvCxnSpPr>
          <p:nvPr/>
        </p:nvCxnSpPr>
        <p:spPr bwMode="auto">
          <a:xfrm flipV="1">
            <a:off x="4788000" y="6300000"/>
            <a:ext cx="0" cy="72000"/>
          </a:xfrm>
          <a:prstGeom prst="line">
            <a:avLst/>
          </a:prstGeom>
          <a:noFill/>
          <a:ln w="12700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1" name="Straight Arrow Connector 380"/>
          <p:cNvCxnSpPr>
            <a:cxnSpLocks noChangeShapeType="1"/>
          </p:cNvCxnSpPr>
          <p:nvPr/>
        </p:nvCxnSpPr>
        <p:spPr bwMode="auto">
          <a:xfrm>
            <a:off x="1094400" y="3816000"/>
            <a:ext cx="1" cy="2552041"/>
          </a:xfrm>
          <a:prstGeom prst="straightConnector1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2" name="Straight Arrow Connector 381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3" name="Straight Arrow Connector 382"/>
          <p:cNvCxnSpPr>
            <a:cxnSpLocks noChangeShapeType="1"/>
          </p:cNvCxnSpPr>
          <p:nvPr/>
        </p:nvCxnSpPr>
        <p:spPr bwMode="auto">
          <a:xfrm flipH="1" flipV="1">
            <a:off x="27720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4" name="Straight Arrow Connector 383"/>
          <p:cNvCxnSpPr>
            <a:cxnSpLocks noChangeShapeType="1"/>
          </p:cNvCxnSpPr>
          <p:nvPr/>
        </p:nvCxnSpPr>
        <p:spPr bwMode="auto">
          <a:xfrm flipV="1">
            <a:off x="4788000" y="61920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6" name="Straight Connector 29695"/>
          <p:cNvCxnSpPr>
            <a:cxnSpLocks noChangeShapeType="1"/>
          </p:cNvCxnSpPr>
          <p:nvPr/>
        </p:nvCxnSpPr>
        <p:spPr bwMode="auto">
          <a:xfrm rot="5400000" flipV="1">
            <a:off x="1152000" y="6306323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7" name="Straight Connector 29695"/>
          <p:cNvCxnSpPr>
            <a:cxnSpLocks noChangeShapeType="1"/>
          </p:cNvCxnSpPr>
          <p:nvPr/>
        </p:nvCxnSpPr>
        <p:spPr bwMode="auto">
          <a:xfrm flipV="1">
            <a:off x="6797391" y="6300000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80" name="Straight Arrow Connector 579"/>
          <p:cNvCxnSpPr>
            <a:cxnSpLocks noChangeShapeType="1"/>
          </p:cNvCxnSpPr>
          <p:nvPr/>
        </p:nvCxnSpPr>
        <p:spPr bwMode="auto">
          <a:xfrm flipV="1">
            <a:off x="6800400" y="61884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5" name="Straight Arrow Connector 384"/>
          <p:cNvCxnSpPr>
            <a:cxnSpLocks noChangeShapeType="1"/>
          </p:cNvCxnSpPr>
          <p:nvPr/>
        </p:nvCxnSpPr>
        <p:spPr bwMode="auto">
          <a:xfrm flipV="1">
            <a:off x="68004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2" name="Straight Arrow Connector 591"/>
          <p:cNvCxnSpPr>
            <a:cxnSpLocks noChangeShapeType="1"/>
          </p:cNvCxnSpPr>
          <p:nvPr/>
        </p:nvCxnSpPr>
        <p:spPr bwMode="auto">
          <a:xfrm flipV="1">
            <a:off x="69444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2" name="TextBox 4"/>
          <p:cNvSpPr txBox="1">
            <a:spLocks noChangeArrowheads="1"/>
          </p:cNvSpPr>
          <p:nvPr/>
        </p:nvSpPr>
        <p:spPr bwMode="auto">
          <a:xfrm rot="16200000">
            <a:off x="7794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3-3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9" name="Straight Connector 708"/>
          <p:cNvCxnSpPr/>
          <p:nvPr/>
        </p:nvCxnSpPr>
        <p:spPr>
          <a:xfrm flipH="1">
            <a:off x="7507087" y="3960000"/>
            <a:ext cx="120" cy="576000"/>
          </a:xfrm>
          <a:prstGeom prst="line">
            <a:avLst/>
          </a:prstGeom>
          <a:ln w="50800">
            <a:solidFill>
              <a:srgbClr val="006600"/>
            </a:solidFill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561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8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489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1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5350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4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5350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7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50764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3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489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7766722" y="3486464"/>
            <a:ext cx="165317" cy="376200"/>
            <a:chOff x="3967200" y="3206735"/>
            <a:chExt cx="174017" cy="396000"/>
          </a:xfrm>
        </p:grpSpPr>
        <p:sp>
          <p:nvSpPr>
            <p:cNvPr id="408" name="Freeform 4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09" name="Group 4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10" name="Group 4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17" name="Group 4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19" name="Freeform 4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20" name="Freeform 4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8" name="Freeform 4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11" name="Group 4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12" name="Group 4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15" name="Can 4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16" name="Can 4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3" name="Right Triangle 4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14" name="Right Triangle 4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17" name="Rectangle 716"/>
          <p:cNvSpPr>
            <a:spLocks noChangeAspect="1"/>
          </p:cNvSpPr>
          <p:nvPr/>
        </p:nvSpPr>
        <p:spPr>
          <a:xfrm flipV="1">
            <a:off x="7419600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374" name="Straight Arrow Connector 373"/>
          <p:cNvCxnSpPr>
            <a:cxnSpLocks noChangeShapeType="1"/>
          </p:cNvCxnSpPr>
          <p:nvPr/>
        </p:nvCxnSpPr>
        <p:spPr bwMode="auto">
          <a:xfrm>
            <a:off x="1094400" y="3816000"/>
            <a:ext cx="1" cy="2552041"/>
          </a:xfrm>
          <a:prstGeom prst="straightConnector1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9" name="Straight Arrow Connector 378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96" name="Straight Connector 595"/>
          <p:cNvCxnSpPr>
            <a:cxnSpLocks noChangeShapeType="1"/>
          </p:cNvCxnSpPr>
          <p:nvPr/>
        </p:nvCxnSpPr>
        <p:spPr bwMode="auto">
          <a:xfrm>
            <a:off x="1270800" y="3315600"/>
            <a:ext cx="1079735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5" name="Straight Connector 474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6" name="Straight Connector 475"/>
          <p:cNvCxnSpPr>
            <a:cxnSpLocks noChangeShapeType="1"/>
          </p:cNvCxnSpPr>
          <p:nvPr/>
        </p:nvCxnSpPr>
        <p:spPr bwMode="auto">
          <a:xfrm>
            <a:off x="6940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8" name="Straight Connector 587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0" name="Straight Connector 589"/>
          <p:cNvCxnSpPr>
            <a:cxnSpLocks noChangeShapeType="1"/>
          </p:cNvCxnSpPr>
          <p:nvPr/>
        </p:nvCxnSpPr>
        <p:spPr bwMode="auto">
          <a:xfrm>
            <a:off x="6944400" y="4449600"/>
            <a:ext cx="474881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4" name="Straight Connector 593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5" name="Straight Connector 594"/>
          <p:cNvCxnSpPr>
            <a:cxnSpLocks noChangeShapeType="1"/>
          </p:cNvCxnSpPr>
          <p:nvPr/>
        </p:nvCxnSpPr>
        <p:spPr bwMode="auto">
          <a:xfrm>
            <a:off x="6944400" y="4449600"/>
            <a:ext cx="474881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6" name="Straight Arrow Connector 535"/>
          <p:cNvCxnSpPr>
            <a:cxnSpLocks noChangeShapeType="1"/>
          </p:cNvCxnSpPr>
          <p:nvPr/>
        </p:nvCxnSpPr>
        <p:spPr bwMode="auto">
          <a:xfrm>
            <a:off x="882000" y="3816000"/>
            <a:ext cx="1" cy="2696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7" name="Straight Arrow Connector 536"/>
          <p:cNvCxnSpPr>
            <a:cxnSpLocks noChangeShapeType="1"/>
          </p:cNvCxnSpPr>
          <p:nvPr/>
        </p:nvCxnSpPr>
        <p:spPr bwMode="auto">
          <a:xfrm flipH="1" flipV="1">
            <a:off x="867600" y="6505200"/>
            <a:ext cx="60840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7" name="Straight Connector 476"/>
          <p:cNvCxnSpPr>
            <a:cxnSpLocks noChangeShapeType="1"/>
          </p:cNvCxnSpPr>
          <p:nvPr/>
        </p:nvCxnSpPr>
        <p:spPr bwMode="auto">
          <a:xfrm>
            <a:off x="4927808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8" name="Straight Connector 477"/>
          <p:cNvCxnSpPr>
            <a:cxnSpLocks noChangeShapeType="1"/>
          </p:cNvCxnSpPr>
          <p:nvPr/>
        </p:nvCxnSpPr>
        <p:spPr bwMode="auto">
          <a:xfrm>
            <a:off x="4924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0" name="Straight Connector 519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0" name="Straight Connector 529"/>
          <p:cNvCxnSpPr>
            <a:cxnSpLocks noChangeShapeType="1"/>
          </p:cNvCxnSpPr>
          <p:nvPr/>
        </p:nvCxnSpPr>
        <p:spPr bwMode="auto">
          <a:xfrm>
            <a:off x="2908062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7" name="TextBox 4"/>
          <p:cNvSpPr txBox="1">
            <a:spLocks noChangeArrowheads="1"/>
          </p:cNvSpPr>
          <p:nvPr/>
        </p:nvSpPr>
        <p:spPr bwMode="auto">
          <a:xfrm>
            <a:off x="900000" y="6233995"/>
            <a:ext cx="17663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800" i="1" spc="13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Current information</a:t>
            </a:r>
            <a:endParaRPr lang="fi-FI" sz="800" i="1" spc="13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3" name="Straight Connector 2"/>
          <p:cNvCxnSpPr>
            <a:stCxn id="717" idx="1"/>
            <a:endCxn id="717" idx="3"/>
          </p:cNvCxnSpPr>
          <p:nvPr/>
        </p:nvCxnSpPr>
        <p:spPr>
          <a:xfrm>
            <a:off x="7419600" y="44460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Straight Connector 853"/>
          <p:cNvCxnSpPr/>
          <p:nvPr/>
        </p:nvCxnSpPr>
        <p:spPr>
          <a:xfrm flipH="1">
            <a:off x="7506000" y="4536000"/>
            <a:ext cx="120" cy="1296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Freeform 365"/>
          <p:cNvSpPr/>
          <p:nvPr/>
        </p:nvSpPr>
        <p:spPr>
          <a:xfrm>
            <a:off x="1218027" y="1849922"/>
            <a:ext cx="1619005" cy="121550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409" h="1825831">
                <a:moveTo>
                  <a:pt x="0" y="1770506"/>
                </a:moveTo>
                <a:cubicBezTo>
                  <a:pt x="903382" y="1875833"/>
                  <a:pt x="1093870" y="1816241"/>
                  <a:pt x="1312075" y="1713043"/>
                </a:cubicBezTo>
                <a:cubicBezTo>
                  <a:pt x="1593965" y="1579725"/>
                  <a:pt x="1400594" y="1337638"/>
                  <a:pt x="1328285" y="1193335"/>
                </a:cubicBezTo>
                <a:cubicBezTo>
                  <a:pt x="1255976" y="1049032"/>
                  <a:pt x="1347516" y="934750"/>
                  <a:pt x="1346372" y="735861"/>
                </a:cubicBezTo>
                <a:cubicBezTo>
                  <a:pt x="1345228" y="536972"/>
                  <a:pt x="1296847" y="252969"/>
                  <a:pt x="1321421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515" name="Group 514"/>
          <p:cNvGrpSpPr>
            <a:grpSpLocks noChangeAspect="1"/>
          </p:cNvGrpSpPr>
          <p:nvPr/>
        </p:nvGrpSpPr>
        <p:grpSpPr>
          <a:xfrm>
            <a:off x="2601523" y="2115383"/>
            <a:ext cx="165317" cy="376200"/>
            <a:chOff x="3967200" y="3206735"/>
            <a:chExt cx="174017" cy="396000"/>
          </a:xfrm>
        </p:grpSpPr>
        <p:sp>
          <p:nvSpPr>
            <p:cNvPr id="544" name="Freeform 54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45" name="Group 54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46" name="Group 54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53" name="Group 55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55" name="Freeform 55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6" name="Freeform 55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54" name="Freeform 55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47" name="Group 54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48" name="Group 54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51" name="Can 55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2" name="Can 55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49" name="Right Triangle 54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50" name="Right Triangle 54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557" name="Group 556"/>
          <p:cNvGrpSpPr>
            <a:grpSpLocks noChangeAspect="1"/>
          </p:cNvGrpSpPr>
          <p:nvPr/>
        </p:nvGrpSpPr>
        <p:grpSpPr>
          <a:xfrm>
            <a:off x="2601523" y="1572747"/>
            <a:ext cx="165317" cy="376200"/>
            <a:chOff x="3967200" y="3206735"/>
            <a:chExt cx="174017" cy="396000"/>
          </a:xfrm>
        </p:grpSpPr>
        <p:sp>
          <p:nvSpPr>
            <p:cNvPr id="558" name="Freeform 55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59" name="Group 55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60" name="Group 55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67" name="Group 56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69" name="Freeform 56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0" name="Freeform 56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8" name="Freeform 56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61" name="Group 56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65" name="Can 56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66" name="Can 56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3" name="Right Triangle 56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64" name="Right Triangle 56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73" name="Freeform 372"/>
          <p:cNvSpPr/>
          <p:nvPr/>
        </p:nvSpPr>
        <p:spPr>
          <a:xfrm>
            <a:off x="1085007" y="3380400"/>
            <a:ext cx="1692594" cy="293734"/>
          </a:xfrm>
          <a:custGeom>
            <a:avLst/>
            <a:gdLst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5" fmla="*/ 1371303 w 1413887"/>
              <a:gd name="connsiteY5" fmla="*/ 1777 h 244427"/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0" fmla="*/ 25582 w 1379929"/>
              <a:gd name="connsiteY0" fmla="*/ 86264 h 225397"/>
              <a:gd name="connsiteX1" fmla="*/ 103220 w 1379929"/>
              <a:gd name="connsiteY1" fmla="*/ 86264 h 225397"/>
              <a:gd name="connsiteX2" fmla="*/ 853718 w 1379929"/>
              <a:gd name="connsiteY2" fmla="*/ 224286 h 225397"/>
              <a:gd name="connsiteX3" fmla="*/ 1379929 w 1379929"/>
              <a:gd name="connsiteY3" fmla="*/ 0 h 225397"/>
              <a:gd name="connsiteX0" fmla="*/ 25582 w 1401361"/>
              <a:gd name="connsiteY0" fmla="*/ 198183 h 340987"/>
              <a:gd name="connsiteX1" fmla="*/ 103220 w 1401361"/>
              <a:gd name="connsiteY1" fmla="*/ 198183 h 340987"/>
              <a:gd name="connsiteX2" fmla="*/ 853718 w 1401361"/>
              <a:gd name="connsiteY2" fmla="*/ 336205 h 340987"/>
              <a:gd name="connsiteX3" fmla="*/ 1401361 w 1401361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8885 w 1406687"/>
              <a:gd name="connsiteY0" fmla="*/ 198183 h 364303"/>
              <a:gd name="connsiteX1" fmla="*/ 106523 w 1406687"/>
              <a:gd name="connsiteY1" fmla="*/ 198183 h 364303"/>
              <a:gd name="connsiteX2" fmla="*/ 918934 w 1406687"/>
              <a:gd name="connsiteY2" fmla="*/ 360018 h 364303"/>
              <a:gd name="connsiteX3" fmla="*/ 1404664 w 1406687"/>
              <a:gd name="connsiteY3" fmla="*/ 0 h 364303"/>
              <a:gd name="connsiteX0" fmla="*/ 28885 w 1408629"/>
              <a:gd name="connsiteY0" fmla="*/ 198183 h 360441"/>
              <a:gd name="connsiteX1" fmla="*/ 106523 w 1408629"/>
              <a:gd name="connsiteY1" fmla="*/ 198183 h 360441"/>
              <a:gd name="connsiteX2" fmla="*/ 918934 w 1408629"/>
              <a:gd name="connsiteY2" fmla="*/ 360018 h 360441"/>
              <a:gd name="connsiteX3" fmla="*/ 1404664 w 1408629"/>
              <a:gd name="connsiteY3" fmla="*/ 0 h 360441"/>
              <a:gd name="connsiteX0" fmla="*/ 28885 w 1394845"/>
              <a:gd name="connsiteY0" fmla="*/ 195802 h 361835"/>
              <a:gd name="connsiteX1" fmla="*/ 106523 w 1394845"/>
              <a:gd name="connsiteY1" fmla="*/ 195802 h 361835"/>
              <a:gd name="connsiteX2" fmla="*/ 918934 w 1394845"/>
              <a:gd name="connsiteY2" fmla="*/ 357637 h 361835"/>
              <a:gd name="connsiteX3" fmla="*/ 1392758 w 1394845"/>
              <a:gd name="connsiteY3" fmla="*/ 0 h 361835"/>
              <a:gd name="connsiteX0" fmla="*/ 28885 w 1414981"/>
              <a:gd name="connsiteY0" fmla="*/ 195802 h 361835"/>
              <a:gd name="connsiteX1" fmla="*/ 106523 w 1414981"/>
              <a:gd name="connsiteY1" fmla="*/ 195802 h 361835"/>
              <a:gd name="connsiteX2" fmla="*/ 918934 w 1414981"/>
              <a:gd name="connsiteY2" fmla="*/ 357637 h 361835"/>
              <a:gd name="connsiteX3" fmla="*/ 1392758 w 1414981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55"/>
              <a:gd name="connsiteY0" fmla="*/ 195802 h 360372"/>
              <a:gd name="connsiteX1" fmla="*/ 106523 w 1394555"/>
              <a:gd name="connsiteY1" fmla="*/ 195802 h 360372"/>
              <a:gd name="connsiteX2" fmla="*/ 918934 w 1394555"/>
              <a:gd name="connsiteY2" fmla="*/ 357637 h 360372"/>
              <a:gd name="connsiteX3" fmla="*/ 1392758 w 1394555"/>
              <a:gd name="connsiteY3" fmla="*/ 0 h 360372"/>
              <a:gd name="connsiteX0" fmla="*/ 28885 w 1394931"/>
              <a:gd name="connsiteY0" fmla="*/ 195802 h 364556"/>
              <a:gd name="connsiteX1" fmla="*/ 106523 w 1394931"/>
              <a:gd name="connsiteY1" fmla="*/ 195802 h 364556"/>
              <a:gd name="connsiteX2" fmla="*/ 918934 w 1394931"/>
              <a:gd name="connsiteY2" fmla="*/ 357637 h 364556"/>
              <a:gd name="connsiteX3" fmla="*/ 1392758 w 1394931"/>
              <a:gd name="connsiteY3" fmla="*/ 0 h 364556"/>
              <a:gd name="connsiteX0" fmla="*/ 28885 w 1394952"/>
              <a:gd name="connsiteY0" fmla="*/ 195802 h 358739"/>
              <a:gd name="connsiteX1" fmla="*/ 106523 w 1394952"/>
              <a:gd name="connsiteY1" fmla="*/ 195802 h 358739"/>
              <a:gd name="connsiteX2" fmla="*/ 918934 w 1394952"/>
              <a:gd name="connsiteY2" fmla="*/ 357637 h 358739"/>
              <a:gd name="connsiteX3" fmla="*/ 1392758 w 1394952"/>
              <a:gd name="connsiteY3" fmla="*/ 0 h 358739"/>
              <a:gd name="connsiteX0" fmla="*/ 28885 w 1394204"/>
              <a:gd name="connsiteY0" fmla="*/ 195802 h 360234"/>
              <a:gd name="connsiteX1" fmla="*/ 106523 w 1394204"/>
              <a:gd name="connsiteY1" fmla="*/ 195802 h 360234"/>
              <a:gd name="connsiteX2" fmla="*/ 918934 w 1394204"/>
              <a:gd name="connsiteY2" fmla="*/ 357637 h 360234"/>
              <a:gd name="connsiteX3" fmla="*/ 1392758 w 1394204"/>
              <a:gd name="connsiteY3" fmla="*/ 0 h 360234"/>
              <a:gd name="connsiteX0" fmla="*/ 58356 w 1422229"/>
              <a:gd name="connsiteY0" fmla="*/ 195802 h 208064"/>
              <a:gd name="connsiteX1" fmla="*/ 135994 w 1422229"/>
              <a:gd name="connsiteY1" fmla="*/ 195802 h 208064"/>
              <a:gd name="connsiteX2" fmla="*/ 1422229 w 1422229"/>
              <a:gd name="connsiteY2" fmla="*/ 0 h 208064"/>
              <a:gd name="connsiteX0" fmla="*/ 0 w 1286235"/>
              <a:gd name="connsiteY0" fmla="*/ 195802 h 195802"/>
              <a:gd name="connsiteX1" fmla="*/ 1286235 w 1286235"/>
              <a:gd name="connsiteY1" fmla="*/ 0 h 195802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76508"/>
              <a:gd name="connsiteX1" fmla="*/ 1386247 w 1386247"/>
              <a:gd name="connsiteY1" fmla="*/ 0 h 276508"/>
              <a:gd name="connsiteX0" fmla="*/ 0 w 1386507"/>
              <a:gd name="connsiteY0" fmla="*/ 219614 h 379922"/>
              <a:gd name="connsiteX1" fmla="*/ 1386247 w 1386507"/>
              <a:gd name="connsiteY1" fmla="*/ 0 h 379922"/>
              <a:gd name="connsiteX0" fmla="*/ 0 w 1386501"/>
              <a:gd name="connsiteY0" fmla="*/ 219614 h 343772"/>
              <a:gd name="connsiteX1" fmla="*/ 1386247 w 1386501"/>
              <a:gd name="connsiteY1" fmla="*/ 0 h 343772"/>
              <a:gd name="connsiteX0" fmla="*/ 0 w 1386439"/>
              <a:gd name="connsiteY0" fmla="*/ 219614 h 308533"/>
              <a:gd name="connsiteX1" fmla="*/ 1386247 w 1386439"/>
              <a:gd name="connsiteY1" fmla="*/ 0 h 308533"/>
              <a:gd name="connsiteX0" fmla="*/ 0 w 1386247"/>
              <a:gd name="connsiteY0" fmla="*/ 219614 h 359543"/>
              <a:gd name="connsiteX1" fmla="*/ 1386247 w 1386247"/>
              <a:gd name="connsiteY1" fmla="*/ 0 h 359543"/>
              <a:gd name="connsiteX0" fmla="*/ 0 w 1390873"/>
              <a:gd name="connsiteY0" fmla="*/ 219614 h 378610"/>
              <a:gd name="connsiteX1" fmla="*/ 1386247 w 1390873"/>
              <a:gd name="connsiteY1" fmla="*/ 0 h 378610"/>
              <a:gd name="connsiteX0" fmla="*/ 0 w 1379013"/>
              <a:gd name="connsiteY0" fmla="*/ 224377 h 380443"/>
              <a:gd name="connsiteX1" fmla="*/ 1374340 w 1379013"/>
              <a:gd name="connsiteY1" fmla="*/ 0 h 380443"/>
              <a:gd name="connsiteX0" fmla="*/ 0 w 1388972"/>
              <a:gd name="connsiteY0" fmla="*/ 224377 h 380443"/>
              <a:gd name="connsiteX1" fmla="*/ 1374340 w 1388972"/>
              <a:gd name="connsiteY1" fmla="*/ 0 h 380443"/>
              <a:gd name="connsiteX0" fmla="*/ 0 w 1384924"/>
              <a:gd name="connsiteY0" fmla="*/ 224377 h 374420"/>
              <a:gd name="connsiteX1" fmla="*/ 1374340 w 1384924"/>
              <a:gd name="connsiteY1" fmla="*/ 0 h 374420"/>
              <a:gd name="connsiteX0" fmla="*/ 0 w 1380031"/>
              <a:gd name="connsiteY0" fmla="*/ 224377 h 375423"/>
              <a:gd name="connsiteX1" fmla="*/ 1374340 w 1380031"/>
              <a:gd name="connsiteY1" fmla="*/ 0 h 375423"/>
              <a:gd name="connsiteX0" fmla="*/ 0 w 1460869"/>
              <a:gd name="connsiteY0" fmla="*/ 224377 h 367416"/>
              <a:gd name="connsiteX1" fmla="*/ 1374340 w 1460869"/>
              <a:gd name="connsiteY1" fmla="*/ 0 h 367416"/>
              <a:gd name="connsiteX0" fmla="*/ 0 w 1425794"/>
              <a:gd name="connsiteY0" fmla="*/ 224377 h 353485"/>
              <a:gd name="connsiteX1" fmla="*/ 1374340 w 1425794"/>
              <a:gd name="connsiteY1" fmla="*/ 0 h 353485"/>
              <a:gd name="connsiteX0" fmla="*/ 0 w 1382036"/>
              <a:gd name="connsiteY0" fmla="*/ 236283 h 358362"/>
              <a:gd name="connsiteX1" fmla="*/ 1329097 w 1382036"/>
              <a:gd name="connsiteY1" fmla="*/ 0 h 358362"/>
              <a:gd name="connsiteX0" fmla="*/ 0 w 1455543"/>
              <a:gd name="connsiteY0" fmla="*/ 236283 h 388096"/>
              <a:gd name="connsiteX1" fmla="*/ 1329097 w 1455543"/>
              <a:gd name="connsiteY1" fmla="*/ 0 h 388096"/>
              <a:gd name="connsiteX0" fmla="*/ 0 w 1388377"/>
              <a:gd name="connsiteY0" fmla="*/ 236283 h 358362"/>
              <a:gd name="connsiteX1" fmla="*/ 1329097 w 1388377"/>
              <a:gd name="connsiteY1" fmla="*/ 0 h 358362"/>
              <a:gd name="connsiteX0" fmla="*/ 0 w 1424521"/>
              <a:gd name="connsiteY0" fmla="*/ 236283 h 374357"/>
              <a:gd name="connsiteX1" fmla="*/ 1329097 w 1424521"/>
              <a:gd name="connsiteY1" fmla="*/ 0 h 374357"/>
              <a:gd name="connsiteX0" fmla="*/ 0 w 1375815"/>
              <a:gd name="connsiteY0" fmla="*/ 236283 h 336976"/>
              <a:gd name="connsiteX1" fmla="*/ 1329097 w 1375815"/>
              <a:gd name="connsiteY1" fmla="*/ 0 h 336976"/>
              <a:gd name="connsiteX0" fmla="*/ 0 w 1418081"/>
              <a:gd name="connsiteY0" fmla="*/ 236283 h 330875"/>
              <a:gd name="connsiteX1" fmla="*/ 1329097 w 1418081"/>
              <a:gd name="connsiteY1" fmla="*/ 0 h 330875"/>
              <a:gd name="connsiteX0" fmla="*/ 0 w 1418754"/>
              <a:gd name="connsiteY0" fmla="*/ 236283 h 358564"/>
              <a:gd name="connsiteX1" fmla="*/ 1329097 w 1418754"/>
              <a:gd name="connsiteY1" fmla="*/ 0 h 358564"/>
              <a:gd name="connsiteX0" fmla="*/ 0 w 1376093"/>
              <a:gd name="connsiteY0" fmla="*/ 236283 h 320564"/>
              <a:gd name="connsiteX1" fmla="*/ 1329097 w 1376093"/>
              <a:gd name="connsiteY1" fmla="*/ 0 h 320564"/>
              <a:gd name="connsiteX0" fmla="*/ 0 w 1389328"/>
              <a:gd name="connsiteY0" fmla="*/ 236283 h 334320"/>
              <a:gd name="connsiteX1" fmla="*/ 735176 w 1389328"/>
              <a:gd name="connsiteY1" fmla="*/ 298736 h 334320"/>
              <a:gd name="connsiteX2" fmla="*/ 1329097 w 1389328"/>
              <a:gd name="connsiteY2" fmla="*/ 0 h 334320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16266"/>
              <a:gd name="connsiteY0" fmla="*/ 171989 h 340452"/>
              <a:gd name="connsiteX1" fmla="*/ 735176 w 1416266"/>
              <a:gd name="connsiteY1" fmla="*/ 234442 h 340452"/>
              <a:gd name="connsiteX2" fmla="*/ 1350528 w 1416266"/>
              <a:gd name="connsiteY2" fmla="*/ 0 h 340452"/>
              <a:gd name="connsiteX0" fmla="*/ 0 w 1385654"/>
              <a:gd name="connsiteY0" fmla="*/ 171989 h 313298"/>
              <a:gd name="connsiteX1" fmla="*/ 735176 w 1385654"/>
              <a:gd name="connsiteY1" fmla="*/ 234442 h 313298"/>
              <a:gd name="connsiteX2" fmla="*/ 1350528 w 1385654"/>
              <a:gd name="connsiteY2" fmla="*/ 0 h 313298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389104"/>
              <a:gd name="connsiteY0" fmla="*/ 171989 h 337115"/>
              <a:gd name="connsiteX1" fmla="*/ 837569 w 1389104"/>
              <a:gd name="connsiteY1" fmla="*/ 279686 h 337115"/>
              <a:gd name="connsiteX2" fmla="*/ 1350528 w 1389104"/>
              <a:gd name="connsiteY2" fmla="*/ 0 h 337115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50356"/>
              <a:gd name="connsiteY0" fmla="*/ 169607 h 346619"/>
              <a:gd name="connsiteX1" fmla="*/ 837569 w 1450356"/>
              <a:gd name="connsiteY1" fmla="*/ 277304 h 346619"/>
              <a:gd name="connsiteX2" fmla="*/ 1374341 w 1450356"/>
              <a:gd name="connsiteY2" fmla="*/ 0 h 346619"/>
              <a:gd name="connsiteX0" fmla="*/ 0 w 1389600"/>
              <a:gd name="connsiteY0" fmla="*/ 245807 h 361545"/>
              <a:gd name="connsiteX1" fmla="*/ 837569 w 1389600"/>
              <a:gd name="connsiteY1" fmla="*/ 353504 h 361545"/>
              <a:gd name="connsiteX2" fmla="*/ 1362434 w 1389600"/>
              <a:gd name="connsiteY2" fmla="*/ 0 h 361545"/>
              <a:gd name="connsiteX0" fmla="*/ 0 w 1373013"/>
              <a:gd name="connsiteY0" fmla="*/ 245807 h 396277"/>
              <a:gd name="connsiteX1" fmla="*/ 837569 w 1373013"/>
              <a:gd name="connsiteY1" fmla="*/ 353504 h 396277"/>
              <a:gd name="connsiteX2" fmla="*/ 1362434 w 1373013"/>
              <a:gd name="connsiteY2" fmla="*/ 0 h 396277"/>
              <a:gd name="connsiteX0" fmla="*/ 0 w 1383692"/>
              <a:gd name="connsiteY0" fmla="*/ 245807 h 425938"/>
              <a:gd name="connsiteX1" fmla="*/ 1066169 w 1383692"/>
              <a:gd name="connsiteY1" fmla="*/ 405892 h 425938"/>
              <a:gd name="connsiteX2" fmla="*/ 1362434 w 1383692"/>
              <a:gd name="connsiteY2" fmla="*/ 0 h 425938"/>
              <a:gd name="connsiteX0" fmla="*/ 0 w 1377704"/>
              <a:gd name="connsiteY0" fmla="*/ 245807 h 423937"/>
              <a:gd name="connsiteX1" fmla="*/ 1066169 w 1377704"/>
              <a:gd name="connsiteY1" fmla="*/ 405892 h 423937"/>
              <a:gd name="connsiteX2" fmla="*/ 1362434 w 1377704"/>
              <a:gd name="connsiteY2" fmla="*/ 0 h 423937"/>
              <a:gd name="connsiteX0" fmla="*/ 0 w 1362434"/>
              <a:gd name="connsiteY0" fmla="*/ 245807 h 245807"/>
              <a:gd name="connsiteX1" fmla="*/ 1362434 w 1362434"/>
              <a:gd name="connsiteY1" fmla="*/ 0 h 245807"/>
              <a:gd name="connsiteX0" fmla="*/ 0 w 1400534"/>
              <a:gd name="connsiteY0" fmla="*/ 243426 h 243426"/>
              <a:gd name="connsiteX1" fmla="*/ 1400534 w 1400534"/>
              <a:gd name="connsiteY1" fmla="*/ 0 h 243426"/>
              <a:gd name="connsiteX0" fmla="*/ 0 w 1403283"/>
              <a:gd name="connsiteY0" fmla="*/ 243426 h 350621"/>
              <a:gd name="connsiteX1" fmla="*/ 1400534 w 1403283"/>
              <a:gd name="connsiteY1" fmla="*/ 0 h 350621"/>
              <a:gd name="connsiteX0" fmla="*/ 0 w 1506408"/>
              <a:gd name="connsiteY0" fmla="*/ 243426 h 398788"/>
              <a:gd name="connsiteX1" fmla="*/ 1400534 w 1506408"/>
              <a:gd name="connsiteY1" fmla="*/ 0 h 398788"/>
              <a:gd name="connsiteX0" fmla="*/ 0 w 1412479"/>
              <a:gd name="connsiteY0" fmla="*/ 241045 h 397960"/>
              <a:gd name="connsiteX1" fmla="*/ 1300522 w 1412479"/>
              <a:gd name="connsiteY1" fmla="*/ 0 h 397960"/>
              <a:gd name="connsiteX0" fmla="*/ 0 w 1422837"/>
              <a:gd name="connsiteY0" fmla="*/ 241045 h 426911"/>
              <a:gd name="connsiteX1" fmla="*/ 1300522 w 1422837"/>
              <a:gd name="connsiteY1" fmla="*/ 0 h 426911"/>
              <a:gd name="connsiteX0" fmla="*/ 0 w 1447274"/>
              <a:gd name="connsiteY0" fmla="*/ 241045 h 426911"/>
              <a:gd name="connsiteX1" fmla="*/ 1326716 w 1447274"/>
              <a:gd name="connsiteY1" fmla="*/ 0 h 426911"/>
              <a:gd name="connsiteX0" fmla="*/ 0 w 1400421"/>
              <a:gd name="connsiteY0" fmla="*/ 241045 h 359952"/>
              <a:gd name="connsiteX1" fmla="*/ 1326716 w 1400421"/>
              <a:gd name="connsiteY1" fmla="*/ 0 h 359952"/>
              <a:gd name="connsiteX0" fmla="*/ 0 w 1403900"/>
              <a:gd name="connsiteY0" fmla="*/ 241045 h 350841"/>
              <a:gd name="connsiteX1" fmla="*/ 1370968 w 1403900"/>
              <a:gd name="connsiteY1" fmla="*/ 93945 h 350841"/>
              <a:gd name="connsiteX2" fmla="*/ 1326716 w 1403900"/>
              <a:gd name="connsiteY2" fmla="*/ 0 h 350841"/>
              <a:gd name="connsiteX0" fmla="*/ 0 w 1370968"/>
              <a:gd name="connsiteY0" fmla="*/ 241045 h 241045"/>
              <a:gd name="connsiteX1" fmla="*/ 1370968 w 1370968"/>
              <a:gd name="connsiteY1" fmla="*/ 93945 h 241045"/>
              <a:gd name="connsiteX2" fmla="*/ 1326716 w 1370968"/>
              <a:gd name="connsiteY2" fmla="*/ 0 h 241045"/>
              <a:gd name="connsiteX0" fmla="*/ 0 w 1404701"/>
              <a:gd name="connsiteY0" fmla="*/ 241045 h 377353"/>
              <a:gd name="connsiteX1" fmla="*/ 1370968 w 1404701"/>
              <a:gd name="connsiteY1" fmla="*/ 93945 h 377353"/>
              <a:gd name="connsiteX2" fmla="*/ 1326716 w 1404701"/>
              <a:gd name="connsiteY2" fmla="*/ 0 h 377353"/>
              <a:gd name="connsiteX0" fmla="*/ 0 w 1404701"/>
              <a:gd name="connsiteY0" fmla="*/ 248189 h 384497"/>
              <a:gd name="connsiteX1" fmla="*/ 1370968 w 1404701"/>
              <a:gd name="connsiteY1" fmla="*/ 101089 h 384497"/>
              <a:gd name="connsiteX2" fmla="*/ 1381485 w 1404701"/>
              <a:gd name="connsiteY2" fmla="*/ 0 h 384497"/>
              <a:gd name="connsiteX0" fmla="*/ 0 w 1386131"/>
              <a:gd name="connsiteY0" fmla="*/ 248189 h 389304"/>
              <a:gd name="connsiteX1" fmla="*/ 1351918 w 1386131"/>
              <a:gd name="connsiteY1" fmla="*/ 108233 h 389304"/>
              <a:gd name="connsiteX2" fmla="*/ 1381485 w 1386131"/>
              <a:gd name="connsiteY2" fmla="*/ 0 h 389304"/>
              <a:gd name="connsiteX0" fmla="*/ 0 w 1399072"/>
              <a:gd name="connsiteY0" fmla="*/ 248189 h 407056"/>
              <a:gd name="connsiteX1" fmla="*/ 1351918 w 1399072"/>
              <a:gd name="connsiteY1" fmla="*/ 108233 h 407056"/>
              <a:gd name="connsiteX2" fmla="*/ 1381485 w 1399072"/>
              <a:gd name="connsiteY2" fmla="*/ 0 h 407056"/>
              <a:gd name="connsiteX0" fmla="*/ 0 w 1418602"/>
              <a:gd name="connsiteY0" fmla="*/ 248189 h 391390"/>
              <a:gd name="connsiteX1" fmla="*/ 1351918 w 1418602"/>
              <a:gd name="connsiteY1" fmla="*/ 108233 h 391390"/>
              <a:gd name="connsiteX2" fmla="*/ 1381485 w 1418602"/>
              <a:gd name="connsiteY2" fmla="*/ 0 h 391390"/>
              <a:gd name="connsiteX0" fmla="*/ 0 w 1411765"/>
              <a:gd name="connsiteY0" fmla="*/ 248189 h 388178"/>
              <a:gd name="connsiteX1" fmla="*/ 1344774 w 1411765"/>
              <a:gd name="connsiteY1" fmla="*/ 103470 h 388178"/>
              <a:gd name="connsiteX2" fmla="*/ 1381485 w 1411765"/>
              <a:gd name="connsiteY2" fmla="*/ 0 h 388178"/>
              <a:gd name="connsiteX0" fmla="*/ 0 w 1411765"/>
              <a:gd name="connsiteY0" fmla="*/ 144719 h 284708"/>
              <a:gd name="connsiteX1" fmla="*/ 1344774 w 1411765"/>
              <a:gd name="connsiteY1" fmla="*/ 0 h 284708"/>
              <a:gd name="connsiteX0" fmla="*/ 0 w 1419338"/>
              <a:gd name="connsiteY0" fmla="*/ 144719 h 274631"/>
              <a:gd name="connsiteX1" fmla="*/ 1344774 w 1419338"/>
              <a:gd name="connsiteY1" fmla="*/ 0 h 274631"/>
              <a:gd name="connsiteX0" fmla="*/ 0 w 1419338"/>
              <a:gd name="connsiteY0" fmla="*/ 144719 h 296247"/>
              <a:gd name="connsiteX1" fmla="*/ 1344774 w 1419338"/>
              <a:gd name="connsiteY1" fmla="*/ 0 h 296247"/>
              <a:gd name="connsiteX0" fmla="*/ 0 w 1427683"/>
              <a:gd name="connsiteY0" fmla="*/ 147894 h 297360"/>
              <a:gd name="connsiteX1" fmla="*/ 1353581 w 1427683"/>
              <a:gd name="connsiteY1" fmla="*/ 0 h 297360"/>
              <a:gd name="connsiteX0" fmla="*/ 0 w 1419575"/>
              <a:gd name="connsiteY0" fmla="*/ 147894 h 297360"/>
              <a:gd name="connsiteX1" fmla="*/ 1353581 w 1419575"/>
              <a:gd name="connsiteY1" fmla="*/ 0 h 297360"/>
              <a:gd name="connsiteX0" fmla="*/ 0 w 1566395"/>
              <a:gd name="connsiteY0" fmla="*/ 147894 h 297360"/>
              <a:gd name="connsiteX1" fmla="*/ 1506240 w 1566395"/>
              <a:gd name="connsiteY1" fmla="*/ 0 h 297360"/>
              <a:gd name="connsiteX0" fmla="*/ 0 w 1572772"/>
              <a:gd name="connsiteY0" fmla="*/ 147894 h 293734"/>
              <a:gd name="connsiteX1" fmla="*/ 1506240 w 1572772"/>
              <a:gd name="connsiteY1" fmla="*/ 0 h 293734"/>
              <a:gd name="connsiteX0" fmla="*/ 0 w 1575099"/>
              <a:gd name="connsiteY0" fmla="*/ 147894 h 278971"/>
              <a:gd name="connsiteX1" fmla="*/ 1506240 w 1575099"/>
              <a:gd name="connsiteY1" fmla="*/ 0 h 278971"/>
              <a:gd name="connsiteX0" fmla="*/ 0 w 1565048"/>
              <a:gd name="connsiteY0" fmla="*/ 147894 h 293734"/>
              <a:gd name="connsiteX1" fmla="*/ 1506240 w 1565048"/>
              <a:gd name="connsiteY1" fmla="*/ 0 h 29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5048" h="293734">
                <a:moveTo>
                  <a:pt x="0" y="147894"/>
                </a:moveTo>
                <a:cubicBezTo>
                  <a:pt x="400558" y="127574"/>
                  <a:pt x="1875544" y="572908"/>
                  <a:pt x="1506240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21" name="Group 1020"/>
          <p:cNvGrpSpPr/>
          <p:nvPr/>
        </p:nvGrpSpPr>
        <p:grpSpPr>
          <a:xfrm>
            <a:off x="2669308" y="3098155"/>
            <a:ext cx="165316" cy="376200"/>
            <a:chOff x="2670646" y="3093557"/>
            <a:chExt cx="165316" cy="376200"/>
          </a:xfrm>
        </p:grpSpPr>
        <p:sp>
          <p:nvSpPr>
            <p:cNvPr id="1022" name="Freeform 1021"/>
            <p:cNvSpPr>
              <a:spLocks noChangeAspect="1"/>
            </p:cNvSpPr>
            <p:nvPr/>
          </p:nvSpPr>
          <p:spPr>
            <a:xfrm rot="5400000">
              <a:off x="2567062" y="3200856"/>
              <a:ext cx="375380" cy="162421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2670646" y="3093557"/>
              <a:ext cx="162720" cy="376200"/>
              <a:chOff x="5428800" y="405017"/>
              <a:chExt cx="180298" cy="452983"/>
            </a:xfrm>
          </p:grpSpPr>
          <p:grpSp>
            <p:nvGrpSpPr>
              <p:cNvPr id="1024" name="Group 10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31" name="Group 1030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33" name="Freeform 1032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635">
                    <a:solidFill>
                      <a:schemeClr val="tx1">
                        <a:lumMod val="50000"/>
                        <a:lumOff val="50000"/>
                        <a:alpha val="60000"/>
                      </a:schemeClr>
                    </a:solidFill>
                  </a:ln>
                  <a:effectLst>
                    <a:outerShdw blurRad="63500" dist="25400" dir="12600000" sx="91000" sy="91000" algn="ctr" rotWithShape="0">
                      <a:schemeClr val="bg1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4" name="Freeform 1033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32" name="Freeform 1031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25" name="Group 10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26" name="Group 10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29" name="Can 10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0" name="Can 10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27" name="Right Triangle 10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28" name="Right Triangle 10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363" name="Straight Connector 29695"/>
          <p:cNvCxnSpPr>
            <a:cxnSpLocks noChangeShapeType="1"/>
          </p:cNvCxnSpPr>
          <p:nvPr/>
        </p:nvCxnSpPr>
        <p:spPr bwMode="auto">
          <a:xfrm rot="10800000" flipV="1">
            <a:off x="1094400" y="3723527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27" name="Freeform 726"/>
          <p:cNvSpPr>
            <a:spLocks noChangeAspect="1"/>
          </p:cNvSpPr>
          <p:nvPr/>
        </p:nvSpPr>
        <p:spPr>
          <a:xfrm rot="16200000">
            <a:off x="143531" y="2700464"/>
            <a:ext cx="1434637" cy="827489"/>
          </a:xfrm>
          <a:custGeom>
            <a:avLst/>
            <a:gdLst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8" fmla="*/ 394163 w 9811210"/>
              <a:gd name="connsiteY8" fmla="*/ 2983 h 5745279"/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0" fmla="*/ 594188 w 9811210"/>
              <a:gd name="connsiteY0" fmla="*/ 454606 h 5587302"/>
              <a:gd name="connsiteX1" fmla="*/ 9223838 w 9811210"/>
              <a:gd name="connsiteY1" fmla="*/ 454606 h 5587302"/>
              <a:gd name="connsiteX2" fmla="*/ 9023813 w 9811210"/>
              <a:gd name="connsiteY2" fmla="*/ 5179006 h 5587302"/>
              <a:gd name="connsiteX3" fmla="*/ 8890463 w 9811210"/>
              <a:gd name="connsiteY3" fmla="*/ 5359981 h 5587302"/>
              <a:gd name="connsiteX4" fmla="*/ 651338 w 9811210"/>
              <a:gd name="connsiteY4" fmla="*/ 5369506 h 5587302"/>
              <a:gd name="connsiteX5" fmla="*/ 517988 w 9811210"/>
              <a:gd name="connsiteY5" fmla="*/ 5159956 h 5587302"/>
              <a:gd name="connsiteX6" fmla="*/ 517988 w 9811210"/>
              <a:gd name="connsiteY6" fmla="*/ 635581 h 5587302"/>
              <a:gd name="connsiteX0" fmla="*/ 594188 w 9811210"/>
              <a:gd name="connsiteY0" fmla="*/ 0 h 5132696"/>
              <a:gd name="connsiteX1" fmla="*/ 9223838 w 9811210"/>
              <a:gd name="connsiteY1" fmla="*/ 0 h 5132696"/>
              <a:gd name="connsiteX2" fmla="*/ 9023813 w 9811210"/>
              <a:gd name="connsiteY2" fmla="*/ 4724400 h 5132696"/>
              <a:gd name="connsiteX3" fmla="*/ 8890463 w 9811210"/>
              <a:gd name="connsiteY3" fmla="*/ 4905375 h 5132696"/>
              <a:gd name="connsiteX4" fmla="*/ 651338 w 9811210"/>
              <a:gd name="connsiteY4" fmla="*/ 4914900 h 5132696"/>
              <a:gd name="connsiteX5" fmla="*/ 517988 w 9811210"/>
              <a:gd name="connsiteY5" fmla="*/ 4705350 h 5132696"/>
              <a:gd name="connsiteX6" fmla="*/ 517988 w 9811210"/>
              <a:gd name="connsiteY6" fmla="*/ 180975 h 5132696"/>
              <a:gd name="connsiteX0" fmla="*/ 594188 w 9533807"/>
              <a:gd name="connsiteY0" fmla="*/ 0 h 5132696"/>
              <a:gd name="connsiteX1" fmla="*/ 9223838 w 9533807"/>
              <a:gd name="connsiteY1" fmla="*/ 0 h 5132696"/>
              <a:gd name="connsiteX2" fmla="*/ 9023813 w 9533807"/>
              <a:gd name="connsiteY2" fmla="*/ 4724400 h 5132696"/>
              <a:gd name="connsiteX3" fmla="*/ 8890463 w 9533807"/>
              <a:gd name="connsiteY3" fmla="*/ 4905375 h 5132696"/>
              <a:gd name="connsiteX4" fmla="*/ 651338 w 9533807"/>
              <a:gd name="connsiteY4" fmla="*/ 4914900 h 5132696"/>
              <a:gd name="connsiteX5" fmla="*/ 517988 w 9533807"/>
              <a:gd name="connsiteY5" fmla="*/ 4705350 h 5132696"/>
              <a:gd name="connsiteX6" fmla="*/ 517988 w 9533807"/>
              <a:gd name="connsiteY6" fmla="*/ 180975 h 5132696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82788 w 8712438"/>
              <a:gd name="connsiteY0" fmla="*/ 0 h 4914900"/>
              <a:gd name="connsiteX1" fmla="*/ 8712438 w 8712438"/>
              <a:gd name="connsiteY1" fmla="*/ 0 h 4914900"/>
              <a:gd name="connsiteX2" fmla="*/ 8512413 w 8712438"/>
              <a:gd name="connsiteY2" fmla="*/ 4724400 h 4914900"/>
              <a:gd name="connsiteX3" fmla="*/ 8379063 w 8712438"/>
              <a:gd name="connsiteY3" fmla="*/ 4905375 h 4914900"/>
              <a:gd name="connsiteX4" fmla="*/ 139938 w 8712438"/>
              <a:gd name="connsiteY4" fmla="*/ 4914900 h 4914900"/>
              <a:gd name="connsiteX5" fmla="*/ 6588 w 8712438"/>
              <a:gd name="connsiteY5" fmla="*/ 4705350 h 4914900"/>
              <a:gd name="connsiteX6" fmla="*/ 6588 w 8712438"/>
              <a:gd name="connsiteY6" fmla="*/ 180975 h 4914900"/>
              <a:gd name="connsiteX0" fmla="*/ 76200 w 8705850"/>
              <a:gd name="connsiteY0" fmla="*/ 0 h 4914900"/>
              <a:gd name="connsiteX1" fmla="*/ 8705850 w 8705850"/>
              <a:gd name="connsiteY1" fmla="*/ 0 h 4914900"/>
              <a:gd name="connsiteX2" fmla="*/ 8505825 w 8705850"/>
              <a:gd name="connsiteY2" fmla="*/ 4724400 h 4914900"/>
              <a:gd name="connsiteX3" fmla="*/ 8372475 w 8705850"/>
              <a:gd name="connsiteY3" fmla="*/ 4905375 h 4914900"/>
              <a:gd name="connsiteX4" fmla="*/ 133350 w 8705850"/>
              <a:gd name="connsiteY4" fmla="*/ 4914900 h 4914900"/>
              <a:gd name="connsiteX5" fmla="*/ 0 w 8705850"/>
              <a:gd name="connsiteY5" fmla="*/ 4705350 h 4914900"/>
              <a:gd name="connsiteX6" fmla="*/ 0 w 8705850"/>
              <a:gd name="connsiteY6" fmla="*/ 180975 h 4914900"/>
              <a:gd name="connsiteX0" fmla="*/ 142875 w 9290519"/>
              <a:gd name="connsiteY0" fmla="*/ 351719 h 5264238"/>
              <a:gd name="connsiteX1" fmla="*/ 8705850 w 9290519"/>
              <a:gd name="connsiteY1" fmla="*/ 349338 h 5264238"/>
              <a:gd name="connsiteX2" fmla="*/ 8505825 w 9290519"/>
              <a:gd name="connsiteY2" fmla="*/ 5073738 h 5264238"/>
              <a:gd name="connsiteX3" fmla="*/ 8372475 w 9290519"/>
              <a:gd name="connsiteY3" fmla="*/ 5254713 h 5264238"/>
              <a:gd name="connsiteX4" fmla="*/ 133350 w 9290519"/>
              <a:gd name="connsiteY4" fmla="*/ 5264238 h 5264238"/>
              <a:gd name="connsiteX5" fmla="*/ 0 w 9290519"/>
              <a:gd name="connsiteY5" fmla="*/ 5054688 h 5264238"/>
              <a:gd name="connsiteX6" fmla="*/ 0 w 9290519"/>
              <a:gd name="connsiteY6" fmla="*/ 530313 h 5264238"/>
              <a:gd name="connsiteX0" fmla="*/ 230981 w 9284015"/>
              <a:gd name="connsiteY0" fmla="*/ 356497 h 5261872"/>
              <a:gd name="connsiteX1" fmla="*/ 8705850 w 9284015"/>
              <a:gd name="connsiteY1" fmla="*/ 346972 h 5261872"/>
              <a:gd name="connsiteX2" fmla="*/ 8505825 w 9284015"/>
              <a:gd name="connsiteY2" fmla="*/ 5071372 h 5261872"/>
              <a:gd name="connsiteX3" fmla="*/ 8372475 w 9284015"/>
              <a:gd name="connsiteY3" fmla="*/ 5252347 h 5261872"/>
              <a:gd name="connsiteX4" fmla="*/ 133350 w 9284015"/>
              <a:gd name="connsiteY4" fmla="*/ 5261872 h 5261872"/>
              <a:gd name="connsiteX5" fmla="*/ 0 w 9284015"/>
              <a:gd name="connsiteY5" fmla="*/ 5052322 h 5261872"/>
              <a:gd name="connsiteX6" fmla="*/ 0 w 9284015"/>
              <a:gd name="connsiteY6" fmla="*/ 527947 h 5261872"/>
              <a:gd name="connsiteX0" fmla="*/ 123825 w 9291925"/>
              <a:gd name="connsiteY0" fmla="*/ 354902 h 5262658"/>
              <a:gd name="connsiteX1" fmla="*/ 8705850 w 9291925"/>
              <a:gd name="connsiteY1" fmla="*/ 347758 h 5262658"/>
              <a:gd name="connsiteX2" fmla="*/ 8505825 w 9291925"/>
              <a:gd name="connsiteY2" fmla="*/ 5072158 h 5262658"/>
              <a:gd name="connsiteX3" fmla="*/ 8372475 w 9291925"/>
              <a:gd name="connsiteY3" fmla="*/ 5253133 h 5262658"/>
              <a:gd name="connsiteX4" fmla="*/ 133350 w 9291925"/>
              <a:gd name="connsiteY4" fmla="*/ 5262658 h 5262658"/>
              <a:gd name="connsiteX5" fmla="*/ 0 w 9291925"/>
              <a:gd name="connsiteY5" fmla="*/ 5053108 h 5262658"/>
              <a:gd name="connsiteX6" fmla="*/ 0 w 9291925"/>
              <a:gd name="connsiteY6" fmla="*/ 528733 h 5262658"/>
              <a:gd name="connsiteX0" fmla="*/ 123825 w 9291925"/>
              <a:gd name="connsiteY0" fmla="*/ 7144 h 4914900"/>
              <a:gd name="connsiteX1" fmla="*/ 8705850 w 9291925"/>
              <a:gd name="connsiteY1" fmla="*/ 0 h 4914900"/>
              <a:gd name="connsiteX2" fmla="*/ 8505825 w 9291925"/>
              <a:gd name="connsiteY2" fmla="*/ 4724400 h 4914900"/>
              <a:gd name="connsiteX3" fmla="*/ 8372475 w 9291925"/>
              <a:gd name="connsiteY3" fmla="*/ 4905375 h 4914900"/>
              <a:gd name="connsiteX4" fmla="*/ 133350 w 9291925"/>
              <a:gd name="connsiteY4" fmla="*/ 4914900 h 4914900"/>
              <a:gd name="connsiteX5" fmla="*/ 0 w 9291925"/>
              <a:gd name="connsiteY5" fmla="*/ 4705350 h 4914900"/>
              <a:gd name="connsiteX6" fmla="*/ 0 w 9291925"/>
              <a:gd name="connsiteY6" fmla="*/ 180975 h 4914900"/>
              <a:gd name="connsiteX0" fmla="*/ 123825 w 8997923"/>
              <a:gd name="connsiteY0" fmla="*/ 2381 h 5119926"/>
              <a:gd name="connsiteX1" fmla="*/ 8329612 w 8997923"/>
              <a:gd name="connsiteY1" fmla="*/ 0 h 5119926"/>
              <a:gd name="connsiteX2" fmla="*/ 8505825 w 8997923"/>
              <a:gd name="connsiteY2" fmla="*/ 4719637 h 5119926"/>
              <a:gd name="connsiteX3" fmla="*/ 8372475 w 8997923"/>
              <a:gd name="connsiteY3" fmla="*/ 4900612 h 5119926"/>
              <a:gd name="connsiteX4" fmla="*/ 133350 w 8997923"/>
              <a:gd name="connsiteY4" fmla="*/ 4910137 h 5119926"/>
              <a:gd name="connsiteX5" fmla="*/ 0 w 8997923"/>
              <a:gd name="connsiteY5" fmla="*/ 4700587 h 5119926"/>
              <a:gd name="connsiteX6" fmla="*/ 0 w 8997923"/>
              <a:gd name="connsiteY6" fmla="*/ 176212 h 5119926"/>
              <a:gd name="connsiteX0" fmla="*/ 123825 w 8928174"/>
              <a:gd name="connsiteY0" fmla="*/ 2381 h 5119926"/>
              <a:gd name="connsiteX1" fmla="*/ 8234362 w 8928174"/>
              <a:gd name="connsiteY1" fmla="*/ 0 h 5119926"/>
              <a:gd name="connsiteX2" fmla="*/ 8505825 w 8928174"/>
              <a:gd name="connsiteY2" fmla="*/ 4719637 h 5119926"/>
              <a:gd name="connsiteX3" fmla="*/ 8372475 w 8928174"/>
              <a:gd name="connsiteY3" fmla="*/ 4900612 h 5119926"/>
              <a:gd name="connsiteX4" fmla="*/ 133350 w 8928174"/>
              <a:gd name="connsiteY4" fmla="*/ 4910137 h 5119926"/>
              <a:gd name="connsiteX5" fmla="*/ 0 w 8928174"/>
              <a:gd name="connsiteY5" fmla="*/ 4700587 h 5119926"/>
              <a:gd name="connsiteX6" fmla="*/ 0 w 8928174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505825 w 8508909"/>
              <a:gd name="connsiteY2" fmla="*/ 4719637 h 5119926"/>
              <a:gd name="connsiteX3" fmla="*/ 8372475 w 8508909"/>
              <a:gd name="connsiteY3" fmla="*/ 4900612 h 5119926"/>
              <a:gd name="connsiteX4" fmla="*/ 133350 w 8508909"/>
              <a:gd name="connsiteY4" fmla="*/ 4910137 h 5119926"/>
              <a:gd name="connsiteX5" fmla="*/ 0 w 8508909"/>
              <a:gd name="connsiteY5" fmla="*/ 4700587 h 5119926"/>
              <a:gd name="connsiteX6" fmla="*/ 0 w 8508909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253415 w 8508909"/>
              <a:gd name="connsiteY2" fmla="*/ 185736 h 5119926"/>
              <a:gd name="connsiteX3" fmla="*/ 8505825 w 8508909"/>
              <a:gd name="connsiteY3" fmla="*/ 4719637 h 5119926"/>
              <a:gd name="connsiteX4" fmla="*/ 8372475 w 8508909"/>
              <a:gd name="connsiteY4" fmla="*/ 4900612 h 5119926"/>
              <a:gd name="connsiteX5" fmla="*/ 133350 w 8508909"/>
              <a:gd name="connsiteY5" fmla="*/ 4910137 h 5119926"/>
              <a:gd name="connsiteX6" fmla="*/ 0 w 8508909"/>
              <a:gd name="connsiteY6" fmla="*/ 4700587 h 5119926"/>
              <a:gd name="connsiteX7" fmla="*/ 0 w 8508909"/>
              <a:gd name="connsiteY7" fmla="*/ 176212 h 5119926"/>
              <a:gd name="connsiteX0" fmla="*/ 123825 w 8903381"/>
              <a:gd name="connsiteY0" fmla="*/ 2381 h 5103550"/>
              <a:gd name="connsiteX1" fmla="*/ 8234362 w 8903381"/>
              <a:gd name="connsiteY1" fmla="*/ 0 h 5103550"/>
              <a:gd name="connsiteX2" fmla="*/ 8482015 w 8903381"/>
              <a:gd name="connsiteY2" fmla="*/ 223836 h 5103550"/>
              <a:gd name="connsiteX3" fmla="*/ 8505825 w 8903381"/>
              <a:gd name="connsiteY3" fmla="*/ 4719637 h 5103550"/>
              <a:gd name="connsiteX4" fmla="*/ 8372475 w 8903381"/>
              <a:gd name="connsiteY4" fmla="*/ 4900612 h 5103550"/>
              <a:gd name="connsiteX5" fmla="*/ 133350 w 8903381"/>
              <a:gd name="connsiteY5" fmla="*/ 4910137 h 5103550"/>
              <a:gd name="connsiteX6" fmla="*/ 0 w 8903381"/>
              <a:gd name="connsiteY6" fmla="*/ 4700587 h 5103550"/>
              <a:gd name="connsiteX7" fmla="*/ 0 w 8903381"/>
              <a:gd name="connsiteY7" fmla="*/ 176212 h 5103550"/>
              <a:gd name="connsiteX0" fmla="*/ 123825 w 8511125"/>
              <a:gd name="connsiteY0" fmla="*/ 2381 h 5103550"/>
              <a:gd name="connsiteX1" fmla="*/ 8234362 w 8511125"/>
              <a:gd name="connsiteY1" fmla="*/ 0 h 5103550"/>
              <a:gd name="connsiteX2" fmla="*/ 8482015 w 8511125"/>
              <a:gd name="connsiteY2" fmla="*/ 223836 h 5103550"/>
              <a:gd name="connsiteX3" fmla="*/ 8505825 w 8511125"/>
              <a:gd name="connsiteY3" fmla="*/ 4719637 h 5103550"/>
              <a:gd name="connsiteX4" fmla="*/ 8372475 w 8511125"/>
              <a:gd name="connsiteY4" fmla="*/ 4900612 h 5103550"/>
              <a:gd name="connsiteX5" fmla="*/ 133350 w 8511125"/>
              <a:gd name="connsiteY5" fmla="*/ 4910137 h 5103550"/>
              <a:gd name="connsiteX6" fmla="*/ 0 w 8511125"/>
              <a:gd name="connsiteY6" fmla="*/ 4700587 h 5103550"/>
              <a:gd name="connsiteX7" fmla="*/ 0 w 8511125"/>
              <a:gd name="connsiteY7" fmla="*/ 176212 h 5103550"/>
              <a:gd name="connsiteX0" fmla="*/ 123825 w 9060238"/>
              <a:gd name="connsiteY0" fmla="*/ 2381 h 5084406"/>
              <a:gd name="connsiteX1" fmla="*/ 8234362 w 9060238"/>
              <a:gd name="connsiteY1" fmla="*/ 0 h 5084406"/>
              <a:gd name="connsiteX2" fmla="*/ 8482015 w 9060238"/>
              <a:gd name="connsiteY2" fmla="*/ 223836 h 5084406"/>
              <a:gd name="connsiteX3" fmla="*/ 8601075 w 9060238"/>
              <a:gd name="connsiteY3" fmla="*/ 4681537 h 5084406"/>
              <a:gd name="connsiteX4" fmla="*/ 8372475 w 9060238"/>
              <a:gd name="connsiteY4" fmla="*/ 4900612 h 5084406"/>
              <a:gd name="connsiteX5" fmla="*/ 133350 w 9060238"/>
              <a:gd name="connsiteY5" fmla="*/ 4910137 h 5084406"/>
              <a:gd name="connsiteX6" fmla="*/ 0 w 9060238"/>
              <a:gd name="connsiteY6" fmla="*/ 4700587 h 5084406"/>
              <a:gd name="connsiteX7" fmla="*/ 0 w 9060238"/>
              <a:gd name="connsiteY7" fmla="*/ 176212 h 5084406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8482015"/>
              <a:gd name="connsiteY0" fmla="*/ 2381 h 4918842"/>
              <a:gd name="connsiteX1" fmla="*/ 8234362 w 8482015"/>
              <a:gd name="connsiteY1" fmla="*/ 0 h 4918842"/>
              <a:gd name="connsiteX2" fmla="*/ 8482015 w 8482015"/>
              <a:gd name="connsiteY2" fmla="*/ 223836 h 4918842"/>
              <a:gd name="connsiteX3" fmla="*/ 8477250 w 8482015"/>
              <a:gd name="connsiteY3" fmla="*/ 4691062 h 4918842"/>
              <a:gd name="connsiteX4" fmla="*/ 8372475 w 8482015"/>
              <a:gd name="connsiteY4" fmla="*/ 4900612 h 4918842"/>
              <a:gd name="connsiteX5" fmla="*/ 133350 w 8482015"/>
              <a:gd name="connsiteY5" fmla="*/ 4910137 h 4918842"/>
              <a:gd name="connsiteX6" fmla="*/ 0 w 8482015"/>
              <a:gd name="connsiteY6" fmla="*/ 4700587 h 4918842"/>
              <a:gd name="connsiteX7" fmla="*/ 0 w 8482015"/>
              <a:gd name="connsiteY7" fmla="*/ 176212 h 4918842"/>
              <a:gd name="connsiteX0" fmla="*/ 632595 w 8998974"/>
              <a:gd name="connsiteY0" fmla="*/ 2381 h 5080246"/>
              <a:gd name="connsiteX1" fmla="*/ 8743132 w 8998974"/>
              <a:gd name="connsiteY1" fmla="*/ 0 h 5080246"/>
              <a:gd name="connsiteX2" fmla="*/ 8990785 w 8998974"/>
              <a:gd name="connsiteY2" fmla="*/ 223836 h 5080246"/>
              <a:gd name="connsiteX3" fmla="*/ 8986020 w 8998974"/>
              <a:gd name="connsiteY3" fmla="*/ 4691062 h 5080246"/>
              <a:gd name="connsiteX4" fmla="*/ 8828857 w 8998974"/>
              <a:gd name="connsiteY4" fmla="*/ 4895849 h 5080246"/>
              <a:gd name="connsiteX5" fmla="*/ 642120 w 8998974"/>
              <a:gd name="connsiteY5" fmla="*/ 4910137 h 5080246"/>
              <a:gd name="connsiteX6" fmla="*/ 508770 w 8998974"/>
              <a:gd name="connsiteY6" fmla="*/ 4700587 h 5080246"/>
              <a:gd name="connsiteX7" fmla="*/ 508770 w 8998974"/>
              <a:gd name="connsiteY7" fmla="*/ 176212 h 5080246"/>
              <a:gd name="connsiteX0" fmla="*/ 632595 w 8998974"/>
              <a:gd name="connsiteY0" fmla="*/ 2381 h 4929699"/>
              <a:gd name="connsiteX1" fmla="*/ 8743132 w 8998974"/>
              <a:gd name="connsiteY1" fmla="*/ 0 h 4929699"/>
              <a:gd name="connsiteX2" fmla="*/ 8990785 w 8998974"/>
              <a:gd name="connsiteY2" fmla="*/ 223836 h 4929699"/>
              <a:gd name="connsiteX3" fmla="*/ 8986020 w 8998974"/>
              <a:gd name="connsiteY3" fmla="*/ 4691062 h 4929699"/>
              <a:gd name="connsiteX4" fmla="*/ 8828857 w 8998974"/>
              <a:gd name="connsiteY4" fmla="*/ 4895849 h 4929699"/>
              <a:gd name="connsiteX5" fmla="*/ 642120 w 8998974"/>
              <a:gd name="connsiteY5" fmla="*/ 4910137 h 4929699"/>
              <a:gd name="connsiteX6" fmla="*/ 508770 w 8998974"/>
              <a:gd name="connsiteY6" fmla="*/ 4700587 h 4929699"/>
              <a:gd name="connsiteX7" fmla="*/ 508770 w 8998974"/>
              <a:gd name="connsiteY7" fmla="*/ 176212 h 4929699"/>
              <a:gd name="connsiteX0" fmla="*/ 629427 w 8998963"/>
              <a:gd name="connsiteY0" fmla="*/ 2381 h 5080246"/>
              <a:gd name="connsiteX1" fmla="*/ 8739964 w 8998963"/>
              <a:gd name="connsiteY1" fmla="*/ 0 h 5080246"/>
              <a:gd name="connsiteX2" fmla="*/ 8987617 w 8998963"/>
              <a:gd name="connsiteY2" fmla="*/ 223836 h 5080246"/>
              <a:gd name="connsiteX3" fmla="*/ 8982852 w 8998963"/>
              <a:gd name="connsiteY3" fmla="*/ 4691062 h 5080246"/>
              <a:gd name="connsiteX4" fmla="*/ 8782826 w 8998963"/>
              <a:gd name="connsiteY4" fmla="*/ 4895849 h 5080246"/>
              <a:gd name="connsiteX5" fmla="*/ 638952 w 8998963"/>
              <a:gd name="connsiteY5" fmla="*/ 4910137 h 5080246"/>
              <a:gd name="connsiteX6" fmla="*/ 505602 w 8998963"/>
              <a:gd name="connsiteY6" fmla="*/ 4700587 h 5080246"/>
              <a:gd name="connsiteX7" fmla="*/ 505602 w 8998963"/>
              <a:gd name="connsiteY7" fmla="*/ 176212 h 5080246"/>
              <a:gd name="connsiteX0" fmla="*/ 629427 w 8998963"/>
              <a:gd name="connsiteY0" fmla="*/ 2381 h 4929699"/>
              <a:gd name="connsiteX1" fmla="*/ 8739964 w 8998963"/>
              <a:gd name="connsiteY1" fmla="*/ 0 h 4929699"/>
              <a:gd name="connsiteX2" fmla="*/ 8987617 w 8998963"/>
              <a:gd name="connsiteY2" fmla="*/ 223836 h 4929699"/>
              <a:gd name="connsiteX3" fmla="*/ 8982852 w 8998963"/>
              <a:gd name="connsiteY3" fmla="*/ 4691062 h 4929699"/>
              <a:gd name="connsiteX4" fmla="*/ 8782826 w 8998963"/>
              <a:gd name="connsiteY4" fmla="*/ 4895849 h 4929699"/>
              <a:gd name="connsiteX5" fmla="*/ 638952 w 8998963"/>
              <a:gd name="connsiteY5" fmla="*/ 4910137 h 4929699"/>
              <a:gd name="connsiteX6" fmla="*/ 505602 w 8998963"/>
              <a:gd name="connsiteY6" fmla="*/ 4700587 h 4929699"/>
              <a:gd name="connsiteX7" fmla="*/ 505602 w 8998963"/>
              <a:gd name="connsiteY7" fmla="*/ 176212 h 4929699"/>
              <a:gd name="connsiteX0" fmla="*/ 629427 w 9439160"/>
              <a:gd name="connsiteY0" fmla="*/ 2381 h 4927879"/>
              <a:gd name="connsiteX1" fmla="*/ 8739964 w 9439160"/>
              <a:gd name="connsiteY1" fmla="*/ 0 h 4927879"/>
              <a:gd name="connsiteX2" fmla="*/ 8987617 w 9439160"/>
              <a:gd name="connsiteY2" fmla="*/ 223836 h 4927879"/>
              <a:gd name="connsiteX3" fmla="*/ 8978089 w 9439160"/>
              <a:gd name="connsiteY3" fmla="*/ 4729162 h 4927879"/>
              <a:gd name="connsiteX4" fmla="*/ 8782826 w 9439160"/>
              <a:gd name="connsiteY4" fmla="*/ 4895849 h 4927879"/>
              <a:gd name="connsiteX5" fmla="*/ 638952 w 9439160"/>
              <a:gd name="connsiteY5" fmla="*/ 4910137 h 4927879"/>
              <a:gd name="connsiteX6" fmla="*/ 505602 w 9439160"/>
              <a:gd name="connsiteY6" fmla="*/ 4700587 h 4927879"/>
              <a:gd name="connsiteX7" fmla="*/ 505602 w 9439160"/>
              <a:gd name="connsiteY7" fmla="*/ 176212 h 4927879"/>
              <a:gd name="connsiteX0" fmla="*/ 629427 w 8995730"/>
              <a:gd name="connsiteY0" fmla="*/ 2381 h 4927879"/>
              <a:gd name="connsiteX1" fmla="*/ 8739964 w 8995730"/>
              <a:gd name="connsiteY1" fmla="*/ 0 h 4927879"/>
              <a:gd name="connsiteX2" fmla="*/ 8987617 w 8995730"/>
              <a:gd name="connsiteY2" fmla="*/ 223836 h 4927879"/>
              <a:gd name="connsiteX3" fmla="*/ 8978089 w 8995730"/>
              <a:gd name="connsiteY3" fmla="*/ 4729162 h 4927879"/>
              <a:gd name="connsiteX4" fmla="*/ 8782826 w 8995730"/>
              <a:gd name="connsiteY4" fmla="*/ 4895849 h 4927879"/>
              <a:gd name="connsiteX5" fmla="*/ 638952 w 8995730"/>
              <a:gd name="connsiteY5" fmla="*/ 4910137 h 4927879"/>
              <a:gd name="connsiteX6" fmla="*/ 505602 w 8995730"/>
              <a:gd name="connsiteY6" fmla="*/ 4700587 h 4927879"/>
              <a:gd name="connsiteX7" fmla="*/ 505602 w 8995730"/>
              <a:gd name="connsiteY7" fmla="*/ 176212 h 4927879"/>
              <a:gd name="connsiteX0" fmla="*/ 629427 w 8987617"/>
              <a:gd name="connsiteY0" fmla="*/ 2381 h 4927879"/>
              <a:gd name="connsiteX1" fmla="*/ 8739964 w 8987617"/>
              <a:gd name="connsiteY1" fmla="*/ 0 h 4927879"/>
              <a:gd name="connsiteX2" fmla="*/ 8987617 w 8987617"/>
              <a:gd name="connsiteY2" fmla="*/ 223836 h 4927879"/>
              <a:gd name="connsiteX3" fmla="*/ 8978089 w 8987617"/>
              <a:gd name="connsiteY3" fmla="*/ 4729162 h 4927879"/>
              <a:gd name="connsiteX4" fmla="*/ 8782826 w 8987617"/>
              <a:gd name="connsiteY4" fmla="*/ 4895849 h 4927879"/>
              <a:gd name="connsiteX5" fmla="*/ 638952 w 8987617"/>
              <a:gd name="connsiteY5" fmla="*/ 4910137 h 4927879"/>
              <a:gd name="connsiteX6" fmla="*/ 505602 w 8987617"/>
              <a:gd name="connsiteY6" fmla="*/ 4700587 h 4927879"/>
              <a:gd name="connsiteX7" fmla="*/ 505602 w 8987617"/>
              <a:gd name="connsiteY7" fmla="*/ 176212 h 4927879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123825 w 8932153"/>
              <a:gd name="connsiteY0" fmla="*/ 2381 h 4895849"/>
              <a:gd name="connsiteX1" fmla="*/ 8234362 w 8932153"/>
              <a:gd name="connsiteY1" fmla="*/ 0 h 4895849"/>
              <a:gd name="connsiteX2" fmla="*/ 8482015 w 8932153"/>
              <a:gd name="connsiteY2" fmla="*/ 223836 h 4895849"/>
              <a:gd name="connsiteX3" fmla="*/ 8472487 w 8932153"/>
              <a:gd name="connsiteY3" fmla="*/ 4729162 h 4895849"/>
              <a:gd name="connsiteX4" fmla="*/ 8277224 w 8932153"/>
              <a:gd name="connsiteY4" fmla="*/ 4895849 h 4895849"/>
              <a:gd name="connsiteX5" fmla="*/ 152400 w 8932153"/>
              <a:gd name="connsiteY5" fmla="*/ 4895849 h 4895849"/>
              <a:gd name="connsiteX6" fmla="*/ 0 w 8932153"/>
              <a:gd name="connsiteY6" fmla="*/ 4700587 h 4895849"/>
              <a:gd name="connsiteX7" fmla="*/ 0 w 8932153"/>
              <a:gd name="connsiteY7" fmla="*/ 176212 h 4895849"/>
              <a:gd name="connsiteX0" fmla="*/ 616925 w 9425253"/>
              <a:gd name="connsiteY0" fmla="*/ 2381 h 4895849"/>
              <a:gd name="connsiteX1" fmla="*/ 8727462 w 9425253"/>
              <a:gd name="connsiteY1" fmla="*/ 0 h 4895849"/>
              <a:gd name="connsiteX2" fmla="*/ 8975115 w 9425253"/>
              <a:gd name="connsiteY2" fmla="*/ 223836 h 4895849"/>
              <a:gd name="connsiteX3" fmla="*/ 8965587 w 9425253"/>
              <a:gd name="connsiteY3" fmla="*/ 4729162 h 4895849"/>
              <a:gd name="connsiteX4" fmla="*/ 8770324 w 9425253"/>
              <a:gd name="connsiteY4" fmla="*/ 4895849 h 4895849"/>
              <a:gd name="connsiteX5" fmla="*/ 645500 w 9425253"/>
              <a:gd name="connsiteY5" fmla="*/ 4895849 h 4895849"/>
              <a:gd name="connsiteX6" fmla="*/ 483575 w 9425253"/>
              <a:gd name="connsiteY6" fmla="*/ 4695825 h 4895849"/>
              <a:gd name="connsiteX7" fmla="*/ 493100 w 9425253"/>
              <a:gd name="connsiteY7" fmla="*/ 176212 h 4895849"/>
              <a:gd name="connsiteX0" fmla="*/ 133350 w 8941678"/>
              <a:gd name="connsiteY0" fmla="*/ 2381 h 4895849"/>
              <a:gd name="connsiteX1" fmla="*/ 8243887 w 8941678"/>
              <a:gd name="connsiteY1" fmla="*/ 0 h 4895849"/>
              <a:gd name="connsiteX2" fmla="*/ 8491540 w 8941678"/>
              <a:gd name="connsiteY2" fmla="*/ 223836 h 4895849"/>
              <a:gd name="connsiteX3" fmla="*/ 8482012 w 8941678"/>
              <a:gd name="connsiteY3" fmla="*/ 4729162 h 4895849"/>
              <a:gd name="connsiteX4" fmla="*/ 8286749 w 8941678"/>
              <a:gd name="connsiteY4" fmla="*/ 4895849 h 4895849"/>
              <a:gd name="connsiteX5" fmla="*/ 161925 w 8941678"/>
              <a:gd name="connsiteY5" fmla="*/ 4895849 h 4895849"/>
              <a:gd name="connsiteX6" fmla="*/ 0 w 8941678"/>
              <a:gd name="connsiteY6" fmla="*/ 4695825 h 4895849"/>
              <a:gd name="connsiteX7" fmla="*/ 9525 w 8941678"/>
              <a:gd name="connsiteY7" fmla="*/ 176212 h 4895849"/>
              <a:gd name="connsiteX0" fmla="*/ 619603 w 9427931"/>
              <a:gd name="connsiteY0" fmla="*/ 2381 h 4895849"/>
              <a:gd name="connsiteX1" fmla="*/ 8730140 w 9427931"/>
              <a:gd name="connsiteY1" fmla="*/ 0 h 4895849"/>
              <a:gd name="connsiteX2" fmla="*/ 8977793 w 9427931"/>
              <a:gd name="connsiteY2" fmla="*/ 223836 h 4895849"/>
              <a:gd name="connsiteX3" fmla="*/ 8968265 w 9427931"/>
              <a:gd name="connsiteY3" fmla="*/ 4729162 h 4895849"/>
              <a:gd name="connsiteX4" fmla="*/ 8773002 w 9427931"/>
              <a:gd name="connsiteY4" fmla="*/ 4895849 h 4895849"/>
              <a:gd name="connsiteX5" fmla="*/ 648178 w 9427931"/>
              <a:gd name="connsiteY5" fmla="*/ 4895849 h 4895849"/>
              <a:gd name="connsiteX6" fmla="*/ 476728 w 9427931"/>
              <a:gd name="connsiteY6" fmla="*/ 4681538 h 4895849"/>
              <a:gd name="connsiteX7" fmla="*/ 495778 w 9427931"/>
              <a:gd name="connsiteY7" fmla="*/ 176212 h 4895849"/>
              <a:gd name="connsiteX0" fmla="*/ 142875 w 8951203"/>
              <a:gd name="connsiteY0" fmla="*/ 2381 h 4895849"/>
              <a:gd name="connsiteX1" fmla="*/ 8253412 w 8951203"/>
              <a:gd name="connsiteY1" fmla="*/ 0 h 4895849"/>
              <a:gd name="connsiteX2" fmla="*/ 8501065 w 8951203"/>
              <a:gd name="connsiteY2" fmla="*/ 223836 h 4895849"/>
              <a:gd name="connsiteX3" fmla="*/ 8491537 w 8951203"/>
              <a:gd name="connsiteY3" fmla="*/ 4729162 h 4895849"/>
              <a:gd name="connsiteX4" fmla="*/ 8296274 w 8951203"/>
              <a:gd name="connsiteY4" fmla="*/ 4895849 h 4895849"/>
              <a:gd name="connsiteX5" fmla="*/ 171450 w 8951203"/>
              <a:gd name="connsiteY5" fmla="*/ 4895849 h 4895849"/>
              <a:gd name="connsiteX6" fmla="*/ 0 w 8951203"/>
              <a:gd name="connsiteY6" fmla="*/ 4681538 h 4895849"/>
              <a:gd name="connsiteX7" fmla="*/ 19050 w 8951203"/>
              <a:gd name="connsiteY7" fmla="*/ 176212 h 4895849"/>
              <a:gd name="connsiteX0" fmla="*/ 153183 w 8959754"/>
              <a:gd name="connsiteY0" fmla="*/ 2381 h 5077986"/>
              <a:gd name="connsiteX1" fmla="*/ 8263720 w 8959754"/>
              <a:gd name="connsiteY1" fmla="*/ 0 h 5077986"/>
              <a:gd name="connsiteX2" fmla="*/ 8511373 w 8959754"/>
              <a:gd name="connsiteY2" fmla="*/ 223836 h 5077986"/>
              <a:gd name="connsiteX3" fmla="*/ 8501845 w 8959754"/>
              <a:gd name="connsiteY3" fmla="*/ 4729162 h 5077986"/>
              <a:gd name="connsiteX4" fmla="*/ 8306582 w 8959754"/>
              <a:gd name="connsiteY4" fmla="*/ 4895849 h 5077986"/>
              <a:gd name="connsiteX5" fmla="*/ 205570 w 8959754"/>
              <a:gd name="connsiteY5" fmla="*/ 4900612 h 5077986"/>
              <a:gd name="connsiteX6" fmla="*/ 10308 w 8959754"/>
              <a:gd name="connsiteY6" fmla="*/ 4681538 h 5077986"/>
              <a:gd name="connsiteX7" fmla="*/ 29358 w 8959754"/>
              <a:gd name="connsiteY7" fmla="*/ 176212 h 5077986"/>
              <a:gd name="connsiteX0" fmla="*/ 153183 w 8959754"/>
              <a:gd name="connsiteY0" fmla="*/ 2381 h 4909503"/>
              <a:gd name="connsiteX1" fmla="*/ 8263720 w 8959754"/>
              <a:gd name="connsiteY1" fmla="*/ 0 h 4909503"/>
              <a:gd name="connsiteX2" fmla="*/ 8511373 w 8959754"/>
              <a:gd name="connsiteY2" fmla="*/ 223836 h 4909503"/>
              <a:gd name="connsiteX3" fmla="*/ 8501845 w 8959754"/>
              <a:gd name="connsiteY3" fmla="*/ 4729162 h 4909503"/>
              <a:gd name="connsiteX4" fmla="*/ 8306582 w 8959754"/>
              <a:gd name="connsiteY4" fmla="*/ 4895849 h 4909503"/>
              <a:gd name="connsiteX5" fmla="*/ 205570 w 8959754"/>
              <a:gd name="connsiteY5" fmla="*/ 4900612 h 4909503"/>
              <a:gd name="connsiteX6" fmla="*/ 10308 w 8959754"/>
              <a:gd name="connsiteY6" fmla="*/ 4681538 h 4909503"/>
              <a:gd name="connsiteX7" fmla="*/ 29358 w 8959754"/>
              <a:gd name="connsiteY7" fmla="*/ 176212 h 4909503"/>
              <a:gd name="connsiteX0" fmla="*/ 142875 w 8949446"/>
              <a:gd name="connsiteY0" fmla="*/ 2381 h 4909503"/>
              <a:gd name="connsiteX1" fmla="*/ 8253412 w 8949446"/>
              <a:gd name="connsiteY1" fmla="*/ 0 h 4909503"/>
              <a:gd name="connsiteX2" fmla="*/ 8501065 w 8949446"/>
              <a:gd name="connsiteY2" fmla="*/ 223836 h 4909503"/>
              <a:gd name="connsiteX3" fmla="*/ 8491537 w 8949446"/>
              <a:gd name="connsiteY3" fmla="*/ 4729162 h 4909503"/>
              <a:gd name="connsiteX4" fmla="*/ 8296274 w 8949446"/>
              <a:gd name="connsiteY4" fmla="*/ 4895849 h 4909503"/>
              <a:gd name="connsiteX5" fmla="*/ 195262 w 8949446"/>
              <a:gd name="connsiteY5" fmla="*/ 4900612 h 4909503"/>
              <a:gd name="connsiteX6" fmla="*/ 0 w 8949446"/>
              <a:gd name="connsiteY6" fmla="*/ 4681538 h 4909503"/>
              <a:gd name="connsiteX7" fmla="*/ 19050 w 8949446"/>
              <a:gd name="connsiteY7" fmla="*/ 176212 h 4909503"/>
              <a:gd name="connsiteX0" fmla="*/ 154092 w 8960663"/>
              <a:gd name="connsiteY0" fmla="*/ 2381 h 5076603"/>
              <a:gd name="connsiteX1" fmla="*/ 8264629 w 8960663"/>
              <a:gd name="connsiteY1" fmla="*/ 0 h 5076603"/>
              <a:gd name="connsiteX2" fmla="*/ 8512282 w 8960663"/>
              <a:gd name="connsiteY2" fmla="*/ 223836 h 5076603"/>
              <a:gd name="connsiteX3" fmla="*/ 8502754 w 8960663"/>
              <a:gd name="connsiteY3" fmla="*/ 4729162 h 5076603"/>
              <a:gd name="connsiteX4" fmla="*/ 8307491 w 8960663"/>
              <a:gd name="connsiteY4" fmla="*/ 4895849 h 5076603"/>
              <a:gd name="connsiteX5" fmla="*/ 206479 w 8960663"/>
              <a:gd name="connsiteY5" fmla="*/ 4900612 h 5076603"/>
              <a:gd name="connsiteX6" fmla="*/ 11217 w 8960663"/>
              <a:gd name="connsiteY6" fmla="*/ 4681538 h 5076603"/>
              <a:gd name="connsiteX7" fmla="*/ 25505 w 8960663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930 h 4901161"/>
              <a:gd name="connsiteX1" fmla="*/ 8253412 w 8501065"/>
              <a:gd name="connsiteY1" fmla="*/ 549 h 4901161"/>
              <a:gd name="connsiteX2" fmla="*/ 8501065 w 8501065"/>
              <a:gd name="connsiteY2" fmla="*/ 224385 h 4901161"/>
              <a:gd name="connsiteX3" fmla="*/ 8491537 w 8501065"/>
              <a:gd name="connsiteY3" fmla="*/ 4729711 h 4901161"/>
              <a:gd name="connsiteX4" fmla="*/ 8296274 w 8501065"/>
              <a:gd name="connsiteY4" fmla="*/ 4896398 h 4901161"/>
              <a:gd name="connsiteX5" fmla="*/ 195262 w 8501065"/>
              <a:gd name="connsiteY5" fmla="*/ 4901161 h 4901161"/>
              <a:gd name="connsiteX6" fmla="*/ 0 w 8501065"/>
              <a:gd name="connsiteY6" fmla="*/ 4682087 h 4901161"/>
              <a:gd name="connsiteX7" fmla="*/ 14288 w 8501065"/>
              <a:gd name="connsiteY7" fmla="*/ 195811 h 4901161"/>
              <a:gd name="connsiteX0" fmla="*/ 142875 w 8501065"/>
              <a:gd name="connsiteY0" fmla="*/ 3086 h 4901317"/>
              <a:gd name="connsiteX1" fmla="*/ 8253412 w 8501065"/>
              <a:gd name="connsiteY1" fmla="*/ 705 h 4901317"/>
              <a:gd name="connsiteX2" fmla="*/ 8501065 w 8501065"/>
              <a:gd name="connsiteY2" fmla="*/ 224541 h 4901317"/>
              <a:gd name="connsiteX3" fmla="*/ 8491537 w 8501065"/>
              <a:gd name="connsiteY3" fmla="*/ 4729867 h 4901317"/>
              <a:gd name="connsiteX4" fmla="*/ 8296274 w 8501065"/>
              <a:gd name="connsiteY4" fmla="*/ 4896554 h 4901317"/>
              <a:gd name="connsiteX5" fmla="*/ 195262 w 8501065"/>
              <a:gd name="connsiteY5" fmla="*/ 4901317 h 4901317"/>
              <a:gd name="connsiteX6" fmla="*/ 0 w 8501065"/>
              <a:gd name="connsiteY6" fmla="*/ 4682243 h 4901317"/>
              <a:gd name="connsiteX7" fmla="*/ 14288 w 8501065"/>
              <a:gd name="connsiteY7" fmla="*/ 195967 h 4901317"/>
              <a:gd name="connsiteX0" fmla="*/ 142875 w 8501065"/>
              <a:gd name="connsiteY0" fmla="*/ 2947 h 4901178"/>
              <a:gd name="connsiteX1" fmla="*/ 8253412 w 8501065"/>
              <a:gd name="connsiteY1" fmla="*/ 566 h 4901178"/>
              <a:gd name="connsiteX2" fmla="*/ 8501065 w 8501065"/>
              <a:gd name="connsiteY2" fmla="*/ 224402 h 4901178"/>
              <a:gd name="connsiteX3" fmla="*/ 8491537 w 8501065"/>
              <a:gd name="connsiteY3" fmla="*/ 4729728 h 4901178"/>
              <a:gd name="connsiteX4" fmla="*/ 8296274 w 8501065"/>
              <a:gd name="connsiteY4" fmla="*/ 4896415 h 4901178"/>
              <a:gd name="connsiteX5" fmla="*/ 195262 w 8501065"/>
              <a:gd name="connsiteY5" fmla="*/ 4901178 h 4901178"/>
              <a:gd name="connsiteX6" fmla="*/ 0 w 8501065"/>
              <a:gd name="connsiteY6" fmla="*/ 4682104 h 4901178"/>
              <a:gd name="connsiteX7" fmla="*/ 14288 w 8501065"/>
              <a:gd name="connsiteY7" fmla="*/ 195828 h 4901178"/>
              <a:gd name="connsiteX0" fmla="*/ 142875 w 8501065"/>
              <a:gd name="connsiteY0" fmla="*/ 3019 h 4901250"/>
              <a:gd name="connsiteX1" fmla="*/ 8253412 w 8501065"/>
              <a:gd name="connsiteY1" fmla="*/ 638 h 4901250"/>
              <a:gd name="connsiteX2" fmla="*/ 8501065 w 8501065"/>
              <a:gd name="connsiteY2" fmla="*/ 205424 h 4901250"/>
              <a:gd name="connsiteX3" fmla="*/ 8491537 w 8501065"/>
              <a:gd name="connsiteY3" fmla="*/ 4729800 h 4901250"/>
              <a:gd name="connsiteX4" fmla="*/ 8296274 w 8501065"/>
              <a:gd name="connsiteY4" fmla="*/ 4896487 h 4901250"/>
              <a:gd name="connsiteX5" fmla="*/ 195262 w 8501065"/>
              <a:gd name="connsiteY5" fmla="*/ 4901250 h 4901250"/>
              <a:gd name="connsiteX6" fmla="*/ 0 w 8501065"/>
              <a:gd name="connsiteY6" fmla="*/ 4682176 h 4901250"/>
              <a:gd name="connsiteX7" fmla="*/ 14288 w 8501065"/>
              <a:gd name="connsiteY7" fmla="*/ 195900 h 4901250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496302"/>
              <a:gd name="connsiteY0" fmla="*/ 2381 h 4900612"/>
              <a:gd name="connsiteX1" fmla="*/ 8253412 w 8496302"/>
              <a:gd name="connsiteY1" fmla="*/ 0 h 4900612"/>
              <a:gd name="connsiteX2" fmla="*/ 8496302 w 8496302"/>
              <a:gd name="connsiteY2" fmla="*/ 133348 h 4900612"/>
              <a:gd name="connsiteX3" fmla="*/ 8491537 w 8496302"/>
              <a:gd name="connsiteY3" fmla="*/ 4729162 h 4900612"/>
              <a:gd name="connsiteX4" fmla="*/ 8296274 w 8496302"/>
              <a:gd name="connsiteY4" fmla="*/ 4895849 h 4900612"/>
              <a:gd name="connsiteX5" fmla="*/ 195262 w 8496302"/>
              <a:gd name="connsiteY5" fmla="*/ 4900612 h 4900612"/>
              <a:gd name="connsiteX6" fmla="*/ 0 w 8496302"/>
              <a:gd name="connsiteY6" fmla="*/ 4681538 h 4900612"/>
              <a:gd name="connsiteX7" fmla="*/ 14288 w 8496302"/>
              <a:gd name="connsiteY7" fmla="*/ 195262 h 4900612"/>
              <a:gd name="connsiteX0" fmla="*/ 142875 w 8501064"/>
              <a:gd name="connsiteY0" fmla="*/ 2381 h 4900612"/>
              <a:gd name="connsiteX1" fmla="*/ 8253412 w 8501064"/>
              <a:gd name="connsiteY1" fmla="*/ 0 h 4900612"/>
              <a:gd name="connsiteX2" fmla="*/ 8501064 w 8501064"/>
              <a:gd name="connsiteY2" fmla="*/ 180973 h 4900612"/>
              <a:gd name="connsiteX3" fmla="*/ 8491537 w 8501064"/>
              <a:gd name="connsiteY3" fmla="*/ 4729162 h 4900612"/>
              <a:gd name="connsiteX4" fmla="*/ 8296274 w 8501064"/>
              <a:gd name="connsiteY4" fmla="*/ 4895849 h 4900612"/>
              <a:gd name="connsiteX5" fmla="*/ 195262 w 8501064"/>
              <a:gd name="connsiteY5" fmla="*/ 4900612 h 4900612"/>
              <a:gd name="connsiteX6" fmla="*/ 0 w 8501064"/>
              <a:gd name="connsiteY6" fmla="*/ 4681538 h 4900612"/>
              <a:gd name="connsiteX7" fmla="*/ 14288 w 8501064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501188"/>
              <a:gd name="connsiteY0" fmla="*/ 2381 h 4900612"/>
              <a:gd name="connsiteX1" fmla="*/ 8253412 w 8501188"/>
              <a:gd name="connsiteY1" fmla="*/ 0 h 4900612"/>
              <a:gd name="connsiteX2" fmla="*/ 8496301 w 8501188"/>
              <a:gd name="connsiteY2" fmla="*/ 161923 h 4900612"/>
              <a:gd name="connsiteX3" fmla="*/ 8491537 w 8501188"/>
              <a:gd name="connsiteY3" fmla="*/ 4729162 h 4900612"/>
              <a:gd name="connsiteX4" fmla="*/ 8296274 w 8501188"/>
              <a:gd name="connsiteY4" fmla="*/ 4895849 h 4900612"/>
              <a:gd name="connsiteX5" fmla="*/ 195262 w 8501188"/>
              <a:gd name="connsiteY5" fmla="*/ 4900612 h 4900612"/>
              <a:gd name="connsiteX6" fmla="*/ 0 w 8501188"/>
              <a:gd name="connsiteY6" fmla="*/ 4681538 h 4900612"/>
              <a:gd name="connsiteX7" fmla="*/ 14288 w 8501188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4793 h 5153024"/>
              <a:gd name="connsiteX1" fmla="*/ 8253412 w 8496301"/>
              <a:gd name="connsiteY1" fmla="*/ 252412 h 5153024"/>
              <a:gd name="connsiteX2" fmla="*/ 8496301 w 8496301"/>
              <a:gd name="connsiteY2" fmla="*/ 414335 h 5153024"/>
              <a:gd name="connsiteX3" fmla="*/ 8491537 w 8496301"/>
              <a:gd name="connsiteY3" fmla="*/ 4981574 h 5153024"/>
              <a:gd name="connsiteX4" fmla="*/ 8296274 w 8496301"/>
              <a:gd name="connsiteY4" fmla="*/ 5148261 h 5153024"/>
              <a:gd name="connsiteX5" fmla="*/ 195262 w 8496301"/>
              <a:gd name="connsiteY5" fmla="*/ 5153024 h 5153024"/>
              <a:gd name="connsiteX6" fmla="*/ 0 w 8496301"/>
              <a:gd name="connsiteY6" fmla="*/ 4933950 h 5153024"/>
              <a:gd name="connsiteX7" fmla="*/ 19050 w 8496301"/>
              <a:gd name="connsiteY7" fmla="*/ 0 h 5153024"/>
              <a:gd name="connsiteX0" fmla="*/ 142875 w 8496301"/>
              <a:gd name="connsiteY0" fmla="*/ 335755 h 5233986"/>
              <a:gd name="connsiteX1" fmla="*/ 8253412 w 8496301"/>
              <a:gd name="connsiteY1" fmla="*/ 333374 h 5233986"/>
              <a:gd name="connsiteX2" fmla="*/ 8496301 w 8496301"/>
              <a:gd name="connsiteY2" fmla="*/ 495297 h 5233986"/>
              <a:gd name="connsiteX3" fmla="*/ 8491537 w 8496301"/>
              <a:gd name="connsiteY3" fmla="*/ 5062536 h 5233986"/>
              <a:gd name="connsiteX4" fmla="*/ 8296274 w 8496301"/>
              <a:gd name="connsiteY4" fmla="*/ 5229223 h 5233986"/>
              <a:gd name="connsiteX5" fmla="*/ 195262 w 8496301"/>
              <a:gd name="connsiteY5" fmla="*/ 5233986 h 5233986"/>
              <a:gd name="connsiteX6" fmla="*/ 0 w 8496301"/>
              <a:gd name="connsiteY6" fmla="*/ 5014912 h 5233986"/>
              <a:gd name="connsiteX7" fmla="*/ 28575 w 8496301"/>
              <a:gd name="connsiteY7" fmla="*/ 0 h 5233986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56318 w 8509744"/>
              <a:gd name="connsiteY0" fmla="*/ 385740 h 5283971"/>
              <a:gd name="connsiteX1" fmla="*/ 8266855 w 8509744"/>
              <a:gd name="connsiteY1" fmla="*/ 383359 h 5283971"/>
              <a:gd name="connsiteX2" fmla="*/ 8509744 w 8509744"/>
              <a:gd name="connsiteY2" fmla="*/ 545282 h 5283971"/>
              <a:gd name="connsiteX3" fmla="*/ 8504980 w 8509744"/>
              <a:gd name="connsiteY3" fmla="*/ 5112521 h 5283971"/>
              <a:gd name="connsiteX4" fmla="*/ 8309717 w 8509744"/>
              <a:gd name="connsiteY4" fmla="*/ 5279208 h 5283971"/>
              <a:gd name="connsiteX5" fmla="*/ 208705 w 8509744"/>
              <a:gd name="connsiteY5" fmla="*/ 5283971 h 5283971"/>
              <a:gd name="connsiteX6" fmla="*/ 13443 w 8509744"/>
              <a:gd name="connsiteY6" fmla="*/ 5064897 h 5283971"/>
              <a:gd name="connsiteX7" fmla="*/ 18208 w 8509744"/>
              <a:gd name="connsiteY7" fmla="*/ 564335 h 5283971"/>
              <a:gd name="connsiteX8" fmla="*/ 27730 w 8509744"/>
              <a:gd name="connsiteY8" fmla="*/ 7122 h 5283971"/>
              <a:gd name="connsiteX0" fmla="*/ 142875 w 8496301"/>
              <a:gd name="connsiteY0" fmla="*/ 385740 h 5283971"/>
              <a:gd name="connsiteX1" fmla="*/ 8253412 w 8496301"/>
              <a:gd name="connsiteY1" fmla="*/ 383359 h 5283971"/>
              <a:gd name="connsiteX2" fmla="*/ 8496301 w 8496301"/>
              <a:gd name="connsiteY2" fmla="*/ 545282 h 5283971"/>
              <a:gd name="connsiteX3" fmla="*/ 8491537 w 8496301"/>
              <a:gd name="connsiteY3" fmla="*/ 5112521 h 5283971"/>
              <a:gd name="connsiteX4" fmla="*/ 8296274 w 8496301"/>
              <a:gd name="connsiteY4" fmla="*/ 5279208 h 5283971"/>
              <a:gd name="connsiteX5" fmla="*/ 195262 w 8496301"/>
              <a:gd name="connsiteY5" fmla="*/ 5283971 h 5283971"/>
              <a:gd name="connsiteX6" fmla="*/ 0 w 8496301"/>
              <a:gd name="connsiteY6" fmla="*/ 5064897 h 5283971"/>
              <a:gd name="connsiteX7" fmla="*/ 4765 w 8496301"/>
              <a:gd name="connsiteY7" fmla="*/ 564335 h 5283971"/>
              <a:gd name="connsiteX8" fmla="*/ 14287 w 8496301"/>
              <a:gd name="connsiteY8" fmla="*/ 7122 h 5283971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226218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6668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9" fmla="*/ 185737 w 8496301"/>
              <a:gd name="connsiteY9" fmla="*/ 7143 h 490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96301" h="4900612">
                <a:moveTo>
                  <a:pt x="185737" y="7143"/>
                </a:moveTo>
                <a:lnTo>
                  <a:pt x="8253412" y="0"/>
                </a:lnTo>
                <a:cubicBezTo>
                  <a:pt x="8402637" y="12699"/>
                  <a:pt x="8446294" y="47624"/>
                  <a:pt x="8496301" y="161923"/>
                </a:cubicBezTo>
                <a:lnTo>
                  <a:pt x="8491537" y="4729162"/>
                </a:lnTo>
                <a:cubicBezTo>
                  <a:pt x="8474074" y="4822825"/>
                  <a:pt x="8428037" y="4868861"/>
                  <a:pt x="8296274" y="4895849"/>
                </a:cubicBezTo>
                <a:lnTo>
                  <a:pt x="195262" y="4900612"/>
                </a:lnTo>
                <a:cubicBezTo>
                  <a:pt x="30956" y="4886325"/>
                  <a:pt x="11906" y="4772025"/>
                  <a:pt x="0" y="4681538"/>
                </a:cubicBezTo>
                <a:cubicBezTo>
                  <a:pt x="1588" y="3181351"/>
                  <a:pt x="3177" y="1681163"/>
                  <a:pt x="4765" y="180976"/>
                </a:cubicBezTo>
                <a:cubicBezTo>
                  <a:pt x="14289" y="69851"/>
                  <a:pt x="114301" y="-3173"/>
                  <a:pt x="176212" y="4763"/>
                </a:cubicBezTo>
                <a:lnTo>
                  <a:pt x="185737" y="7143"/>
                </a:ln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" name="TextBox 5"/>
          <p:cNvSpPr txBox="1"/>
          <p:nvPr/>
        </p:nvSpPr>
        <p:spPr>
          <a:xfrm>
            <a:off x="810000" y="2925942"/>
            <a:ext cx="105798" cy="34624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L1</a:t>
            </a:r>
          </a:p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L2</a:t>
            </a:r>
          </a:p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L3</a:t>
            </a:r>
            <a:endParaRPr lang="fi-FI" sz="750" b="1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806" name="Oval 805"/>
          <p:cNvSpPr>
            <a:spLocks noChangeArrowheads="1"/>
          </p:cNvSpPr>
          <p:nvPr/>
        </p:nvSpPr>
        <p:spPr bwMode="auto">
          <a:xfrm>
            <a:off x="619200" y="2793600"/>
            <a:ext cx="36000" cy="36000"/>
          </a:xfrm>
          <a:prstGeom prst="ellipse">
            <a:avLst/>
          </a:prstGeom>
          <a:solidFill>
            <a:srgbClr val="0066FF"/>
          </a:solidFill>
          <a:ln w="3175" algn="ctr">
            <a:noFill/>
            <a:round/>
            <a:headEnd type="none" w="sm" len="sm"/>
            <a:tailEnd type="none" w="sm" len="sm"/>
          </a:ln>
          <a:effectLst>
            <a:outerShdw blurRad="50800" sx="110000" sy="110000" algn="ctr" rotWithShape="0">
              <a:srgbClr val="ABCDFF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27" name="Oval 826"/>
          <p:cNvSpPr>
            <a:spLocks noChangeAspect="1" noChangeArrowheads="1"/>
          </p:cNvSpPr>
          <p:nvPr/>
        </p:nvSpPr>
        <p:spPr bwMode="auto">
          <a:xfrm>
            <a:off x="903600" y="3036624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28" name="Oval 827"/>
          <p:cNvSpPr>
            <a:spLocks noChangeAspect="1" noChangeArrowheads="1"/>
          </p:cNvSpPr>
          <p:nvPr/>
        </p:nvSpPr>
        <p:spPr bwMode="auto">
          <a:xfrm>
            <a:off x="903600" y="3081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1064" name="Oval 1063"/>
          <p:cNvSpPr>
            <a:spLocks noChangeAspect="1" noChangeArrowheads="1"/>
          </p:cNvSpPr>
          <p:nvPr/>
        </p:nvSpPr>
        <p:spPr bwMode="auto">
          <a:xfrm>
            <a:off x="903600" y="31248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89" name="Oval 588"/>
          <p:cNvSpPr>
            <a:spLocks noChangeAspect="1" noChangeArrowheads="1"/>
          </p:cNvSpPr>
          <p:nvPr/>
        </p:nvSpPr>
        <p:spPr bwMode="auto">
          <a:xfrm>
            <a:off x="903600" y="3281989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22" name="Freeform 521"/>
          <p:cNvSpPr/>
          <p:nvPr/>
        </p:nvSpPr>
        <p:spPr>
          <a:xfrm>
            <a:off x="5119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4" name="Freeform 723"/>
          <p:cNvSpPr>
            <a:spLocks noChangeAspect="1"/>
          </p:cNvSpPr>
          <p:nvPr/>
        </p:nvSpPr>
        <p:spPr>
          <a:xfrm rot="16200000">
            <a:off x="42040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BEBA8EAE-BF5A-486C-A8C5-ECC9F3942E4B}">
                  <a14:imgProps xmlns:a14="http://schemas.microsoft.com/office/drawing/2010/main" xmlns="">
                    <a14:imgLayer r:embed="rId9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0" name="Oval 809"/>
          <p:cNvSpPr>
            <a:spLocks noChangeAspect="1" noChangeArrowheads="1"/>
          </p:cNvSpPr>
          <p:nvPr/>
        </p:nvSpPr>
        <p:spPr bwMode="auto">
          <a:xfrm>
            <a:off x="47772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5" name="Oval 374"/>
          <p:cNvSpPr>
            <a:spLocks noChangeAspect="1" noChangeArrowheads="1"/>
          </p:cNvSpPr>
          <p:nvPr/>
        </p:nvSpPr>
        <p:spPr bwMode="auto">
          <a:xfrm>
            <a:off x="4777200" y="5619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623" name="Straight Connector 622"/>
          <p:cNvCxnSpPr>
            <a:cxnSpLocks noChangeShapeType="1"/>
          </p:cNvCxnSpPr>
          <p:nvPr/>
        </p:nvCxnSpPr>
        <p:spPr bwMode="auto">
          <a:xfrm>
            <a:off x="625457" y="579600"/>
            <a:ext cx="1720800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5" name="TextBox 624"/>
          <p:cNvSpPr txBox="1"/>
          <p:nvPr/>
        </p:nvSpPr>
        <p:spPr>
          <a:xfrm>
            <a:off x="619200" y="226800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80" name="Straight Connector 29695"/>
          <p:cNvCxnSpPr>
            <a:cxnSpLocks noChangeShapeType="1"/>
          </p:cNvCxnSpPr>
          <p:nvPr/>
        </p:nvCxnSpPr>
        <p:spPr bwMode="auto">
          <a:xfrm rot="10800000" flipV="1">
            <a:off x="7513200" y="39561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627" name="Donut 626"/>
          <p:cNvSpPr>
            <a:spLocks noChangeAspect="1"/>
          </p:cNvSpPr>
          <p:nvPr/>
        </p:nvSpPr>
        <p:spPr>
          <a:xfrm>
            <a:off x="7030048" y="270207"/>
            <a:ext cx="1512000" cy="1512000"/>
          </a:xfrm>
          <a:prstGeom prst="donut">
            <a:avLst>
              <a:gd name="adj" fmla="val 15746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25400">
            <a:gradFill>
              <a:gsLst>
                <a:gs pos="0">
                  <a:srgbClr val="000000"/>
                </a:gs>
                <a:gs pos="98000">
                  <a:srgbClr val="0A128C"/>
                </a:gs>
              </a:gsLst>
              <a:lin ang="5400000" scaled="0"/>
            </a:gradFill>
          </a:ln>
          <a:effectLst>
            <a:innerShdw blurRad="571500" dist="63500">
              <a:schemeClr val="bg1">
                <a:alpha val="36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28" name="Donut 627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3675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31" name="Text Box 13"/>
          <p:cNvSpPr txBox="1">
            <a:spLocks noChangeArrowheads="1"/>
          </p:cNvSpPr>
          <p:nvPr/>
        </p:nvSpPr>
        <p:spPr bwMode="auto">
          <a:xfrm>
            <a:off x="7794627" y="51667"/>
            <a:ext cx="464871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0,25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34" name="Block Arc 633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713292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58" name="Text Box 13"/>
          <p:cNvSpPr txBox="1">
            <a:spLocks noChangeArrowheads="1"/>
          </p:cNvSpPr>
          <p:nvPr/>
        </p:nvSpPr>
        <p:spPr bwMode="auto">
          <a:xfrm>
            <a:off x="8541328" y="506035"/>
            <a:ext cx="394339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1,3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66" name="Donut 665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4557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>
              <a:solidFill>
                <a:schemeClr val="tx1"/>
              </a:solidFill>
            </a:endParaRPr>
          </a:p>
        </p:txBody>
      </p:sp>
      <p:sp>
        <p:nvSpPr>
          <p:cNvPr id="671" name="Text Box 13"/>
          <p:cNvSpPr txBox="1">
            <a:spLocks noChangeArrowheads="1"/>
          </p:cNvSpPr>
          <p:nvPr/>
        </p:nvSpPr>
        <p:spPr bwMode="auto">
          <a:xfrm>
            <a:off x="6557573" y="1099267"/>
            <a:ext cx="394339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5,7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2" name="Text Box 13"/>
          <p:cNvSpPr txBox="1">
            <a:spLocks noChangeArrowheads="1"/>
          </p:cNvSpPr>
          <p:nvPr/>
        </p:nvSpPr>
        <p:spPr bwMode="auto">
          <a:xfrm>
            <a:off x="1284982" y="3173501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3" name="Text Box 13"/>
          <p:cNvSpPr txBox="1">
            <a:spLocks noChangeArrowheads="1"/>
          </p:cNvSpPr>
          <p:nvPr/>
        </p:nvSpPr>
        <p:spPr bwMode="auto">
          <a:xfrm>
            <a:off x="2735684" y="4578736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95959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95959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5" name="Text Box 13"/>
          <p:cNvSpPr txBox="1">
            <a:spLocks noChangeArrowheads="1"/>
          </p:cNvSpPr>
          <p:nvPr/>
        </p:nvSpPr>
        <p:spPr bwMode="auto">
          <a:xfrm>
            <a:off x="4752000" y="4580093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95959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95959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2" name="TextBox 611"/>
          <p:cNvSpPr txBox="1"/>
          <p:nvPr/>
        </p:nvSpPr>
        <p:spPr>
          <a:xfrm>
            <a:off x="0" y="-10579"/>
            <a:ext cx="2088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2800" b="1" i="1" dirty="0" smtClean="0">
                <a:solidFill>
                  <a:srgbClr val="FF0000"/>
                </a:solidFill>
              </a:rPr>
              <a:t>Origin_Case1</a:t>
            </a:r>
            <a:endParaRPr lang="fi-FI" sz="2800" b="1" i="1" dirty="0">
              <a:solidFill>
                <a:srgbClr val="FF0000"/>
              </a:solidFill>
            </a:endParaRPr>
          </a:p>
        </p:txBody>
      </p:sp>
      <p:grpSp>
        <p:nvGrpSpPr>
          <p:cNvPr id="482" name="Group 481"/>
          <p:cNvGrpSpPr>
            <a:grpSpLocks noChangeAspect="1"/>
          </p:cNvGrpSpPr>
          <p:nvPr/>
        </p:nvGrpSpPr>
        <p:grpSpPr>
          <a:xfrm>
            <a:off x="7696800" y="4244896"/>
            <a:ext cx="165317" cy="376200"/>
            <a:chOff x="3967200" y="3206735"/>
            <a:chExt cx="174017" cy="396000"/>
          </a:xfrm>
        </p:grpSpPr>
        <p:sp>
          <p:nvSpPr>
            <p:cNvPr id="511" name="Freeform 510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12" name="Group 511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13" name="Group 512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75" name="Group 574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77" name="Freeform 576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8" name="Freeform 577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6" name="Freeform 575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14" name="Group 513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73" name="Can 572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4" name="Can 573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1" name="Right Triangle 570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72" name="Right Triangle 571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521" name="Freeform 520"/>
          <p:cNvSpPr/>
          <p:nvPr/>
        </p:nvSpPr>
        <p:spPr>
          <a:xfrm>
            <a:off x="71280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98" name="Freeform 797"/>
          <p:cNvSpPr/>
          <p:nvPr/>
        </p:nvSpPr>
        <p:spPr>
          <a:xfrm>
            <a:off x="7128000" y="5724000"/>
            <a:ext cx="722906" cy="29340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  <a:gd name="connsiteX0" fmla="*/ 0 w 790198"/>
              <a:gd name="connsiteY0" fmla="*/ 1475741 h 1517273"/>
              <a:gd name="connsiteX1" fmla="*/ 721373 w 790198"/>
              <a:gd name="connsiteY1" fmla="*/ 1253358 h 1517273"/>
              <a:gd name="connsiteX2" fmla="*/ 668200 w 790198"/>
              <a:gd name="connsiteY2" fmla="*/ 0 h 1517273"/>
              <a:gd name="connsiteX0" fmla="*/ 0 w 790198"/>
              <a:gd name="connsiteY0" fmla="*/ 1475741 h 1553238"/>
              <a:gd name="connsiteX1" fmla="*/ 721373 w 790198"/>
              <a:gd name="connsiteY1" fmla="*/ 1253358 h 1553238"/>
              <a:gd name="connsiteX2" fmla="*/ 668200 w 790198"/>
              <a:gd name="connsiteY2" fmla="*/ 0 h 1553238"/>
              <a:gd name="connsiteX0" fmla="*/ 0 w 790198"/>
              <a:gd name="connsiteY0" fmla="*/ 1475741 h 1528430"/>
              <a:gd name="connsiteX1" fmla="*/ 721373 w 790198"/>
              <a:gd name="connsiteY1" fmla="*/ 1253358 h 1528430"/>
              <a:gd name="connsiteX2" fmla="*/ 668200 w 790198"/>
              <a:gd name="connsiteY2" fmla="*/ 0 h 1528430"/>
              <a:gd name="connsiteX0" fmla="*/ 0 w 790198"/>
              <a:gd name="connsiteY0" fmla="*/ 1475741 h 1537370"/>
              <a:gd name="connsiteX1" fmla="*/ 721373 w 790198"/>
              <a:gd name="connsiteY1" fmla="*/ 1253358 h 1537370"/>
              <a:gd name="connsiteX2" fmla="*/ 668200 w 790198"/>
              <a:gd name="connsiteY2" fmla="*/ 0 h 1537370"/>
              <a:gd name="connsiteX0" fmla="*/ 0 w 783983"/>
              <a:gd name="connsiteY0" fmla="*/ 1475741 h 1533151"/>
              <a:gd name="connsiteX1" fmla="*/ 714229 w 783983"/>
              <a:gd name="connsiteY1" fmla="*/ 1243833 h 1533151"/>
              <a:gd name="connsiteX2" fmla="*/ 668200 w 783983"/>
              <a:gd name="connsiteY2" fmla="*/ 0 h 1533151"/>
              <a:gd name="connsiteX0" fmla="*/ 0 w 783983"/>
              <a:gd name="connsiteY0" fmla="*/ 1475741 h 1539724"/>
              <a:gd name="connsiteX1" fmla="*/ 714229 w 783983"/>
              <a:gd name="connsiteY1" fmla="*/ 1243833 h 1539724"/>
              <a:gd name="connsiteX2" fmla="*/ 668200 w 783983"/>
              <a:gd name="connsiteY2" fmla="*/ 0 h 1539724"/>
              <a:gd name="connsiteX0" fmla="*/ 0 w 783983"/>
              <a:gd name="connsiteY0" fmla="*/ 1475741 h 1534774"/>
              <a:gd name="connsiteX1" fmla="*/ 714229 w 783983"/>
              <a:gd name="connsiteY1" fmla="*/ 1243833 h 1534774"/>
              <a:gd name="connsiteX2" fmla="*/ 668200 w 783983"/>
              <a:gd name="connsiteY2" fmla="*/ 0 h 1534774"/>
              <a:gd name="connsiteX0" fmla="*/ 0 w 728308"/>
              <a:gd name="connsiteY0" fmla="*/ 1475741 h 1534774"/>
              <a:gd name="connsiteX1" fmla="*/ 714229 w 728308"/>
              <a:gd name="connsiteY1" fmla="*/ 1243833 h 1534774"/>
              <a:gd name="connsiteX2" fmla="*/ 668200 w 728308"/>
              <a:gd name="connsiteY2" fmla="*/ 0 h 1534774"/>
              <a:gd name="connsiteX0" fmla="*/ 0 w 722906"/>
              <a:gd name="connsiteY0" fmla="*/ 1475741 h 1537235"/>
              <a:gd name="connsiteX1" fmla="*/ 714229 w 722906"/>
              <a:gd name="connsiteY1" fmla="*/ 1243833 h 1537235"/>
              <a:gd name="connsiteX2" fmla="*/ 668200 w 722906"/>
              <a:gd name="connsiteY2" fmla="*/ 0 h 1537235"/>
              <a:gd name="connsiteX0" fmla="*/ 0 w 722906"/>
              <a:gd name="connsiteY0" fmla="*/ 231908 h 293402"/>
              <a:gd name="connsiteX1" fmla="*/ 714229 w 722906"/>
              <a:gd name="connsiteY1" fmla="*/ 0 h 29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906" h="293402">
                <a:moveTo>
                  <a:pt x="0" y="231908"/>
                </a:moveTo>
                <a:cubicBezTo>
                  <a:pt x="293439" y="267220"/>
                  <a:pt x="794949" y="435663"/>
                  <a:pt x="714229" y="0"/>
                </a:cubicBezTo>
              </a:path>
            </a:pathLst>
          </a:custGeom>
          <a:noFill/>
          <a:ln w="19050">
            <a:solidFill>
              <a:srgbClr val="00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805" name="Freeform 804"/>
          <p:cNvSpPr/>
          <p:nvPr/>
        </p:nvSpPr>
        <p:spPr>
          <a:xfrm>
            <a:off x="7128000" y="5724000"/>
            <a:ext cx="720571" cy="294535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  <a:gd name="connsiteX0" fmla="*/ 0 w 877266"/>
              <a:gd name="connsiteY0" fmla="*/ 1475741 h 1541343"/>
              <a:gd name="connsiteX1" fmla="*/ 819004 w 877266"/>
              <a:gd name="connsiteY1" fmla="*/ 1339083 h 1541343"/>
              <a:gd name="connsiteX2" fmla="*/ 668200 w 877266"/>
              <a:gd name="connsiteY2" fmla="*/ 0 h 1541343"/>
              <a:gd name="connsiteX0" fmla="*/ 0 w 820637"/>
              <a:gd name="connsiteY0" fmla="*/ 1475741 h 1541343"/>
              <a:gd name="connsiteX1" fmla="*/ 819004 w 820637"/>
              <a:gd name="connsiteY1" fmla="*/ 1339083 h 1541343"/>
              <a:gd name="connsiteX2" fmla="*/ 668200 w 820637"/>
              <a:gd name="connsiteY2" fmla="*/ 0 h 1541343"/>
              <a:gd name="connsiteX0" fmla="*/ 0 w 820637"/>
              <a:gd name="connsiteY0" fmla="*/ 1475741 h 1569985"/>
              <a:gd name="connsiteX1" fmla="*/ 819004 w 820637"/>
              <a:gd name="connsiteY1" fmla="*/ 1339083 h 1569985"/>
              <a:gd name="connsiteX2" fmla="*/ 668200 w 820637"/>
              <a:gd name="connsiteY2" fmla="*/ 0 h 1569985"/>
              <a:gd name="connsiteX0" fmla="*/ 0 w 794589"/>
              <a:gd name="connsiteY0" fmla="*/ 1475741 h 1544215"/>
              <a:gd name="connsiteX1" fmla="*/ 792811 w 794589"/>
              <a:gd name="connsiteY1" fmla="*/ 1277170 h 1544215"/>
              <a:gd name="connsiteX2" fmla="*/ 668200 w 794589"/>
              <a:gd name="connsiteY2" fmla="*/ 0 h 1544215"/>
              <a:gd name="connsiteX0" fmla="*/ 0 w 796359"/>
              <a:gd name="connsiteY0" fmla="*/ 1475741 h 1555137"/>
              <a:gd name="connsiteX1" fmla="*/ 792811 w 796359"/>
              <a:gd name="connsiteY1" fmla="*/ 1277170 h 1555137"/>
              <a:gd name="connsiteX2" fmla="*/ 668200 w 796359"/>
              <a:gd name="connsiteY2" fmla="*/ 0 h 1555137"/>
              <a:gd name="connsiteX0" fmla="*/ 0 w 725537"/>
              <a:gd name="connsiteY0" fmla="*/ 1475741 h 1546976"/>
              <a:gd name="connsiteX1" fmla="*/ 721373 w 725537"/>
              <a:gd name="connsiteY1" fmla="*/ 1255738 h 1546976"/>
              <a:gd name="connsiteX2" fmla="*/ 668200 w 725537"/>
              <a:gd name="connsiteY2" fmla="*/ 0 h 1546976"/>
              <a:gd name="connsiteX0" fmla="*/ 0 w 723879"/>
              <a:gd name="connsiteY0" fmla="*/ 1475741 h 1504041"/>
              <a:gd name="connsiteX1" fmla="*/ 721373 w 723879"/>
              <a:gd name="connsiteY1" fmla="*/ 1255738 h 1504041"/>
              <a:gd name="connsiteX2" fmla="*/ 668200 w 723879"/>
              <a:gd name="connsiteY2" fmla="*/ 0 h 1504041"/>
              <a:gd name="connsiteX0" fmla="*/ 0 w 726712"/>
              <a:gd name="connsiteY0" fmla="*/ 1475741 h 1534491"/>
              <a:gd name="connsiteX1" fmla="*/ 721373 w 726712"/>
              <a:gd name="connsiteY1" fmla="*/ 1255738 h 1534491"/>
              <a:gd name="connsiteX2" fmla="*/ 668200 w 726712"/>
              <a:gd name="connsiteY2" fmla="*/ 0 h 1534491"/>
              <a:gd name="connsiteX0" fmla="*/ 0 w 731612"/>
              <a:gd name="connsiteY0" fmla="*/ 1475741 h 1530843"/>
              <a:gd name="connsiteX1" fmla="*/ 721373 w 731612"/>
              <a:gd name="connsiteY1" fmla="*/ 1255738 h 1530843"/>
              <a:gd name="connsiteX2" fmla="*/ 668200 w 731612"/>
              <a:gd name="connsiteY2" fmla="*/ 0 h 1530843"/>
              <a:gd name="connsiteX0" fmla="*/ 0 w 722215"/>
              <a:gd name="connsiteY0" fmla="*/ 1475741 h 1524857"/>
              <a:gd name="connsiteX1" fmla="*/ 711848 w 722215"/>
              <a:gd name="connsiteY1" fmla="*/ 1243832 h 1524857"/>
              <a:gd name="connsiteX2" fmla="*/ 668200 w 722215"/>
              <a:gd name="connsiteY2" fmla="*/ 0 h 1524857"/>
              <a:gd name="connsiteX0" fmla="*/ 0 w 725593"/>
              <a:gd name="connsiteY0" fmla="*/ 1475741 h 1543327"/>
              <a:gd name="connsiteX1" fmla="*/ 711848 w 725593"/>
              <a:gd name="connsiteY1" fmla="*/ 1243832 h 1543327"/>
              <a:gd name="connsiteX2" fmla="*/ 668200 w 725593"/>
              <a:gd name="connsiteY2" fmla="*/ 0 h 1543327"/>
              <a:gd name="connsiteX0" fmla="*/ 0 w 720571"/>
              <a:gd name="connsiteY0" fmla="*/ 1475741 h 1538367"/>
              <a:gd name="connsiteX1" fmla="*/ 711848 w 720571"/>
              <a:gd name="connsiteY1" fmla="*/ 1243832 h 1538367"/>
              <a:gd name="connsiteX2" fmla="*/ 668200 w 720571"/>
              <a:gd name="connsiteY2" fmla="*/ 0 h 1538367"/>
              <a:gd name="connsiteX0" fmla="*/ 0 w 720571"/>
              <a:gd name="connsiteY0" fmla="*/ 231909 h 294535"/>
              <a:gd name="connsiteX1" fmla="*/ 711848 w 720571"/>
              <a:gd name="connsiteY1" fmla="*/ 0 h 294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0571" h="294535">
                <a:moveTo>
                  <a:pt x="0" y="231909"/>
                </a:moveTo>
                <a:cubicBezTo>
                  <a:pt x="324395" y="271984"/>
                  <a:pt x="790135" y="433409"/>
                  <a:pt x="711848" y="0"/>
                </a:cubicBezTo>
              </a:path>
            </a:pathLst>
          </a:custGeom>
          <a:noFill/>
          <a:ln w="19050">
            <a:solidFill>
              <a:srgbClr val="0066FF"/>
            </a:solidFill>
          </a:ln>
          <a:effectLst>
            <a:glow rad="12700">
              <a:srgbClr val="FFFF00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816" name="Freeform 815"/>
          <p:cNvSpPr/>
          <p:nvPr/>
        </p:nvSpPr>
        <p:spPr>
          <a:xfrm>
            <a:off x="7128000" y="5670000"/>
            <a:ext cx="728331" cy="35118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  <a:gd name="connsiteX0" fmla="*/ 0 w 959984"/>
              <a:gd name="connsiteY0" fmla="*/ 1475741 h 1534707"/>
              <a:gd name="connsiteX1" fmla="*/ 911873 w 959984"/>
              <a:gd name="connsiteY1" fmla="*/ 1320033 h 1534707"/>
              <a:gd name="connsiteX2" fmla="*/ 668200 w 959984"/>
              <a:gd name="connsiteY2" fmla="*/ 0 h 1534707"/>
              <a:gd name="connsiteX0" fmla="*/ 0 w 948634"/>
              <a:gd name="connsiteY0" fmla="*/ 1475741 h 1534707"/>
              <a:gd name="connsiteX1" fmla="*/ 911873 w 948634"/>
              <a:gd name="connsiteY1" fmla="*/ 1320033 h 1534707"/>
              <a:gd name="connsiteX2" fmla="*/ 668200 w 948634"/>
              <a:gd name="connsiteY2" fmla="*/ 0 h 1534707"/>
              <a:gd name="connsiteX0" fmla="*/ 0 w 948634"/>
              <a:gd name="connsiteY0" fmla="*/ 1475741 h 1535474"/>
              <a:gd name="connsiteX1" fmla="*/ 911873 w 948634"/>
              <a:gd name="connsiteY1" fmla="*/ 1320033 h 1535474"/>
              <a:gd name="connsiteX2" fmla="*/ 668200 w 948634"/>
              <a:gd name="connsiteY2" fmla="*/ 0 h 153547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74933"/>
              <a:gd name="connsiteY0" fmla="*/ 1475741 h 1540654"/>
              <a:gd name="connsiteX1" fmla="*/ 926765 w 974933"/>
              <a:gd name="connsiteY1" fmla="*/ 1334925 h 1540654"/>
              <a:gd name="connsiteX2" fmla="*/ 668200 w 974933"/>
              <a:gd name="connsiteY2" fmla="*/ 0 h 1540654"/>
              <a:gd name="connsiteX0" fmla="*/ 0 w 978009"/>
              <a:gd name="connsiteY0" fmla="*/ 1475741 h 1540654"/>
              <a:gd name="connsiteX1" fmla="*/ 926765 w 978009"/>
              <a:gd name="connsiteY1" fmla="*/ 1334925 h 1540654"/>
              <a:gd name="connsiteX2" fmla="*/ 668200 w 978009"/>
              <a:gd name="connsiteY2" fmla="*/ 0 h 1540654"/>
              <a:gd name="connsiteX0" fmla="*/ 0 w 978009"/>
              <a:gd name="connsiteY0" fmla="*/ 1475741 h 1538730"/>
              <a:gd name="connsiteX1" fmla="*/ 926765 w 978009"/>
              <a:gd name="connsiteY1" fmla="*/ 1334925 h 1538730"/>
              <a:gd name="connsiteX2" fmla="*/ 668200 w 978009"/>
              <a:gd name="connsiteY2" fmla="*/ 0 h 1538730"/>
              <a:gd name="connsiteX0" fmla="*/ 0 w 978009"/>
              <a:gd name="connsiteY0" fmla="*/ 1475741 h 1591723"/>
              <a:gd name="connsiteX1" fmla="*/ 926765 w 978009"/>
              <a:gd name="connsiteY1" fmla="*/ 1334925 h 1591723"/>
              <a:gd name="connsiteX2" fmla="*/ 668200 w 978009"/>
              <a:gd name="connsiteY2" fmla="*/ 0 h 1591723"/>
              <a:gd name="connsiteX0" fmla="*/ 0 w 951047"/>
              <a:gd name="connsiteY0" fmla="*/ 1475741 h 1549180"/>
              <a:gd name="connsiteX1" fmla="*/ 926765 w 951047"/>
              <a:gd name="connsiteY1" fmla="*/ 1334925 h 1549180"/>
              <a:gd name="connsiteX2" fmla="*/ 668200 w 951047"/>
              <a:gd name="connsiteY2" fmla="*/ 0 h 1549180"/>
              <a:gd name="connsiteX0" fmla="*/ 0 w 976826"/>
              <a:gd name="connsiteY0" fmla="*/ 1475741 h 1550388"/>
              <a:gd name="connsiteX1" fmla="*/ 953572 w 976826"/>
              <a:gd name="connsiteY1" fmla="*/ 1337903 h 1550388"/>
              <a:gd name="connsiteX2" fmla="*/ 668200 w 976826"/>
              <a:gd name="connsiteY2" fmla="*/ 0 h 1550388"/>
              <a:gd name="connsiteX0" fmla="*/ 0 w 987937"/>
              <a:gd name="connsiteY0" fmla="*/ 1475741 h 1569849"/>
              <a:gd name="connsiteX1" fmla="*/ 953572 w 987937"/>
              <a:gd name="connsiteY1" fmla="*/ 1337903 h 1569849"/>
              <a:gd name="connsiteX2" fmla="*/ 668200 w 987937"/>
              <a:gd name="connsiteY2" fmla="*/ 0 h 1569849"/>
              <a:gd name="connsiteX0" fmla="*/ 0 w 1007788"/>
              <a:gd name="connsiteY0" fmla="*/ 1475741 h 1543908"/>
              <a:gd name="connsiteX1" fmla="*/ 974421 w 1007788"/>
              <a:gd name="connsiteY1" fmla="*/ 1275355 h 1543908"/>
              <a:gd name="connsiteX2" fmla="*/ 668200 w 1007788"/>
              <a:gd name="connsiteY2" fmla="*/ 0 h 1543908"/>
              <a:gd name="connsiteX0" fmla="*/ 0 w 998522"/>
              <a:gd name="connsiteY0" fmla="*/ 1475741 h 1533310"/>
              <a:gd name="connsiteX1" fmla="*/ 974421 w 998522"/>
              <a:gd name="connsiteY1" fmla="*/ 1275355 h 1533310"/>
              <a:gd name="connsiteX2" fmla="*/ 668200 w 998522"/>
              <a:gd name="connsiteY2" fmla="*/ 0 h 1533310"/>
              <a:gd name="connsiteX0" fmla="*/ 0 w 987048"/>
              <a:gd name="connsiteY0" fmla="*/ 1475741 h 1535163"/>
              <a:gd name="connsiteX1" fmla="*/ 962507 w 987048"/>
              <a:gd name="connsiteY1" fmla="*/ 1281312 h 1535163"/>
              <a:gd name="connsiteX2" fmla="*/ 668200 w 987048"/>
              <a:gd name="connsiteY2" fmla="*/ 0 h 1535163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7233"/>
              <a:gd name="connsiteY0" fmla="*/ 1475741 h 1542198"/>
              <a:gd name="connsiteX1" fmla="*/ 956550 w 987233"/>
              <a:gd name="connsiteY1" fmla="*/ 1302162 h 1542198"/>
              <a:gd name="connsiteX2" fmla="*/ 668200 w 987233"/>
              <a:gd name="connsiteY2" fmla="*/ 0 h 1542198"/>
              <a:gd name="connsiteX0" fmla="*/ 0 w 987233"/>
              <a:gd name="connsiteY0" fmla="*/ 1475741 h 1541372"/>
              <a:gd name="connsiteX1" fmla="*/ 956550 w 987233"/>
              <a:gd name="connsiteY1" fmla="*/ 1302162 h 1541372"/>
              <a:gd name="connsiteX2" fmla="*/ 668200 w 987233"/>
              <a:gd name="connsiteY2" fmla="*/ 0 h 1541372"/>
              <a:gd name="connsiteX0" fmla="*/ 0 w 992924"/>
              <a:gd name="connsiteY0" fmla="*/ 1475741 h 1534418"/>
              <a:gd name="connsiteX1" fmla="*/ 962507 w 992924"/>
              <a:gd name="connsiteY1" fmla="*/ 1281312 h 1534418"/>
              <a:gd name="connsiteX2" fmla="*/ 668200 w 992924"/>
              <a:gd name="connsiteY2" fmla="*/ 0 h 1534418"/>
              <a:gd name="connsiteX0" fmla="*/ 0 w 992924"/>
              <a:gd name="connsiteY0" fmla="*/ 1475741 h 1533495"/>
              <a:gd name="connsiteX1" fmla="*/ 962507 w 992924"/>
              <a:gd name="connsiteY1" fmla="*/ 1278334 h 1533495"/>
              <a:gd name="connsiteX2" fmla="*/ 668200 w 992924"/>
              <a:gd name="connsiteY2" fmla="*/ 0 h 1533495"/>
              <a:gd name="connsiteX0" fmla="*/ 0 w 984389"/>
              <a:gd name="connsiteY0" fmla="*/ 1475741 h 1533495"/>
              <a:gd name="connsiteX1" fmla="*/ 953571 w 984389"/>
              <a:gd name="connsiteY1" fmla="*/ 1278334 h 1533495"/>
              <a:gd name="connsiteX2" fmla="*/ 668200 w 984389"/>
              <a:gd name="connsiteY2" fmla="*/ 0 h 1533495"/>
              <a:gd name="connsiteX0" fmla="*/ 0 w 982523"/>
              <a:gd name="connsiteY0" fmla="*/ 1475741 h 1537430"/>
              <a:gd name="connsiteX1" fmla="*/ 953571 w 982523"/>
              <a:gd name="connsiteY1" fmla="*/ 1278334 h 1537430"/>
              <a:gd name="connsiteX2" fmla="*/ 668200 w 982523"/>
              <a:gd name="connsiteY2" fmla="*/ 0 h 1537430"/>
              <a:gd name="connsiteX0" fmla="*/ 0 w 986901"/>
              <a:gd name="connsiteY0" fmla="*/ 1475741 h 1537915"/>
              <a:gd name="connsiteX1" fmla="*/ 953571 w 986901"/>
              <a:gd name="connsiteY1" fmla="*/ 1278334 h 1537915"/>
              <a:gd name="connsiteX2" fmla="*/ 668200 w 986901"/>
              <a:gd name="connsiteY2" fmla="*/ 0 h 1537915"/>
              <a:gd name="connsiteX0" fmla="*/ 0 w 984254"/>
              <a:gd name="connsiteY0" fmla="*/ 1475741 h 1538091"/>
              <a:gd name="connsiteX1" fmla="*/ 953571 w 984254"/>
              <a:gd name="connsiteY1" fmla="*/ 1278334 h 1538091"/>
              <a:gd name="connsiteX2" fmla="*/ 668200 w 984254"/>
              <a:gd name="connsiteY2" fmla="*/ 0 h 1538091"/>
              <a:gd name="connsiteX0" fmla="*/ 0 w 979981"/>
              <a:gd name="connsiteY0" fmla="*/ 1475741 h 1538594"/>
              <a:gd name="connsiteX1" fmla="*/ 953571 w 979981"/>
              <a:gd name="connsiteY1" fmla="*/ 1278334 h 1538594"/>
              <a:gd name="connsiteX2" fmla="*/ 668200 w 979981"/>
              <a:gd name="connsiteY2" fmla="*/ 0 h 1538594"/>
              <a:gd name="connsiteX0" fmla="*/ 0 w 980641"/>
              <a:gd name="connsiteY0" fmla="*/ 1475741 h 1538594"/>
              <a:gd name="connsiteX1" fmla="*/ 953571 w 980641"/>
              <a:gd name="connsiteY1" fmla="*/ 1278334 h 1538594"/>
              <a:gd name="connsiteX2" fmla="*/ 668200 w 980641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8114"/>
              <a:gd name="connsiteY0" fmla="*/ 1475741 h 1538594"/>
              <a:gd name="connsiteX1" fmla="*/ 953571 w 978114"/>
              <a:gd name="connsiteY1" fmla="*/ 1278334 h 1538594"/>
              <a:gd name="connsiteX2" fmla="*/ 668200 w 978114"/>
              <a:gd name="connsiteY2" fmla="*/ 0 h 1538594"/>
              <a:gd name="connsiteX0" fmla="*/ 0 w 898749"/>
              <a:gd name="connsiteY0" fmla="*/ 1475741 h 1542694"/>
              <a:gd name="connsiteX1" fmla="*/ 870227 w 898749"/>
              <a:gd name="connsiteY1" fmla="*/ 1290240 h 1542694"/>
              <a:gd name="connsiteX2" fmla="*/ 668200 w 898749"/>
              <a:gd name="connsiteY2" fmla="*/ 0 h 1542694"/>
              <a:gd name="connsiteX0" fmla="*/ 0 w 873676"/>
              <a:gd name="connsiteY0" fmla="*/ 1475741 h 1542694"/>
              <a:gd name="connsiteX1" fmla="*/ 870227 w 873676"/>
              <a:gd name="connsiteY1" fmla="*/ 1290240 h 1542694"/>
              <a:gd name="connsiteX2" fmla="*/ 668200 w 873676"/>
              <a:gd name="connsiteY2" fmla="*/ 0 h 1542694"/>
              <a:gd name="connsiteX0" fmla="*/ 0 w 873676"/>
              <a:gd name="connsiteY0" fmla="*/ 1475741 h 1589439"/>
              <a:gd name="connsiteX1" fmla="*/ 870227 w 873676"/>
              <a:gd name="connsiteY1" fmla="*/ 1290240 h 1589439"/>
              <a:gd name="connsiteX2" fmla="*/ 668200 w 873676"/>
              <a:gd name="connsiteY2" fmla="*/ 0 h 1589439"/>
              <a:gd name="connsiteX0" fmla="*/ 0 w 890189"/>
              <a:gd name="connsiteY0" fmla="*/ 1475741 h 1541195"/>
              <a:gd name="connsiteX1" fmla="*/ 886896 w 890189"/>
              <a:gd name="connsiteY1" fmla="*/ 1171177 h 1541195"/>
              <a:gd name="connsiteX2" fmla="*/ 668200 w 890189"/>
              <a:gd name="connsiteY2" fmla="*/ 0 h 1541195"/>
              <a:gd name="connsiteX0" fmla="*/ 0 w 890189"/>
              <a:gd name="connsiteY0" fmla="*/ 1475741 h 1520304"/>
              <a:gd name="connsiteX1" fmla="*/ 886896 w 890189"/>
              <a:gd name="connsiteY1" fmla="*/ 1171177 h 1520304"/>
              <a:gd name="connsiteX2" fmla="*/ 668200 w 890189"/>
              <a:gd name="connsiteY2" fmla="*/ 0 h 1520304"/>
              <a:gd name="connsiteX0" fmla="*/ 0 w 803123"/>
              <a:gd name="connsiteY0" fmla="*/ 1475741 h 1545185"/>
              <a:gd name="connsiteX1" fmla="*/ 798790 w 803123"/>
              <a:gd name="connsiteY1" fmla="*/ 1235471 h 1545185"/>
              <a:gd name="connsiteX2" fmla="*/ 668200 w 803123"/>
              <a:gd name="connsiteY2" fmla="*/ 0 h 1545185"/>
              <a:gd name="connsiteX0" fmla="*/ 0 w 710144"/>
              <a:gd name="connsiteY0" fmla="*/ 1475741 h 1526040"/>
              <a:gd name="connsiteX1" fmla="*/ 703540 w 710144"/>
              <a:gd name="connsiteY1" fmla="*/ 1187846 h 1526040"/>
              <a:gd name="connsiteX2" fmla="*/ 668200 w 710144"/>
              <a:gd name="connsiteY2" fmla="*/ 0 h 1526040"/>
              <a:gd name="connsiteX0" fmla="*/ 0 w 728027"/>
              <a:gd name="connsiteY0" fmla="*/ 1475741 h 1549534"/>
              <a:gd name="connsiteX1" fmla="*/ 703540 w 728027"/>
              <a:gd name="connsiteY1" fmla="*/ 1187846 h 1549534"/>
              <a:gd name="connsiteX2" fmla="*/ 668200 w 728027"/>
              <a:gd name="connsiteY2" fmla="*/ 0 h 1549534"/>
              <a:gd name="connsiteX0" fmla="*/ 0 w 728331"/>
              <a:gd name="connsiteY0" fmla="*/ 1475741 h 1539027"/>
              <a:gd name="connsiteX1" fmla="*/ 703540 w 728331"/>
              <a:gd name="connsiteY1" fmla="*/ 1187846 h 1539027"/>
              <a:gd name="connsiteX2" fmla="*/ 668200 w 728331"/>
              <a:gd name="connsiteY2" fmla="*/ 0 h 1539027"/>
              <a:gd name="connsiteX0" fmla="*/ 0 w 728331"/>
              <a:gd name="connsiteY0" fmla="*/ 287895 h 351181"/>
              <a:gd name="connsiteX1" fmla="*/ 703540 w 728331"/>
              <a:gd name="connsiteY1" fmla="*/ 0 h 35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8331" h="351181">
                <a:moveTo>
                  <a:pt x="0" y="287895"/>
                </a:moveTo>
                <a:cubicBezTo>
                  <a:pt x="245814" y="308920"/>
                  <a:pt x="858538" y="529459"/>
                  <a:pt x="703540" y="0"/>
                </a:cubicBezTo>
              </a:path>
            </a:pathLst>
          </a:custGeom>
          <a:noFill/>
          <a:ln w="19050" cmpd="sng">
            <a:solidFill>
              <a:srgbClr val="217BFF">
                <a:alpha val="80000"/>
              </a:srgb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cxnSp>
        <p:nvCxnSpPr>
          <p:cNvPr id="874" name="Straight Connector 873"/>
          <p:cNvCxnSpPr>
            <a:stCxn id="716" idx="2"/>
            <a:endCxn id="716" idx="0"/>
          </p:cNvCxnSpPr>
          <p:nvPr/>
        </p:nvCxnSpPr>
        <p:spPr>
          <a:xfrm>
            <a:off x="5489209" y="43560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8" name="Straight Connector 707"/>
          <p:cNvCxnSpPr/>
          <p:nvPr/>
        </p:nvCxnSpPr>
        <p:spPr>
          <a:xfrm flipH="1">
            <a:off x="5489209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" name="Rectangle 715"/>
          <p:cNvSpPr>
            <a:spLocks noChangeAspect="1"/>
          </p:cNvSpPr>
          <p:nvPr/>
        </p:nvSpPr>
        <p:spPr>
          <a:xfrm flipV="1">
            <a:off x="5399209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04" name="Straight Connector 703"/>
          <p:cNvCxnSpPr/>
          <p:nvPr/>
        </p:nvCxnSpPr>
        <p:spPr>
          <a:xfrm>
            <a:off x="2412000" y="3960000"/>
            <a:ext cx="51192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Straight Connector 698"/>
          <p:cNvCxnSpPr/>
          <p:nvPr/>
        </p:nvCxnSpPr>
        <p:spPr>
          <a:xfrm>
            <a:off x="7531200" y="3960000"/>
            <a:ext cx="9720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/>
          <p:cNvCxnSpPr/>
          <p:nvPr/>
        </p:nvCxnSpPr>
        <p:spPr>
          <a:xfrm>
            <a:off x="2088000" y="3960000"/>
            <a:ext cx="3456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/>
          <p:cNvCxnSpPr/>
          <p:nvPr/>
        </p:nvCxnSpPr>
        <p:spPr>
          <a:xfrm>
            <a:off x="2440800" y="144000"/>
            <a:ext cx="120" cy="793476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/>
          <p:cNvCxnSpPr/>
          <p:nvPr/>
        </p:nvCxnSpPr>
        <p:spPr>
          <a:xfrm>
            <a:off x="2440800" y="1764000"/>
            <a:ext cx="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Arrow Connector 433"/>
          <p:cNvCxnSpPr/>
          <p:nvPr/>
        </p:nvCxnSpPr>
        <p:spPr>
          <a:xfrm flipV="1">
            <a:off x="2440800" y="2232000"/>
            <a:ext cx="12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/>
          <p:cNvCxnSpPr/>
          <p:nvPr/>
        </p:nvCxnSpPr>
        <p:spPr>
          <a:xfrm flipH="1">
            <a:off x="2440800" y="1465200"/>
            <a:ext cx="120" cy="13932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>
            <a:off x="2440800" y="3960000"/>
            <a:ext cx="51192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/>
          <p:cNvCxnSpPr/>
          <p:nvPr/>
        </p:nvCxnSpPr>
        <p:spPr>
          <a:xfrm flipH="1">
            <a:off x="7506000" y="3960000"/>
            <a:ext cx="120" cy="396000"/>
          </a:xfrm>
          <a:prstGeom prst="line">
            <a:avLst/>
          </a:prstGeom>
          <a:ln w="50800">
            <a:solidFill>
              <a:srgbClr val="006600"/>
            </a:solidFill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469"/>
          <p:cNvSpPr txBox="1">
            <a:spLocks noChangeArrowheads="1"/>
          </p:cNvSpPr>
          <p:nvPr/>
        </p:nvSpPr>
        <p:spPr bwMode="auto">
          <a:xfrm>
            <a:off x="2088000" y="2566800"/>
            <a:ext cx="215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3600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dirty="0" smtClean="0">
                <a:solidFill>
                  <a:srgbClr val="54545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1200" b="0" dirty="0" smtClean="0">
                <a:solidFill>
                  <a:srgbClr val="54545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1200" b="0" dirty="0">
              <a:solidFill>
                <a:srgbClr val="54545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56" name="Group 455"/>
          <p:cNvGrpSpPr>
            <a:grpSpLocks noChangeAspect="1"/>
          </p:cNvGrpSpPr>
          <p:nvPr/>
        </p:nvGrpSpPr>
        <p:grpSpPr>
          <a:xfrm>
            <a:off x="2657030" y="3949945"/>
            <a:ext cx="165317" cy="376200"/>
            <a:chOff x="3967200" y="3206735"/>
            <a:chExt cx="174017" cy="396000"/>
          </a:xfrm>
          <a:effectLst>
            <a:outerShdw blurRad="12700" dist="12700" dir="16200000" sx="99000" sy="99000" rotWithShape="0">
              <a:schemeClr val="bg1"/>
            </a:outerShdw>
          </a:effectLst>
        </p:grpSpPr>
        <p:sp>
          <p:nvSpPr>
            <p:cNvPr id="457" name="Freeform 456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58" name="Group 457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59" name="Group 458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66" name="Group 465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68" name="Freeform 467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9" name="Freeform 468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7" name="Freeform 466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60" name="Group 459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61" name="Group 460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64" name="Can 463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5" name="Can 464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2" name="Right Triangle 461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63" name="Right Triangle 462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406" name="Freeform 405"/>
          <p:cNvSpPr/>
          <p:nvPr/>
        </p:nvSpPr>
        <p:spPr>
          <a:xfrm>
            <a:off x="30888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993" name="Group 992"/>
          <p:cNvGrpSpPr>
            <a:grpSpLocks noChangeAspect="1"/>
          </p:cNvGrpSpPr>
          <p:nvPr/>
        </p:nvGrpSpPr>
        <p:grpSpPr>
          <a:xfrm>
            <a:off x="3670301" y="4273143"/>
            <a:ext cx="165317" cy="376200"/>
            <a:chOff x="3967200" y="3206735"/>
            <a:chExt cx="174017" cy="396000"/>
          </a:xfrm>
        </p:grpSpPr>
        <p:sp>
          <p:nvSpPr>
            <p:cNvPr id="994" name="Freeform 99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995" name="Group 99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996" name="Group 99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03" name="Group 100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05" name="Freeform 100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6" name="Freeform 100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04" name="Freeform 100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997" name="Group 99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998" name="Group 99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01" name="Can 100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2" name="Can 100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99" name="Right Triangle 99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00" name="Right Triangle 99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21" name="Group 420"/>
          <p:cNvGrpSpPr>
            <a:grpSpLocks noChangeAspect="1"/>
          </p:cNvGrpSpPr>
          <p:nvPr/>
        </p:nvGrpSpPr>
        <p:grpSpPr>
          <a:xfrm>
            <a:off x="3738438" y="3448164"/>
            <a:ext cx="165317" cy="376200"/>
            <a:chOff x="3967200" y="3206735"/>
            <a:chExt cx="174017" cy="396000"/>
          </a:xfrm>
        </p:grpSpPr>
        <p:sp>
          <p:nvSpPr>
            <p:cNvPr id="422" name="Freeform 421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23" name="Group 422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24" name="Group 4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38" name="Group 43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40" name="Freeform 43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41" name="Freeform 44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39" name="Freeform 43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25" name="Group 4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26" name="Group 4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29" name="Can 4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30" name="Can 4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27" name="Right Triangle 4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28" name="Right Triangle 4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30" name="Freeform 729"/>
          <p:cNvSpPr>
            <a:spLocks noChangeAspect="1"/>
          </p:cNvSpPr>
          <p:nvPr/>
        </p:nvSpPr>
        <p:spPr>
          <a:xfrm rot="16200000">
            <a:off x="2189887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BEBA8EAE-BF5A-486C-A8C5-ECC9F3942E4B}">
                  <a14:imgProps xmlns:a14="http://schemas.microsoft.com/office/drawing/2010/main" xmlns="">
                    <a14:imgLayer r:embed="rId9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7" name="Oval 806"/>
          <p:cNvSpPr>
            <a:spLocks noChangeAspect="1" noChangeArrowheads="1"/>
          </p:cNvSpPr>
          <p:nvPr/>
        </p:nvSpPr>
        <p:spPr bwMode="auto">
          <a:xfrm>
            <a:off x="27648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6" name="Oval 375"/>
          <p:cNvSpPr>
            <a:spLocks noChangeAspect="1" noChangeArrowheads="1"/>
          </p:cNvSpPr>
          <p:nvPr/>
        </p:nvSpPr>
        <p:spPr bwMode="auto">
          <a:xfrm>
            <a:off x="2764800" y="5618803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7" name="Oval 376"/>
          <p:cNvSpPr>
            <a:spLocks noChangeAspect="1" noChangeArrowheads="1"/>
          </p:cNvSpPr>
          <p:nvPr/>
        </p:nvSpPr>
        <p:spPr bwMode="auto">
          <a:xfrm>
            <a:off x="2732400" y="6282000"/>
            <a:ext cx="82800" cy="82800"/>
          </a:xfrm>
          <a:prstGeom prst="ellipse">
            <a:avLst/>
          </a:prstGeom>
          <a:solidFill>
            <a:srgbClr val="FF0000">
              <a:alpha val="80000"/>
            </a:srgbClr>
          </a:solidFill>
          <a:ln w="381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8" name="Oval 377"/>
          <p:cNvSpPr>
            <a:spLocks noChangeAspect="1" noChangeArrowheads="1"/>
          </p:cNvSpPr>
          <p:nvPr/>
        </p:nvSpPr>
        <p:spPr bwMode="auto">
          <a:xfrm>
            <a:off x="4744800" y="6282000"/>
            <a:ext cx="82800" cy="82800"/>
          </a:xfrm>
          <a:prstGeom prst="ellipse">
            <a:avLst/>
          </a:prstGeom>
          <a:solidFill>
            <a:srgbClr val="FF0000">
              <a:alpha val="80000"/>
            </a:srgbClr>
          </a:solidFill>
          <a:ln w="381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1" name="Text Box 13"/>
          <p:cNvSpPr txBox="1">
            <a:spLocks noChangeArrowheads="1"/>
          </p:cNvSpPr>
          <p:nvPr/>
        </p:nvSpPr>
        <p:spPr bwMode="auto">
          <a:xfrm>
            <a:off x="6775787" y="45792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4545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4545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432" name="Straight Connector 431"/>
          <p:cNvCxnSpPr/>
          <p:nvPr/>
        </p:nvCxnSpPr>
        <p:spPr>
          <a:xfrm flipV="1">
            <a:off x="2440800" y="2890800"/>
            <a:ext cx="0" cy="1080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Freeform 472"/>
          <p:cNvSpPr/>
          <p:nvPr/>
        </p:nvSpPr>
        <p:spPr>
          <a:xfrm>
            <a:off x="7128000" y="5670000"/>
            <a:ext cx="728331" cy="35118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  <a:gd name="connsiteX0" fmla="*/ 0 w 959984"/>
              <a:gd name="connsiteY0" fmla="*/ 1475741 h 1534707"/>
              <a:gd name="connsiteX1" fmla="*/ 911873 w 959984"/>
              <a:gd name="connsiteY1" fmla="*/ 1320033 h 1534707"/>
              <a:gd name="connsiteX2" fmla="*/ 668200 w 959984"/>
              <a:gd name="connsiteY2" fmla="*/ 0 h 1534707"/>
              <a:gd name="connsiteX0" fmla="*/ 0 w 948634"/>
              <a:gd name="connsiteY0" fmla="*/ 1475741 h 1534707"/>
              <a:gd name="connsiteX1" fmla="*/ 911873 w 948634"/>
              <a:gd name="connsiteY1" fmla="*/ 1320033 h 1534707"/>
              <a:gd name="connsiteX2" fmla="*/ 668200 w 948634"/>
              <a:gd name="connsiteY2" fmla="*/ 0 h 1534707"/>
              <a:gd name="connsiteX0" fmla="*/ 0 w 948634"/>
              <a:gd name="connsiteY0" fmla="*/ 1475741 h 1535474"/>
              <a:gd name="connsiteX1" fmla="*/ 911873 w 948634"/>
              <a:gd name="connsiteY1" fmla="*/ 1320033 h 1535474"/>
              <a:gd name="connsiteX2" fmla="*/ 668200 w 948634"/>
              <a:gd name="connsiteY2" fmla="*/ 0 h 153547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74933"/>
              <a:gd name="connsiteY0" fmla="*/ 1475741 h 1540654"/>
              <a:gd name="connsiteX1" fmla="*/ 926765 w 974933"/>
              <a:gd name="connsiteY1" fmla="*/ 1334925 h 1540654"/>
              <a:gd name="connsiteX2" fmla="*/ 668200 w 974933"/>
              <a:gd name="connsiteY2" fmla="*/ 0 h 1540654"/>
              <a:gd name="connsiteX0" fmla="*/ 0 w 978009"/>
              <a:gd name="connsiteY0" fmla="*/ 1475741 h 1540654"/>
              <a:gd name="connsiteX1" fmla="*/ 926765 w 978009"/>
              <a:gd name="connsiteY1" fmla="*/ 1334925 h 1540654"/>
              <a:gd name="connsiteX2" fmla="*/ 668200 w 978009"/>
              <a:gd name="connsiteY2" fmla="*/ 0 h 1540654"/>
              <a:gd name="connsiteX0" fmla="*/ 0 w 978009"/>
              <a:gd name="connsiteY0" fmla="*/ 1475741 h 1538730"/>
              <a:gd name="connsiteX1" fmla="*/ 926765 w 978009"/>
              <a:gd name="connsiteY1" fmla="*/ 1334925 h 1538730"/>
              <a:gd name="connsiteX2" fmla="*/ 668200 w 978009"/>
              <a:gd name="connsiteY2" fmla="*/ 0 h 1538730"/>
              <a:gd name="connsiteX0" fmla="*/ 0 w 978009"/>
              <a:gd name="connsiteY0" fmla="*/ 1475741 h 1591723"/>
              <a:gd name="connsiteX1" fmla="*/ 926765 w 978009"/>
              <a:gd name="connsiteY1" fmla="*/ 1334925 h 1591723"/>
              <a:gd name="connsiteX2" fmla="*/ 668200 w 978009"/>
              <a:gd name="connsiteY2" fmla="*/ 0 h 1591723"/>
              <a:gd name="connsiteX0" fmla="*/ 0 w 951047"/>
              <a:gd name="connsiteY0" fmla="*/ 1475741 h 1549180"/>
              <a:gd name="connsiteX1" fmla="*/ 926765 w 951047"/>
              <a:gd name="connsiteY1" fmla="*/ 1334925 h 1549180"/>
              <a:gd name="connsiteX2" fmla="*/ 668200 w 951047"/>
              <a:gd name="connsiteY2" fmla="*/ 0 h 1549180"/>
              <a:gd name="connsiteX0" fmla="*/ 0 w 976826"/>
              <a:gd name="connsiteY0" fmla="*/ 1475741 h 1550388"/>
              <a:gd name="connsiteX1" fmla="*/ 953572 w 976826"/>
              <a:gd name="connsiteY1" fmla="*/ 1337903 h 1550388"/>
              <a:gd name="connsiteX2" fmla="*/ 668200 w 976826"/>
              <a:gd name="connsiteY2" fmla="*/ 0 h 1550388"/>
              <a:gd name="connsiteX0" fmla="*/ 0 w 987937"/>
              <a:gd name="connsiteY0" fmla="*/ 1475741 h 1569849"/>
              <a:gd name="connsiteX1" fmla="*/ 953572 w 987937"/>
              <a:gd name="connsiteY1" fmla="*/ 1337903 h 1569849"/>
              <a:gd name="connsiteX2" fmla="*/ 668200 w 987937"/>
              <a:gd name="connsiteY2" fmla="*/ 0 h 1569849"/>
              <a:gd name="connsiteX0" fmla="*/ 0 w 1007788"/>
              <a:gd name="connsiteY0" fmla="*/ 1475741 h 1543908"/>
              <a:gd name="connsiteX1" fmla="*/ 974421 w 1007788"/>
              <a:gd name="connsiteY1" fmla="*/ 1275355 h 1543908"/>
              <a:gd name="connsiteX2" fmla="*/ 668200 w 1007788"/>
              <a:gd name="connsiteY2" fmla="*/ 0 h 1543908"/>
              <a:gd name="connsiteX0" fmla="*/ 0 w 998522"/>
              <a:gd name="connsiteY0" fmla="*/ 1475741 h 1533310"/>
              <a:gd name="connsiteX1" fmla="*/ 974421 w 998522"/>
              <a:gd name="connsiteY1" fmla="*/ 1275355 h 1533310"/>
              <a:gd name="connsiteX2" fmla="*/ 668200 w 998522"/>
              <a:gd name="connsiteY2" fmla="*/ 0 h 1533310"/>
              <a:gd name="connsiteX0" fmla="*/ 0 w 987048"/>
              <a:gd name="connsiteY0" fmla="*/ 1475741 h 1535163"/>
              <a:gd name="connsiteX1" fmla="*/ 962507 w 987048"/>
              <a:gd name="connsiteY1" fmla="*/ 1281312 h 1535163"/>
              <a:gd name="connsiteX2" fmla="*/ 668200 w 987048"/>
              <a:gd name="connsiteY2" fmla="*/ 0 h 1535163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7233"/>
              <a:gd name="connsiteY0" fmla="*/ 1475741 h 1542198"/>
              <a:gd name="connsiteX1" fmla="*/ 956550 w 987233"/>
              <a:gd name="connsiteY1" fmla="*/ 1302162 h 1542198"/>
              <a:gd name="connsiteX2" fmla="*/ 668200 w 987233"/>
              <a:gd name="connsiteY2" fmla="*/ 0 h 1542198"/>
              <a:gd name="connsiteX0" fmla="*/ 0 w 987233"/>
              <a:gd name="connsiteY0" fmla="*/ 1475741 h 1541372"/>
              <a:gd name="connsiteX1" fmla="*/ 956550 w 987233"/>
              <a:gd name="connsiteY1" fmla="*/ 1302162 h 1541372"/>
              <a:gd name="connsiteX2" fmla="*/ 668200 w 987233"/>
              <a:gd name="connsiteY2" fmla="*/ 0 h 1541372"/>
              <a:gd name="connsiteX0" fmla="*/ 0 w 992924"/>
              <a:gd name="connsiteY0" fmla="*/ 1475741 h 1534418"/>
              <a:gd name="connsiteX1" fmla="*/ 962507 w 992924"/>
              <a:gd name="connsiteY1" fmla="*/ 1281312 h 1534418"/>
              <a:gd name="connsiteX2" fmla="*/ 668200 w 992924"/>
              <a:gd name="connsiteY2" fmla="*/ 0 h 1534418"/>
              <a:gd name="connsiteX0" fmla="*/ 0 w 992924"/>
              <a:gd name="connsiteY0" fmla="*/ 1475741 h 1533495"/>
              <a:gd name="connsiteX1" fmla="*/ 962507 w 992924"/>
              <a:gd name="connsiteY1" fmla="*/ 1278334 h 1533495"/>
              <a:gd name="connsiteX2" fmla="*/ 668200 w 992924"/>
              <a:gd name="connsiteY2" fmla="*/ 0 h 1533495"/>
              <a:gd name="connsiteX0" fmla="*/ 0 w 984389"/>
              <a:gd name="connsiteY0" fmla="*/ 1475741 h 1533495"/>
              <a:gd name="connsiteX1" fmla="*/ 953571 w 984389"/>
              <a:gd name="connsiteY1" fmla="*/ 1278334 h 1533495"/>
              <a:gd name="connsiteX2" fmla="*/ 668200 w 984389"/>
              <a:gd name="connsiteY2" fmla="*/ 0 h 1533495"/>
              <a:gd name="connsiteX0" fmla="*/ 0 w 982523"/>
              <a:gd name="connsiteY0" fmla="*/ 1475741 h 1537430"/>
              <a:gd name="connsiteX1" fmla="*/ 953571 w 982523"/>
              <a:gd name="connsiteY1" fmla="*/ 1278334 h 1537430"/>
              <a:gd name="connsiteX2" fmla="*/ 668200 w 982523"/>
              <a:gd name="connsiteY2" fmla="*/ 0 h 1537430"/>
              <a:gd name="connsiteX0" fmla="*/ 0 w 986901"/>
              <a:gd name="connsiteY0" fmla="*/ 1475741 h 1537915"/>
              <a:gd name="connsiteX1" fmla="*/ 953571 w 986901"/>
              <a:gd name="connsiteY1" fmla="*/ 1278334 h 1537915"/>
              <a:gd name="connsiteX2" fmla="*/ 668200 w 986901"/>
              <a:gd name="connsiteY2" fmla="*/ 0 h 1537915"/>
              <a:gd name="connsiteX0" fmla="*/ 0 w 984254"/>
              <a:gd name="connsiteY0" fmla="*/ 1475741 h 1538091"/>
              <a:gd name="connsiteX1" fmla="*/ 953571 w 984254"/>
              <a:gd name="connsiteY1" fmla="*/ 1278334 h 1538091"/>
              <a:gd name="connsiteX2" fmla="*/ 668200 w 984254"/>
              <a:gd name="connsiteY2" fmla="*/ 0 h 1538091"/>
              <a:gd name="connsiteX0" fmla="*/ 0 w 979981"/>
              <a:gd name="connsiteY0" fmla="*/ 1475741 h 1538594"/>
              <a:gd name="connsiteX1" fmla="*/ 953571 w 979981"/>
              <a:gd name="connsiteY1" fmla="*/ 1278334 h 1538594"/>
              <a:gd name="connsiteX2" fmla="*/ 668200 w 979981"/>
              <a:gd name="connsiteY2" fmla="*/ 0 h 1538594"/>
              <a:gd name="connsiteX0" fmla="*/ 0 w 980641"/>
              <a:gd name="connsiteY0" fmla="*/ 1475741 h 1538594"/>
              <a:gd name="connsiteX1" fmla="*/ 953571 w 980641"/>
              <a:gd name="connsiteY1" fmla="*/ 1278334 h 1538594"/>
              <a:gd name="connsiteX2" fmla="*/ 668200 w 980641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8114"/>
              <a:gd name="connsiteY0" fmla="*/ 1475741 h 1538594"/>
              <a:gd name="connsiteX1" fmla="*/ 953571 w 978114"/>
              <a:gd name="connsiteY1" fmla="*/ 1278334 h 1538594"/>
              <a:gd name="connsiteX2" fmla="*/ 668200 w 978114"/>
              <a:gd name="connsiteY2" fmla="*/ 0 h 1538594"/>
              <a:gd name="connsiteX0" fmla="*/ 0 w 898749"/>
              <a:gd name="connsiteY0" fmla="*/ 1475741 h 1542694"/>
              <a:gd name="connsiteX1" fmla="*/ 870227 w 898749"/>
              <a:gd name="connsiteY1" fmla="*/ 1290240 h 1542694"/>
              <a:gd name="connsiteX2" fmla="*/ 668200 w 898749"/>
              <a:gd name="connsiteY2" fmla="*/ 0 h 1542694"/>
              <a:gd name="connsiteX0" fmla="*/ 0 w 873676"/>
              <a:gd name="connsiteY0" fmla="*/ 1475741 h 1542694"/>
              <a:gd name="connsiteX1" fmla="*/ 870227 w 873676"/>
              <a:gd name="connsiteY1" fmla="*/ 1290240 h 1542694"/>
              <a:gd name="connsiteX2" fmla="*/ 668200 w 873676"/>
              <a:gd name="connsiteY2" fmla="*/ 0 h 1542694"/>
              <a:gd name="connsiteX0" fmla="*/ 0 w 873676"/>
              <a:gd name="connsiteY0" fmla="*/ 1475741 h 1589439"/>
              <a:gd name="connsiteX1" fmla="*/ 870227 w 873676"/>
              <a:gd name="connsiteY1" fmla="*/ 1290240 h 1589439"/>
              <a:gd name="connsiteX2" fmla="*/ 668200 w 873676"/>
              <a:gd name="connsiteY2" fmla="*/ 0 h 1589439"/>
              <a:gd name="connsiteX0" fmla="*/ 0 w 890189"/>
              <a:gd name="connsiteY0" fmla="*/ 1475741 h 1541195"/>
              <a:gd name="connsiteX1" fmla="*/ 886896 w 890189"/>
              <a:gd name="connsiteY1" fmla="*/ 1171177 h 1541195"/>
              <a:gd name="connsiteX2" fmla="*/ 668200 w 890189"/>
              <a:gd name="connsiteY2" fmla="*/ 0 h 1541195"/>
              <a:gd name="connsiteX0" fmla="*/ 0 w 890189"/>
              <a:gd name="connsiteY0" fmla="*/ 1475741 h 1520304"/>
              <a:gd name="connsiteX1" fmla="*/ 886896 w 890189"/>
              <a:gd name="connsiteY1" fmla="*/ 1171177 h 1520304"/>
              <a:gd name="connsiteX2" fmla="*/ 668200 w 890189"/>
              <a:gd name="connsiteY2" fmla="*/ 0 h 1520304"/>
              <a:gd name="connsiteX0" fmla="*/ 0 w 803123"/>
              <a:gd name="connsiteY0" fmla="*/ 1475741 h 1545185"/>
              <a:gd name="connsiteX1" fmla="*/ 798790 w 803123"/>
              <a:gd name="connsiteY1" fmla="*/ 1235471 h 1545185"/>
              <a:gd name="connsiteX2" fmla="*/ 668200 w 803123"/>
              <a:gd name="connsiteY2" fmla="*/ 0 h 1545185"/>
              <a:gd name="connsiteX0" fmla="*/ 0 w 710144"/>
              <a:gd name="connsiteY0" fmla="*/ 1475741 h 1526040"/>
              <a:gd name="connsiteX1" fmla="*/ 703540 w 710144"/>
              <a:gd name="connsiteY1" fmla="*/ 1187846 h 1526040"/>
              <a:gd name="connsiteX2" fmla="*/ 668200 w 710144"/>
              <a:gd name="connsiteY2" fmla="*/ 0 h 1526040"/>
              <a:gd name="connsiteX0" fmla="*/ 0 w 728027"/>
              <a:gd name="connsiteY0" fmla="*/ 1475741 h 1549534"/>
              <a:gd name="connsiteX1" fmla="*/ 703540 w 728027"/>
              <a:gd name="connsiteY1" fmla="*/ 1187846 h 1549534"/>
              <a:gd name="connsiteX2" fmla="*/ 668200 w 728027"/>
              <a:gd name="connsiteY2" fmla="*/ 0 h 1549534"/>
              <a:gd name="connsiteX0" fmla="*/ 0 w 728331"/>
              <a:gd name="connsiteY0" fmla="*/ 1475741 h 1539027"/>
              <a:gd name="connsiteX1" fmla="*/ 703540 w 728331"/>
              <a:gd name="connsiteY1" fmla="*/ 1187846 h 1539027"/>
              <a:gd name="connsiteX2" fmla="*/ 668200 w 728331"/>
              <a:gd name="connsiteY2" fmla="*/ 0 h 1539027"/>
              <a:gd name="connsiteX0" fmla="*/ 0 w 728331"/>
              <a:gd name="connsiteY0" fmla="*/ 287895 h 351181"/>
              <a:gd name="connsiteX1" fmla="*/ 703540 w 728331"/>
              <a:gd name="connsiteY1" fmla="*/ 0 h 35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8331" h="351181">
                <a:moveTo>
                  <a:pt x="0" y="287895"/>
                </a:moveTo>
                <a:cubicBezTo>
                  <a:pt x="245814" y="308920"/>
                  <a:pt x="858538" y="529459"/>
                  <a:pt x="703540" y="0"/>
                </a:cubicBezTo>
              </a:path>
            </a:pathLst>
          </a:custGeom>
          <a:noFill/>
          <a:ln w="19050" cmpd="sng">
            <a:solidFill>
              <a:srgbClr val="217BFF">
                <a:alpha val="70000"/>
              </a:srgb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725" name="Freeform 724"/>
          <p:cNvSpPr>
            <a:spLocks noChangeAspect="1"/>
          </p:cNvSpPr>
          <p:nvPr/>
        </p:nvSpPr>
        <p:spPr>
          <a:xfrm rot="16200000">
            <a:off x="62164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8" cstate="print">
              <a:extLst>
                <a:ext uri="{BEBA8EAE-BF5A-486C-A8C5-ECC9F3942E4B}">
                  <a14:imgProps xmlns:a14="http://schemas.microsoft.com/office/drawing/2010/main" xmlns="">
                    <a14:imgLayer r:embed="rId9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1" name="Oval 810"/>
          <p:cNvSpPr>
            <a:spLocks noChangeAspect="1" noChangeArrowheads="1"/>
          </p:cNvSpPr>
          <p:nvPr/>
        </p:nvSpPr>
        <p:spPr bwMode="auto">
          <a:xfrm>
            <a:off x="6789600" y="5176800"/>
            <a:ext cx="32400" cy="32400"/>
          </a:xfrm>
          <a:prstGeom prst="ellipse">
            <a:avLst/>
          </a:prstGeom>
          <a:gradFill flip="none" rotWithShape="1"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  <a:tileRect/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12" name="Oval 811"/>
          <p:cNvSpPr>
            <a:spLocks noChangeAspect="1" noChangeArrowheads="1"/>
          </p:cNvSpPr>
          <p:nvPr/>
        </p:nvSpPr>
        <p:spPr bwMode="auto">
          <a:xfrm>
            <a:off x="6786000" y="54144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57" name="Oval 356"/>
          <p:cNvSpPr>
            <a:spLocks noChangeAspect="1" noChangeArrowheads="1"/>
          </p:cNvSpPr>
          <p:nvPr/>
        </p:nvSpPr>
        <p:spPr bwMode="auto">
          <a:xfrm>
            <a:off x="6786000" y="56952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2" name="Oval 371"/>
          <p:cNvSpPr>
            <a:spLocks noChangeAspect="1" noChangeArrowheads="1"/>
          </p:cNvSpPr>
          <p:nvPr/>
        </p:nvSpPr>
        <p:spPr bwMode="auto">
          <a:xfrm>
            <a:off x="6786000" y="5619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2" name="Oval 471"/>
          <p:cNvSpPr>
            <a:spLocks noChangeAspect="1" noChangeArrowheads="1"/>
          </p:cNvSpPr>
          <p:nvPr/>
        </p:nvSpPr>
        <p:spPr bwMode="auto">
          <a:xfrm>
            <a:off x="6793200" y="52992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4" name="Oval 473"/>
          <p:cNvSpPr>
            <a:spLocks noChangeAspect="1" noChangeArrowheads="1"/>
          </p:cNvSpPr>
          <p:nvPr/>
        </p:nvSpPr>
        <p:spPr bwMode="auto">
          <a:xfrm>
            <a:off x="6890400" y="478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61" name="Oval 360"/>
          <p:cNvSpPr>
            <a:spLocks noChangeAspect="1" noChangeArrowheads="1"/>
          </p:cNvSpPr>
          <p:nvPr/>
        </p:nvSpPr>
        <p:spPr bwMode="auto">
          <a:xfrm>
            <a:off x="1033200" y="3569240"/>
            <a:ext cx="115200" cy="115200"/>
          </a:xfrm>
          <a:prstGeom prst="ellipse">
            <a:avLst/>
          </a:prstGeom>
          <a:solidFill>
            <a:srgbClr val="FF0000">
              <a:alpha val="70000"/>
            </a:srgbClr>
          </a:solidFill>
          <a:ln w="635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56" name="Block Arc 655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3528332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60" name="Donut 659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4671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61" name="Block Arc 660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15405354"/>
              <a:gd name="adj2" fmla="val 21584449"/>
              <a:gd name="adj3" fmla="val 15023"/>
            </a:avLst>
          </a:prstGeom>
          <a:gradFill flip="none" rotWithShape="1">
            <a:gsLst>
              <a:gs pos="81000">
                <a:srgbClr val="050943"/>
              </a:gs>
              <a:gs pos="43000">
                <a:srgbClr val="0A128C"/>
              </a:gs>
              <a:gs pos="0">
                <a:srgbClr val="181CC7"/>
              </a:gs>
            </a:gsLst>
            <a:path path="circle">
              <a:fillToRect t="100000" r="100000"/>
            </a:path>
            <a:tileRect l="-100000" b="-100000"/>
          </a:gradFill>
          <a:ln w="19050">
            <a:noFill/>
          </a:ln>
          <a:effectLst>
            <a:innerShdw blurRad="571500" dist="63500">
              <a:schemeClr val="bg1">
                <a:alpha val="2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grpSp>
        <p:nvGrpSpPr>
          <p:cNvPr id="636" name="Group 635"/>
          <p:cNvGrpSpPr>
            <a:grpSpLocks/>
          </p:cNvGrpSpPr>
          <p:nvPr/>
        </p:nvGrpSpPr>
        <p:grpSpPr>
          <a:xfrm>
            <a:off x="7080448" y="263007"/>
            <a:ext cx="1413225" cy="1512000"/>
            <a:chOff x="5040000" y="2492896"/>
            <a:chExt cx="2803942" cy="2959876"/>
          </a:xfrm>
        </p:grpSpPr>
        <p:sp>
          <p:nvSpPr>
            <p:cNvPr id="637" name="TextBox 636"/>
            <p:cNvSpPr txBox="1"/>
            <p:nvPr/>
          </p:nvSpPr>
          <p:spPr>
            <a:xfrm>
              <a:off x="6369615" y="2492896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0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39" name="TextBox 638"/>
            <p:cNvSpPr txBox="1"/>
            <p:nvPr/>
          </p:nvSpPr>
          <p:spPr>
            <a:xfrm>
              <a:off x="7308303" y="2906060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1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7704001" y="3791523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2</a:t>
              </a:r>
            </a:p>
          </p:txBody>
        </p:sp>
        <p:sp>
          <p:nvSpPr>
            <p:cNvPr id="642" name="TextBox 641"/>
            <p:cNvSpPr txBox="1"/>
            <p:nvPr/>
          </p:nvSpPr>
          <p:spPr>
            <a:xfrm>
              <a:off x="7308304" y="4679999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3</a:t>
              </a:r>
            </a:p>
          </p:txBody>
        </p:sp>
        <p:sp>
          <p:nvSpPr>
            <p:cNvPr id="643" name="TextBox 642"/>
            <p:cNvSpPr txBox="1"/>
            <p:nvPr/>
          </p:nvSpPr>
          <p:spPr>
            <a:xfrm>
              <a:off x="6358508" y="5086345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4</a:t>
              </a: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5441465" y="4751998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</a:t>
              </a:r>
            </a:p>
          </p:txBody>
        </p:sp>
        <p:sp>
          <p:nvSpPr>
            <p:cNvPr id="645" name="TextBox 644"/>
            <p:cNvSpPr txBox="1">
              <a:spLocks noChangeAspect="1"/>
            </p:cNvSpPr>
            <p:nvPr/>
          </p:nvSpPr>
          <p:spPr>
            <a:xfrm>
              <a:off x="5040000" y="3791524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6</a:t>
              </a:r>
            </a:p>
          </p:txBody>
        </p:sp>
        <p:sp>
          <p:nvSpPr>
            <p:cNvPr id="646" name="TextBox 645"/>
            <p:cNvSpPr txBox="1"/>
            <p:nvPr/>
          </p:nvSpPr>
          <p:spPr>
            <a:xfrm>
              <a:off x="5441465" y="2880001"/>
              <a:ext cx="139941" cy="366427"/>
            </a:xfrm>
            <a:prstGeom prst="rect">
              <a:avLst/>
            </a:prstGeom>
            <a:noFill/>
            <a:effectLst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7</a:t>
              </a:r>
            </a:p>
          </p:txBody>
        </p:sp>
      </p:grpSp>
      <p:sp>
        <p:nvSpPr>
          <p:cNvPr id="669" name="Right Arrow 668"/>
          <p:cNvSpPr>
            <a:spLocks noChangeAspect="1"/>
          </p:cNvSpPr>
          <p:nvPr/>
        </p:nvSpPr>
        <p:spPr>
          <a:xfrm rot="10020000">
            <a:off x="7056423" y="972000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8" name="Right Arrow 647"/>
          <p:cNvSpPr>
            <a:spLocks noChangeAspect="1"/>
          </p:cNvSpPr>
          <p:nvPr/>
        </p:nvSpPr>
        <p:spPr>
          <a:xfrm rot="-5400000">
            <a:off x="7073248" y="983007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9" name="Right Arrow 648"/>
          <p:cNvSpPr>
            <a:spLocks noChangeAspect="1"/>
          </p:cNvSpPr>
          <p:nvPr/>
        </p:nvSpPr>
        <p:spPr>
          <a:xfrm rot="-4680000">
            <a:off x="7073248" y="983007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7" name="Right Arrow 656"/>
          <p:cNvSpPr>
            <a:spLocks noChangeAspect="1"/>
          </p:cNvSpPr>
          <p:nvPr/>
        </p:nvSpPr>
        <p:spPr>
          <a:xfrm rot="-1800000">
            <a:off x="7073656" y="983772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2" name="Oval 661"/>
          <p:cNvSpPr/>
          <p:nvPr/>
        </p:nvSpPr>
        <p:spPr>
          <a:xfrm>
            <a:off x="7713052" y="954000"/>
            <a:ext cx="144000" cy="144000"/>
          </a:xfrm>
          <a:prstGeom prst="ellipse">
            <a:avLst/>
          </a:prstGeom>
          <a:solidFill>
            <a:srgbClr val="000066"/>
          </a:solidFill>
          <a:ln w="0">
            <a:solidFill>
              <a:srgbClr val="00007A"/>
            </a:solidFill>
          </a:ln>
          <a:effectLst>
            <a:glow rad="914400">
              <a:srgbClr val="00007A">
                <a:alpha val="20000"/>
              </a:srgbClr>
            </a:glow>
          </a:effectLst>
          <a:scene3d>
            <a:camera prst="orthographicFront"/>
            <a:lightRig rig="threePt" dir="t"/>
          </a:scene3d>
          <a:sp3d contourW="1270" prstMaterial="metal">
            <a:bevelT w="450850" h="25400" prst="softRound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5" name="Oval 534"/>
          <p:cNvSpPr>
            <a:spLocks noChangeAspect="1"/>
          </p:cNvSpPr>
          <p:nvPr/>
        </p:nvSpPr>
        <p:spPr bwMode="auto">
          <a:xfrm>
            <a:off x="7540161" y="5275333"/>
            <a:ext cx="215976" cy="216000"/>
          </a:xfrm>
          <a:prstGeom prst="ellipse">
            <a:avLst/>
          </a:prstGeom>
          <a:solidFill>
            <a:srgbClr val="FFFF00">
              <a:alpha val="18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28600">
              <a:srgbClr val="FFFF00"/>
            </a:glow>
            <a:outerShdw blurRad="495300" dist="50800" dir="5400000" sx="200000" sy="200000" algn="ctr" rotWithShape="0">
              <a:srgbClr val="FFFF01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55" name="Oval 654"/>
          <p:cNvSpPr>
            <a:spLocks noChangeAspect="1"/>
          </p:cNvSpPr>
          <p:nvPr/>
        </p:nvSpPr>
        <p:spPr bwMode="auto">
          <a:xfrm>
            <a:off x="7449439" y="5340495"/>
            <a:ext cx="144000" cy="144000"/>
          </a:xfrm>
          <a:prstGeom prst="ellipse">
            <a:avLst/>
          </a:prstGeom>
          <a:solidFill>
            <a:srgbClr val="FFFF0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95300">
              <a:srgbClr val="EA4816">
                <a:alpha val="34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65" name="Oval 664"/>
          <p:cNvSpPr>
            <a:spLocks noChangeAspect="1"/>
          </p:cNvSpPr>
          <p:nvPr/>
        </p:nvSpPr>
        <p:spPr bwMode="auto">
          <a:xfrm>
            <a:off x="7540161" y="5197754"/>
            <a:ext cx="36000" cy="36000"/>
          </a:xfrm>
          <a:prstGeom prst="ellipse">
            <a:avLst/>
          </a:prstGeom>
          <a:solidFill>
            <a:srgbClr val="FFFF00">
              <a:alpha val="4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39700">
              <a:srgbClr val="FFFF00">
                <a:alpha val="60000"/>
              </a:srgbClr>
            </a:glow>
            <a:outerShdw blurRad="254000" dist="12700" dir="5400000" sx="120000" sy="120000" algn="ctr" rotWithShape="0">
              <a:srgbClr val="FFFF00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76" name="Oval 675"/>
          <p:cNvSpPr>
            <a:spLocks noChangeAspect="1"/>
          </p:cNvSpPr>
          <p:nvPr/>
        </p:nvSpPr>
        <p:spPr bwMode="auto">
          <a:xfrm>
            <a:off x="7531466" y="5323194"/>
            <a:ext cx="108000" cy="108000"/>
          </a:xfrm>
          <a:prstGeom prst="ellipse">
            <a:avLst/>
          </a:prstGeom>
          <a:solidFill>
            <a:srgbClr val="FFFF57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927100">
              <a:srgbClr val="FFFF57">
                <a:alpha val="26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77" name="Oval 676"/>
          <p:cNvSpPr>
            <a:spLocks/>
          </p:cNvSpPr>
          <p:nvPr/>
        </p:nvSpPr>
        <p:spPr bwMode="auto">
          <a:xfrm>
            <a:off x="7549316" y="5286495"/>
            <a:ext cx="108000" cy="108000"/>
          </a:xfrm>
          <a:prstGeom prst="ellipse">
            <a:avLst/>
          </a:prstGeom>
          <a:solidFill>
            <a:srgbClr val="FFFFD1">
              <a:alpha val="49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36600">
              <a:srgbClr val="FFFF00">
                <a:alpha val="80000"/>
              </a:srgbClr>
            </a:glow>
            <a:innerShdw blurRad="88900">
              <a:schemeClr val="bg1">
                <a:alpha val="83000"/>
              </a:schemeClr>
            </a:inn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94" name="Oval 693"/>
          <p:cNvSpPr>
            <a:spLocks noChangeAspect="1"/>
          </p:cNvSpPr>
          <p:nvPr/>
        </p:nvSpPr>
        <p:spPr bwMode="auto">
          <a:xfrm>
            <a:off x="7528432" y="5206721"/>
            <a:ext cx="216001" cy="216000"/>
          </a:xfrm>
          <a:prstGeom prst="ellipse">
            <a:avLst/>
          </a:prstGeom>
          <a:solidFill>
            <a:srgbClr val="FFFF7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blurRad="495300" dist="1016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95" name="Oval 694"/>
          <p:cNvSpPr/>
          <p:nvPr/>
        </p:nvSpPr>
        <p:spPr bwMode="auto">
          <a:xfrm>
            <a:off x="7449439" y="5233754"/>
            <a:ext cx="252000" cy="252413"/>
          </a:xfrm>
          <a:prstGeom prst="ellipse">
            <a:avLst/>
          </a:prstGeom>
          <a:solidFill>
            <a:srgbClr val="FFFF00">
              <a:alpha val="20000"/>
            </a:srgbClr>
          </a:solidFill>
          <a:ln w="317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19100">
              <a:srgbClr val="FFFF00">
                <a:alpha val="40000"/>
              </a:srgbClr>
            </a:glow>
            <a:innerShdw blurRad="114300">
              <a:schemeClr val="bg1"/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00" name="Oval 699"/>
          <p:cNvSpPr>
            <a:spLocks noChangeAspect="1"/>
          </p:cNvSpPr>
          <p:nvPr/>
        </p:nvSpPr>
        <p:spPr bwMode="auto">
          <a:xfrm>
            <a:off x="7504093" y="5377893"/>
            <a:ext cx="36001" cy="36000"/>
          </a:xfrm>
          <a:prstGeom prst="ellipse">
            <a:avLst/>
          </a:prstGeom>
          <a:solidFill>
            <a:srgbClr val="FFFF71">
              <a:alpha val="51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330200">
              <a:srgbClr val="FFFF00">
                <a:alpha val="46000"/>
              </a:srgbClr>
            </a:glow>
            <a:outerShdw blurRad="495300" dist="508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01" name="Lightning Bolt 150"/>
          <p:cNvSpPr/>
          <p:nvPr/>
        </p:nvSpPr>
        <p:spPr bwMode="auto">
          <a:xfrm rot="19971563" flipH="1">
            <a:off x="7464317" y="5111076"/>
            <a:ext cx="590818" cy="180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03" name="Lightning Bolt 150"/>
          <p:cNvSpPr>
            <a:spLocks noChangeAspect="1"/>
          </p:cNvSpPr>
          <p:nvPr/>
        </p:nvSpPr>
        <p:spPr bwMode="auto">
          <a:xfrm rot="13590344">
            <a:off x="7469457" y="5486202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79400">
              <a:srgbClr val="FFFF00">
                <a:alpha val="15000"/>
              </a:srgbClr>
            </a:glow>
            <a:outerShdw blurRad="139700" dist="88900" dir="16200000" sx="133000" sy="133000" rotWithShape="0">
              <a:srgbClr val="990099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23" name="Lightning Bolt 150"/>
          <p:cNvSpPr/>
          <p:nvPr/>
        </p:nvSpPr>
        <p:spPr bwMode="auto">
          <a:xfrm rot="13824684" flipH="1">
            <a:off x="7321215" y="5323229"/>
            <a:ext cx="167891" cy="178533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2423 w 25728"/>
              <a:gd name="connsiteY6" fmla="*/ 11615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8739 w 22737"/>
              <a:gd name="connsiteY9" fmla="*/ 6789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4485 w 22737"/>
              <a:gd name="connsiteY8" fmla="*/ 5636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5355 w 22737"/>
              <a:gd name="connsiteY4" fmla="*/ 1195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9307 w 22737"/>
              <a:gd name="connsiteY2" fmla="*/ 6643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5527"/>
              <a:gd name="connsiteY0" fmla="*/ 0 h 27841"/>
              <a:gd name="connsiteX1" fmla="*/ 12368 w 25527"/>
              <a:gd name="connsiteY1" fmla="*/ 5618 h 27841"/>
              <a:gd name="connsiteX2" fmla="*/ 9307 w 25527"/>
              <a:gd name="connsiteY2" fmla="*/ 6643 h 27841"/>
              <a:gd name="connsiteX3" fmla="*/ 16317 w 25527"/>
              <a:gd name="connsiteY3" fmla="*/ 11103 h 27841"/>
              <a:gd name="connsiteX4" fmla="*/ 13538 w 25527"/>
              <a:gd name="connsiteY4" fmla="*/ 12145 h 27841"/>
              <a:gd name="connsiteX5" fmla="*/ 25527 w 25527"/>
              <a:gd name="connsiteY5" fmla="*/ 27841 h 27841"/>
              <a:gd name="connsiteX6" fmla="*/ 9432 w 25527"/>
              <a:gd name="connsiteY6" fmla="*/ 11118 h 27841"/>
              <a:gd name="connsiteX7" fmla="*/ 12726 w 25527"/>
              <a:gd name="connsiteY7" fmla="*/ 10438 h 27841"/>
              <a:gd name="connsiteX8" fmla="*/ 4485 w 25527"/>
              <a:gd name="connsiteY8" fmla="*/ 5108 h 27841"/>
              <a:gd name="connsiteX9" fmla="*/ 9540 w 25527"/>
              <a:gd name="connsiteY9" fmla="*/ 5360 h 27841"/>
              <a:gd name="connsiteX10" fmla="*/ 0 w 25527"/>
              <a:gd name="connsiteY10" fmla="*/ 0 h 27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27" h="27841">
                <a:moveTo>
                  <a:pt x="0" y="0"/>
                </a:moveTo>
                <a:cubicBezTo>
                  <a:pt x="471" y="43"/>
                  <a:pt x="10540" y="4521"/>
                  <a:pt x="12368" y="5618"/>
                </a:cubicBezTo>
                <a:lnTo>
                  <a:pt x="9307" y="6643"/>
                </a:lnTo>
                <a:lnTo>
                  <a:pt x="16317" y="11103"/>
                </a:lnTo>
                <a:lnTo>
                  <a:pt x="13538" y="12145"/>
                </a:lnTo>
                <a:lnTo>
                  <a:pt x="25527" y="27841"/>
                </a:lnTo>
                <a:lnTo>
                  <a:pt x="9432" y="11118"/>
                </a:lnTo>
                <a:lnTo>
                  <a:pt x="12726" y="10438"/>
                </a:lnTo>
                <a:lnTo>
                  <a:pt x="4485" y="5108"/>
                </a:lnTo>
                <a:lnTo>
                  <a:pt x="9540" y="536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28600">
              <a:schemeClr val="bg1">
                <a:alpha val="40000"/>
              </a:scheme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26" name="Lightning Bolt 150"/>
          <p:cNvSpPr>
            <a:spLocks/>
          </p:cNvSpPr>
          <p:nvPr/>
        </p:nvSpPr>
        <p:spPr bwMode="auto">
          <a:xfrm rot="1628437">
            <a:off x="7354878" y="5230091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57200">
              <a:srgbClr val="FF0000">
                <a:alpha val="22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28" name="Lightning Bolt 150"/>
          <p:cNvSpPr>
            <a:spLocks/>
          </p:cNvSpPr>
          <p:nvPr/>
        </p:nvSpPr>
        <p:spPr bwMode="auto">
          <a:xfrm rot="15431183" flipH="1">
            <a:off x="7242913" y="5211483"/>
            <a:ext cx="254669" cy="175593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blurRad="12700" dist="12700" dir="18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29" name="Lightning Bolt 150"/>
          <p:cNvSpPr>
            <a:spLocks/>
          </p:cNvSpPr>
          <p:nvPr/>
        </p:nvSpPr>
        <p:spPr bwMode="auto">
          <a:xfrm rot="1628437">
            <a:off x="7354877" y="5211973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1" name="Lightning Bolt 150"/>
          <p:cNvSpPr>
            <a:spLocks noChangeAspect="1"/>
          </p:cNvSpPr>
          <p:nvPr/>
        </p:nvSpPr>
        <p:spPr bwMode="auto">
          <a:xfrm rot="17707725">
            <a:off x="7372128" y="5439898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2" name="Lightning Bolt 150"/>
          <p:cNvSpPr>
            <a:spLocks noChangeAspect="1"/>
          </p:cNvSpPr>
          <p:nvPr/>
        </p:nvSpPr>
        <p:spPr bwMode="auto">
          <a:xfrm rot="15297381" flipH="1">
            <a:off x="7244088" y="5207461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818" name="Oval 817"/>
          <p:cNvSpPr>
            <a:spLocks noChangeAspect="1"/>
          </p:cNvSpPr>
          <p:nvPr/>
        </p:nvSpPr>
        <p:spPr bwMode="auto">
          <a:xfrm>
            <a:off x="7629325" y="5422721"/>
            <a:ext cx="107988" cy="108000"/>
          </a:xfrm>
          <a:prstGeom prst="ellipse">
            <a:avLst/>
          </a:prstGeom>
          <a:solidFill>
            <a:srgbClr val="FFFF00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11200">
              <a:srgbClr val="FFFF57">
                <a:alpha val="73000"/>
              </a:srgbClr>
            </a:glow>
            <a:innerShdw blurRad="1270000">
              <a:srgbClr val="FFFF57">
                <a:alpha val="30000"/>
              </a:srgbClr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585" name="Lightning Bolt 150"/>
          <p:cNvSpPr/>
          <p:nvPr/>
        </p:nvSpPr>
        <p:spPr bwMode="auto">
          <a:xfrm rot="19971563" flipH="1">
            <a:off x="7445841" y="5125753"/>
            <a:ext cx="590818" cy="180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586" name="Lightning Bolt 150"/>
          <p:cNvSpPr>
            <a:spLocks noChangeAspect="1"/>
          </p:cNvSpPr>
          <p:nvPr/>
        </p:nvSpPr>
        <p:spPr bwMode="auto">
          <a:xfrm rot="13590344">
            <a:off x="7450981" y="5500879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591" name="Lightning Bolt 150"/>
          <p:cNvSpPr>
            <a:spLocks/>
          </p:cNvSpPr>
          <p:nvPr/>
        </p:nvSpPr>
        <p:spPr bwMode="auto">
          <a:xfrm rot="1628437">
            <a:off x="7336401" y="5226650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597" name="Lightning Bolt 150"/>
          <p:cNvSpPr>
            <a:spLocks noChangeAspect="1"/>
          </p:cNvSpPr>
          <p:nvPr/>
        </p:nvSpPr>
        <p:spPr bwMode="auto">
          <a:xfrm rot="17707725">
            <a:off x="7353652" y="5454575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598" name="Lightning Bolt 150"/>
          <p:cNvSpPr>
            <a:spLocks noChangeAspect="1"/>
          </p:cNvSpPr>
          <p:nvPr/>
        </p:nvSpPr>
        <p:spPr bwMode="auto">
          <a:xfrm rot="15297381" flipH="1">
            <a:off x="7225612" y="5222138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01" name="Lightning Bolt 150"/>
          <p:cNvSpPr>
            <a:spLocks noChangeAspect="1"/>
          </p:cNvSpPr>
          <p:nvPr/>
        </p:nvSpPr>
        <p:spPr bwMode="auto">
          <a:xfrm rot="13590344">
            <a:off x="7478798" y="5514013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79400">
              <a:srgbClr val="FFFF00">
                <a:alpha val="15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04" name="Lightning Bolt 150"/>
          <p:cNvSpPr>
            <a:spLocks/>
          </p:cNvSpPr>
          <p:nvPr/>
        </p:nvSpPr>
        <p:spPr bwMode="auto">
          <a:xfrm rot="1628437">
            <a:off x="7364218" y="5239784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06" name="Lightning Bolt 150"/>
          <p:cNvSpPr>
            <a:spLocks noChangeAspect="1"/>
          </p:cNvSpPr>
          <p:nvPr/>
        </p:nvSpPr>
        <p:spPr bwMode="auto">
          <a:xfrm rot="15297381" flipH="1">
            <a:off x="7253429" y="5235272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08" name="Lightning Bolt 150"/>
          <p:cNvSpPr/>
          <p:nvPr/>
        </p:nvSpPr>
        <p:spPr bwMode="auto">
          <a:xfrm rot="19971563" flipH="1">
            <a:off x="7455182" y="5153564"/>
            <a:ext cx="590818" cy="180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09" name="Lightning Bolt 150"/>
          <p:cNvSpPr>
            <a:spLocks noChangeAspect="1"/>
          </p:cNvSpPr>
          <p:nvPr/>
        </p:nvSpPr>
        <p:spPr bwMode="auto">
          <a:xfrm rot="13590344">
            <a:off x="7460322" y="5528690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10" name="Lightning Bolt 150"/>
          <p:cNvSpPr>
            <a:spLocks/>
          </p:cNvSpPr>
          <p:nvPr/>
        </p:nvSpPr>
        <p:spPr bwMode="auto">
          <a:xfrm rot="1628437">
            <a:off x="7345742" y="5254461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13" name="Lightning Bolt 150"/>
          <p:cNvSpPr>
            <a:spLocks noChangeAspect="1"/>
          </p:cNvSpPr>
          <p:nvPr/>
        </p:nvSpPr>
        <p:spPr bwMode="auto">
          <a:xfrm rot="17707725">
            <a:off x="7362993" y="5482386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grpSp>
        <p:nvGrpSpPr>
          <p:cNvPr id="678" name="Group 677"/>
          <p:cNvGrpSpPr>
            <a:grpSpLocks noChangeAspect="1"/>
          </p:cNvGrpSpPr>
          <p:nvPr/>
        </p:nvGrpSpPr>
        <p:grpSpPr>
          <a:xfrm>
            <a:off x="7768169" y="5407675"/>
            <a:ext cx="165317" cy="376200"/>
            <a:chOff x="3967200" y="3206735"/>
            <a:chExt cx="174017" cy="396000"/>
          </a:xfrm>
        </p:grpSpPr>
        <p:sp>
          <p:nvSpPr>
            <p:cNvPr id="679" name="Freeform 678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680" name="Group 679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681" name="Group 680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688" name="Group 68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690" name="Freeform 68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91" name="Freeform 69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9" name="Freeform 68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682" name="Group 681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683" name="Group 682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686" name="Can 685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87" name="Can 686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4" name="Right Triangle 683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685" name="Right Triangle 684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94" name="Freeform 793"/>
          <p:cNvSpPr>
            <a:spLocks noChangeAspect="1"/>
          </p:cNvSpPr>
          <p:nvPr/>
        </p:nvSpPr>
        <p:spPr>
          <a:xfrm rot="5400000">
            <a:off x="7673108" y="5527707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95" name="Oval 794"/>
          <p:cNvSpPr>
            <a:spLocks noChangeAspect="1" noChangeArrowheads="1"/>
          </p:cNvSpPr>
          <p:nvPr/>
        </p:nvSpPr>
        <p:spPr bwMode="auto">
          <a:xfrm>
            <a:off x="7802119" y="5688000"/>
            <a:ext cx="90000" cy="90000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</a:gradFill>
          <a:ln w="6350" algn="ctr">
            <a:solidFill>
              <a:srgbClr val="0066FF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32" name="Oval 631"/>
          <p:cNvSpPr>
            <a:spLocks/>
          </p:cNvSpPr>
          <p:nvPr/>
        </p:nvSpPr>
        <p:spPr bwMode="auto">
          <a:xfrm rot="21330487">
            <a:off x="7299162" y="5412602"/>
            <a:ext cx="144000" cy="36000"/>
          </a:xfrm>
          <a:prstGeom prst="ellipse">
            <a:avLst/>
          </a:prstGeom>
          <a:solidFill>
            <a:srgbClr val="FFFF00">
              <a:alpha val="2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143000">
              <a:srgbClr val="FFFF57">
                <a:alpha val="49000"/>
              </a:srgbClr>
            </a:glow>
            <a:innerShdw blurRad="673100">
              <a:schemeClr val="bg1"/>
            </a:inn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3728689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27" presetClass="emph" presetSubtype="0" repeatCount="3000" fill="remove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50" autoRev="1" fill="remove"/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" dur="150" autoRev="1" fill="remove"/>
                                        <p:tgtEl>
                                          <p:spTgt spid="6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4" dur="150" autoRev="1" fill="remove"/>
                                        <p:tgtEl>
                                          <p:spTgt spid="6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150" autoRev="1" fill="remove"/>
                                        <p:tgtEl>
                                          <p:spTgt spid="6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6" presetClass="emph" presetSubtype="0" autoRev="1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17" dur="200" fill="hold"/>
                                        <p:tgtEl>
                                          <p:spTgt spid="66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42" presetClass="pat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4.81481E-6 L -0.02257 0.03311 " pathEditMode="relative" rAng="0" ptsTypes="AA">
                                      <p:cBhvr>
                                        <p:cTn id="19" dur="300" fill="hold"/>
                                        <p:tgtEl>
                                          <p:spTgt spid="6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8" y="1644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15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" fill="hold"/>
                                        <p:tgtEl>
                                          <p:spTgt spid="7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32" presetClass="emph" presetSubtype="0" repeatCount="4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9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300" tmFilter="0, 0; .2, .5; .8, .5; 1, 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150" autoRev="1" fill="hold"/>
                                        <p:tgtEl>
                                          <p:spTgt spid="7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38" dur="100" fill="hold"/>
                                        <p:tgtEl>
                                          <p:spTgt spid="70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40" dur="200" fill="hold"/>
                                        <p:tgtEl>
                                          <p:spTgt spid="7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42" dur="150" fill="hold"/>
                                        <p:tgtEl>
                                          <p:spTgt spid="7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ntr" presetSubtype="32" repeatCount="1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" dur="10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6" presetClass="emph" presetSubtype="0" repeatCount="indefinite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600" tmFilter="0, 0; .2, .5; .8, .5; 1, 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800" autoRev="1" fill="hold"/>
                                        <p:tgtEl>
                                          <p:spTgt spid="7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6" presetClass="entr" presetSubtype="32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"/>
                                            </p:cond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" dur="20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26" presetClass="emph" presetSubtype="0" repeatCount="10000" fill="hold" grpId="2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6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8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15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8" dur="200" fill="hold"/>
                                        <p:tgtEl>
                                          <p:spTgt spid="7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70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300" tmFilter="0, 0; .2, .5; .8, .5; 1, 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150" autoRev="1" fill="hold"/>
                                        <p:tgtEl>
                                          <p:spTgt spid="7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79" dur="100" fill="hold"/>
                                        <p:tgtEl>
                                          <p:spTgt spid="73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81" dur="200" fill="hold"/>
                                        <p:tgtEl>
                                          <p:spTgt spid="7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3" dur="150" fill="hold"/>
                                        <p:tgtEl>
                                          <p:spTgt spid="7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15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90" dur="200" fill="hold"/>
                                        <p:tgtEl>
                                          <p:spTgt spid="7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92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98" dur="150" fill="hold"/>
                                        <p:tgtEl>
                                          <p:spTgt spid="7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300" tmFilter="0, 0; .2, .5; .8, .5; 1, 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1" dur="150" autoRev="1" fill="hold"/>
                                        <p:tgtEl>
                                          <p:spTgt spid="7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03" dur="indefinite"/>
                                        <p:tgtEl>
                                          <p:spTgt spid="7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4" dur="indefinite"/>
                                        <p:tgtEl>
                                          <p:spTgt spid="7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106" dur="100" fill="hold"/>
                                        <p:tgtEl>
                                          <p:spTgt spid="70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108" dur="200" fill="hold"/>
                                        <p:tgtEl>
                                          <p:spTgt spid="7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110" dur="150" fill="hold"/>
                                        <p:tgtEl>
                                          <p:spTgt spid="7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150"/>
                                        <p:tgtEl>
                                          <p:spTgt spid="7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6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17" dur="200" fill="hold"/>
                                        <p:tgtEl>
                                          <p:spTgt spid="7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19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0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1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3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125" dur="150" fill="hold"/>
                                        <p:tgtEl>
                                          <p:spTgt spid="7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6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300" tmFilter="0, 0; .2, .5; .8, .5; 1, 0"/>
                                        <p:tgtEl>
                                          <p:spTgt spid="7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8" dur="150" autoRev="1" fill="hold"/>
                                        <p:tgtEl>
                                          <p:spTgt spid="7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130" dur="100" fill="hold"/>
                                        <p:tgtEl>
                                          <p:spTgt spid="73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132" dur="200" fill="hold"/>
                                        <p:tgtEl>
                                          <p:spTgt spid="7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134" dur="150" fill="hold"/>
                                        <p:tgtEl>
                                          <p:spTgt spid="7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22" presetClass="entr" presetSubtype="2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9" dur="2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0" presetID="6" presetClass="emph" presetSubtype="0" autoRev="1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animScale>
                                      <p:cBhvr>
                                        <p:cTn id="141" dur="200" fill="hold"/>
                                        <p:tgtEl>
                                          <p:spTgt spid="7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4" presetID="6" presetClass="emph" presetSubtype="0" autoRev="1" fill="hold" grpId="1" nodeType="withEffect">
                                  <p:stCondLst>
                                    <p:cond delay="18000"/>
                                  </p:stCondLst>
                                  <p:childTnLst>
                                    <p:animScale>
                                      <p:cBhvr>
                                        <p:cTn id="145" dur="100" fill="hold"/>
                                        <p:tgtEl>
                                          <p:spTgt spid="7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4"/>
                                            </p:cond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10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9" presetID="26" presetClass="emph" presetSubtype="0" repeatCount="indefinite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600" tmFilter="0, 0; .2, .5; .8, .5; 1, 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1" dur="800" autoRev="1" fill="hold"/>
                                        <p:tgtEl>
                                          <p:spTgt spid="6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2" presetID="6" presetClass="entr" presetSubtype="32" repeatCount="5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1000"/>
                                        <p:tgtEl>
                                          <p:spTgt spid="6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5" presetID="27" presetClass="emph" presetSubtype="0" repeatCount="5000" fill="remove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6" dur="500" autoRev="1" fill="remove"/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7" dur="500" autoRev="1" fill="remove"/>
                                        <p:tgtEl>
                                          <p:spTgt spid="6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58" dur="500" autoRev="1" fill="remove"/>
                                        <p:tgtEl>
                                          <p:spTgt spid="6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9" dur="500" autoRev="1" fill="remove"/>
                                        <p:tgtEl>
                                          <p:spTgt spid="67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6" presetClass="entr" presetSubtype="32" repeatCount="indefinite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2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3" presetID="49" presetClass="entr" presetSubtype="0" repeatCount="indefinite" decel="10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6" presetClass="entr" presetSubtype="32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1" dur="200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2" presetID="26" presetClass="emph" presetSubtype="0" repeatCount="10000" fill="hold" grpId="1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0" tmFilter="0, 0; .2, .5; .8, .5; 1, 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4" dur="250" autoRev="1" fill="hold"/>
                                        <p:tgtEl>
                                          <p:spTgt spid="6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6" presetClass="entr" presetSubtype="3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7" dur="20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8" presetID="26" presetClass="emph" presetSubtype="0" repeatCount="indefinite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" dur="2000" tmFilter="0, 0; .2, .5; .8, .5; 1, 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0" dur="1000" autoRev="1" fill="hold"/>
                                        <p:tgtEl>
                                          <p:spTgt spid="8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1" presetID="49" presetClass="entr" presetSubtype="0" repeatCount="indefinite" decel="100000" fill="hold" grpId="2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13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3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3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13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9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190" dur="100" fill="hold"/>
                                        <p:tgtEl>
                                          <p:spTgt spid="7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9"/>
                                            </p:cond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1" presetID="18" presetClass="entr" presetSubtype="12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3" dur="15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4" presetID="6" presetClass="emph" presetSubtype="0" autoRev="1" fill="hold" grpId="1" nodeType="withEffect">
                                  <p:stCondLst>
                                    <p:cond delay="15000"/>
                                  </p:stCondLst>
                                  <p:childTnLst>
                                    <p:animScale>
                                      <p:cBhvr>
                                        <p:cTn id="195" dur="200" fill="hold"/>
                                        <p:tgtEl>
                                          <p:spTgt spid="7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32" presetClass="emph" presetSubtype="0" repeatCount="4000" fill="hold" grpId="2" nodeType="withEffect">
                                  <p:stCondLst>
                                    <p:cond delay="15000"/>
                                  </p:stCondLst>
                                  <p:childTnLst>
                                    <p:animRot by="120000">
                                      <p:cBhvr>
                                        <p:cTn id="19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9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0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1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nodeType="withEffect">
                                  <p:stCondLst>
                                    <p:cond delay="15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22" presetClass="exit" presetSubtype="4" fill="hold" grpId="2" nodeType="withEffect">
                                  <p:stCondLst>
                                    <p:cond delay="68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05" dur="2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ntr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2" presetID="1" presetClass="entr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27" presetClass="emph" presetSubtype="0" repeatCount="indefinite" fill="remove" grpId="0" nodeType="withEffect">
                                  <p:stCondLst>
                                    <p:cond delay="1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215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66FF"/>
                                      </p:to>
                                    </p:animClr>
                                    <p:animClr clrSpc="rgb" dir="cw">
                                      <p:cBhvr>
                                        <p:cTn id="216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66FF"/>
                                      </p:to>
                                    </p:animClr>
                                    <p:set>
                                      <p:cBhvr>
                                        <p:cTn id="217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8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36" presetClass="path" presetSubtype="0" accel="15000" decel="85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2.77778E-7 3.7037E-7 C -0.00139 0.00625 0.00729 0.03843 -0.01806 0.04097 C -0.0434 0.04352 -0.05938 0.03611 -0.07795 0.03218 L -0.11389 -0.04352 " pathEditMode="relative" rAng="0" ptsTypes="fsFf">
                                      <p:cBhvr>
                                        <p:cTn id="220" dur="3200" fill="hold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30" y="0"/>
                                    </p:animMotion>
                                  </p:childTnLst>
                                </p:cTn>
                              </p:par>
                              <p:par>
                                <p:cTn id="221" presetID="6" presetClass="emph" presetSubtype="0" fill="hold" grpId="4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22" dur="1500" fill="hold"/>
                                        <p:tgtEl>
                                          <p:spTgt spid="795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21"/>
                                            </p:cond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4" dur="3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5" dur="3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27" dur="3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8" dur="3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30" dur="3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1" dur="3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33" dur="3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4" dur="3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36" dur="3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7" dur="3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39" dur="3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40" dur="300" fill="hold"/>
                                        <p:tgtEl>
                                          <p:spTgt spid="70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42" dur="3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43" dur="3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45" dur="500" fill="hold"/>
                                        <p:tgtEl>
                                          <p:spTgt spid="69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46" dur="500" fill="hold"/>
                                        <p:tgtEl>
                                          <p:spTgt spid="69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48" dur="10" tmFilter="0, 0; .2, .5; .8, .5; 1, 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9" dur="5" autoRev="1" fill="hold"/>
                                        <p:tgtEl>
                                          <p:spTgt spid="6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51" dur="10" tmFilter="0, 0; .2, .5; .8, .5; 1, 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2" dur="5" autoRev="1" fill="hold"/>
                                        <p:tgtEl>
                                          <p:spTgt spid="7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54" dur="10" tmFilter="0, 0; .2, .5; .8, .5; 1, 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5" dur="5" autoRev="1" fill="hold"/>
                                        <p:tgtEl>
                                          <p:spTgt spid="7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57" dur="10" tmFilter="0, 0; .2, .5; .8, .5; 1, 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8" dur="5" autoRev="1" fill="hold"/>
                                        <p:tgtEl>
                                          <p:spTgt spid="7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60" dur="10" tmFilter="0, 0; .2, .5; .8, .5; 1, 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1" dur="5" autoRev="1" fill="hold"/>
                                        <p:tgtEl>
                                          <p:spTgt spid="7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63" dur="10" tmFilter="0, 0; .2, .5; .8, .5; 1, 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4" dur="5" autoRev="1" fill="hold"/>
                                        <p:tgtEl>
                                          <p:spTgt spid="7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66" dur="10" tmFilter="0, 0; .2, .5; .8, .5; 1, 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7" dur="5" autoRev="1" fill="hold"/>
                                        <p:tgtEl>
                                          <p:spTgt spid="7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36" presetClass="path" presetSubtype="0" ac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271" dur="8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0"/>
                                            </p:cond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36" presetClass="path" presetSubtype="0" accel="3375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275" dur="8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4"/>
                                            </p:cond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6" presetID="1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36" presetClass="pat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279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8"/>
                                            </p:cond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0" presetID="1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36" presetClass="path" presetSubtype="0" ac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283" dur="800" fill="hold"/>
                                        <p:tgtEl>
                                          <p:spTgt spid="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2"/>
                                            </p:cond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36" presetClass="path" presetSubtype="0" accel="3375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287" dur="8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6"/>
                                            </p:cond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8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36" presetClass="path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291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0"/>
                                            </p:cond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92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6" presetClass="path" presetSubtype="0" ac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295" dur="800" fill="hold"/>
                                        <p:tgtEl>
                                          <p:spTgt spid="7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4"/>
                                            </p:cond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96" presetID="1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36" presetClass="path" presetSubtype="0" accel="3375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299" dur="8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8"/>
                                            </p:cond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36" presetClass="path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303" dur="500" fill="hold"/>
                                        <p:tgtEl>
                                          <p:spTgt spid="7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2"/>
                                            </p:cond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36" presetClass="path" presetSubtype="0" ac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307" dur="8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6"/>
                                            </p:cond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8" presetID="1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36" presetClass="path" presetSubtype="0" accel="3375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311" dur="8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0"/>
                                            </p:cond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36" presetClass="path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315" dur="500" fill="hold"/>
                                        <p:tgtEl>
                                          <p:spTgt spid="7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4"/>
                                            </p:cond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36" presetClass="path" presetSubtype="0" accel="10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319" dur="800" fill="hold"/>
                                        <p:tgtEl>
                                          <p:spTgt spid="7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8"/>
                                            </p:cond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0" presetID="1" presetClass="entr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36" presetClass="path" presetSubtype="0" accel="3375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323" dur="8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2"/>
                                            </p:cond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4" presetID="1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36" presetClass="path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327" dur="500" fill="hold"/>
                                        <p:tgtEl>
                                          <p:spTgt spid="7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6"/>
                                            </p:cond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8" presetID="1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36" presetClass="path" presetSubtype="0" accel="10000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331" dur="800" fill="hold"/>
                                        <p:tgtEl>
                                          <p:spTgt spid="7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30"/>
                                            </p:cond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2" presetID="1" presetClass="entr" presetSubtype="0" fill="hold" nodeType="withEffect">
                                  <p:stCondLst>
                                    <p:cond delay="74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36" presetClass="path" presetSubtype="0" accel="33750" fill="hold" nodeType="withEffect">
                                  <p:stCondLst>
                                    <p:cond delay="74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335" dur="8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34"/>
                                            </p:cond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6" presetID="1" presetClass="entr" presetSubtype="0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36" presetClass="path" presetSubtype="0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animMotion origin="layout" path="M -5.55556E-7 -2.60819E-6 L -0.00035 0.05161 " pathEditMode="relative" rAng="0" ptsTypes="FF">
                                      <p:cBhvr>
                                        <p:cTn id="339" dur="500" fill="hold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256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38"/>
                                            </p:cond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0" presetID="1" presetClass="entr" presetSubtype="0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36" presetClass="path" presetSubtype="0" repeatCount="indefinite" accel="100000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animMotion origin="layout" path="M -3.88889E-6 -4.07407E-6 L -3.88889E-6 0.56505 " pathEditMode="relative" rAng="0" ptsTypes="FF">
                                      <p:cBhvr>
                                        <p:cTn id="343" dur="10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4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2"/>
                                            </p:cond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4" presetID="1" presetClass="entr" presetSubtype="0" fill="hold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36" presetClass="path" presetSubtype="0" repeatCount="indefinite" accel="34000" fill="hold" nodeType="withEffect">
                                  <p:stCondLst>
                                    <p:cond delay="9200"/>
                                  </p:stCondLst>
                                  <p:childTnLst>
                                    <p:animMotion origin="layout" path="M -1.11111E-6 2.33688E-6 L 0.54722 0.00023 " pathEditMode="relative" rAng="0" ptsTypes="FF">
                                      <p:cBhvr>
                                        <p:cTn id="347" dur="10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61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6"/>
                                            </p:cond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8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36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48148E-6 L -3.33333E-6 0.2662 " pathEditMode="relative" rAng="0" ptsTypes="FF">
                                      <p:cBhvr>
                                        <p:cTn id="351" dur="800" fill="hold"/>
                                        <p:tgtEl>
                                          <p:spTgt spid="7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310"/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mph" presetSubtype="0" autoRev="1" fill="hold" grpId="2" nodeType="withEffect">
                                  <p:stCondLst>
                                    <p:cond delay="1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Scale>
                                      <p:cBhvr>
                                        <p:cTn id="360" dur="500" fill="hold"/>
                                        <p:tgtEl>
                                          <p:spTgt spid="7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61" presetID="26" presetClass="emph" presetSubtype="0" repeatCount="indefinite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2" dur="400" tmFilter="0, 0; .2, .5; .8, .5; 1, 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3" dur="200" autoRev="1" fill="hold"/>
                                        <p:tgtEl>
                                          <p:spTgt spid="7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61"/>
                                            </p:cond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64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27" presetClass="emph" presetSubtype="0" repeatCount="1000000" fill="remove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9" dur="200" autoRev="1" fill="remove"/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0" dur="200" autoRev="1" fill="remove"/>
                                        <p:tgtEl>
                                          <p:spTgt spid="7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71" dur="200" autoRev="1" fill="remove"/>
                                        <p:tgtEl>
                                          <p:spTgt spid="7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2" dur="200" autoRev="1" fill="remove"/>
                                        <p:tgtEl>
                                          <p:spTgt spid="7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57" presetClass="path" presetSubtype="0" decel="10000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7778E-6 4.07407E-6 L -0.12448 0.00023 " pathEditMode="relative" rAng="0" ptsTypes="FF">
                                      <p:cBhvr>
                                        <p:cTn id="374" dur="500" fill="hold"/>
                                        <p:tgtEl>
                                          <p:spTgt spid="7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33" y="0"/>
                                    </p:animMotion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43" presetClass="pat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38889E-6 4.07407E-6 L -0.08889 -0.00047 " pathEditMode="relative" rAng="0" ptsTypes="FF">
                                      <p:cBhvr>
                                        <p:cTn id="378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44" y="-23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43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0382 0.00486 L -0.08941 -0.00047 " pathEditMode="relative" rAng="0" ptsTypes="SS">
                                      <p:cBhvr>
                                        <p:cTn id="380" dur="1000" spd="-1000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88" y="-278"/>
                                    </p:animMotion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6" presetClass="emph" presetSubtype="0" repeatCount="indefinite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84" dur="250" fill="hold"/>
                                        <p:tgtEl>
                                          <p:spTgt spid="82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5" presetID="27" presetClass="emph" presetSubtype="0" repeatCount="indefinite" fill="remove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6" dur="75" autoRev="1" fill="remove"/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87" dur="75" autoRev="1" fill="remove"/>
                                        <p:tgtEl>
                                          <p:spTgt spid="8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8" dur="75" autoRev="1" fill="remove"/>
                                        <p:tgtEl>
                                          <p:spTgt spid="8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9" dur="75" autoRev="1" fill="remove"/>
                                        <p:tgtEl>
                                          <p:spTgt spid="8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6" presetClass="emph" presetSubtype="0" repeatCount="indefinite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93" dur="250" fill="hold"/>
                                        <p:tgtEl>
                                          <p:spTgt spid="8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94" presetID="27" presetClass="emph" presetSubtype="0" repeatCount="indefinite" fill="remove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5" dur="500" autoRev="1" fill="remove"/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96" dur="500" autoRev="1" fill="remove"/>
                                        <p:tgtEl>
                                          <p:spTgt spid="8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97" dur="500" autoRev="1" fill="remove"/>
                                        <p:tgtEl>
                                          <p:spTgt spid="8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8" dur="500" autoRev="1" fill="remove"/>
                                        <p:tgtEl>
                                          <p:spTgt spid="8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6" presetClass="emph" presetSubtype="0" repeatCount="indefinite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402" dur="250" fill="hold"/>
                                        <p:tgtEl>
                                          <p:spTgt spid="10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03" presetID="27" presetClass="emph" presetSubtype="0" repeatCount="indefinite" fill="remove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4" dur="75" autoRev="1" fill="remove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05" dur="75" autoRev="1" fill="remove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6" dur="75" autoRev="1" fill="remove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7" dur="75" autoRev="1" fill="remove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6" presetClass="emph" presetSubtype="0" ac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411" dur="400" fill="hold"/>
                                        <p:tgtEl>
                                          <p:spTgt spid="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0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6" presetClass="emph" presetSubtype="0" autoRev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18" dur="3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9" presetID="19" presetClass="emph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0" dur="10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animClr clrSpc="rgb" dir="cw">
                                      <p:cBhvr>
                                        <p:cTn id="421" dur="10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422" dur="10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3" dur="10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8" dur="13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6" presetClass="emph" presetSubtype="0" repeatCount="indefinite" autoRev="1" fill="hold" grpId="2" nodeType="withEffect">
                                  <p:stCondLst>
                                    <p:cond delay="4100"/>
                                  </p:stCondLst>
                                  <p:childTnLst>
                                    <p:animScale>
                                      <p:cBhvr>
                                        <p:cTn id="434" dur="250" fill="hold"/>
                                        <p:tgtEl>
                                          <p:spTgt spid="8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35" presetID="27" presetClass="emph" presetSubtype="0" repeatCount="indefinite" fill="remove" grpId="0" nodeType="withEffect">
                                  <p:stCondLst>
                                    <p:cond delay="56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6" dur="75" autoRev="1" fill="remove"/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437" dur="75" autoRev="1" fill="remove"/>
                                        <p:tgtEl>
                                          <p:spTgt spid="8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438" dur="75" autoRev="1" fill="remove"/>
                                        <p:tgtEl>
                                          <p:spTgt spid="8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9" dur="75" autoRev="1" fill="remove"/>
                                        <p:tgtEl>
                                          <p:spTgt spid="8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21" presetClass="entr" presetSubtype="1" repeatCount="indefinite" fill="hold" grpId="0" nodeType="withEffect">
                                  <p:stCondLst>
                                    <p:cond delay="28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0" dur="10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8"/>
                                            </p:cond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3" dur="400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6" presetID="6" presetClass="emph" presetSubtype="0" autoRev="1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457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6" presetClass="emph" presetSubtype="0" decel="100000" autoRev="1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461" dur="100" fill="hold"/>
                                        <p:tgtEl>
                                          <p:spTgt spid="6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6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3" dur="3000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4" presetID="1" presetClass="exit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grpId="1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6" presetClass="emph" presetSubtype="0" repeatCount="indefinite" autoRev="1" fill="hold" grpId="2" nodeType="withEffect">
                                  <p:stCondLst>
                                    <p:cond delay="4100"/>
                                  </p:stCondLst>
                                  <p:childTnLst>
                                    <p:animScale>
                                      <p:cBhvr>
                                        <p:cTn id="473" dur="250" fill="hold"/>
                                        <p:tgtEl>
                                          <p:spTgt spid="3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4" presetID="27" presetClass="emph" presetSubtype="0" repeatCount="indefinite" fill="remove" grpId="0" nodeType="withEffect">
                                  <p:stCondLst>
                                    <p:cond delay="5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5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476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477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8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6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1" dur="20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8" presetClass="emph" presetSubtype="0" repeatCount="10000" fill="hold" grpId="2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483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4" presetID="26" presetClass="emph" presetSubtype="0" repeatCount="1500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5" dur="2000" tmFilter="0, 0; .2, .5; .8, .5; 1, 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6" dur="1000" autoRev="1" fill="hold"/>
                                        <p:tgtEl>
                                          <p:spTgt spid="5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7" presetID="1" presetClass="exit" presetSubtype="0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9" fill="hold">
                      <p:stCondLst>
                        <p:cond delay="indefinite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6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92" dur="10" tmFilter="0, 0; .2, .5; .8, .5; 1, 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3" dur="5" autoRev="1" fill="hold"/>
                                        <p:tgtEl>
                                          <p:spTgt spid="7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4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95" dur="10" tmFilter="0, 0; .2, .5; .8, .5; 1, 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6" dur="5" autoRev="1" fill="hold"/>
                                        <p:tgtEl>
                                          <p:spTgt spid="7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98" dur="10" tmFilter="0, 0; .2, .5; .8, .5; 1, 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9" dur="5" autoRev="1" fill="hold"/>
                                        <p:tgtEl>
                                          <p:spTgt spid="7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01" dur="10" tmFilter="0, 0; .2, .5; .8, .5; 1, 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2" dur="5" autoRev="1" fill="hold"/>
                                        <p:tgtEl>
                                          <p:spTgt spid="7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04" dur="10" tmFilter="0, 0; .2, .5; .8, .5; 1, 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5" dur="5" autoRev="1" fill="hold"/>
                                        <p:tgtEl>
                                          <p:spTgt spid="7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07" dur="10" tmFilter="0, 0; .2, .5; .8, .5; 1, 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8" dur="5" autoRev="1" fill="hold"/>
                                        <p:tgtEl>
                                          <p:spTgt spid="7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9" presetID="18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1" dur="1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2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3" dur="200" fill="hold"/>
                                        <p:tgtEl>
                                          <p:spTgt spid="6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4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515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6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17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8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9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0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300" tmFilter="0, 0; .2, .5; .8, .5; 1, 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2" dur="150" autoRev="1" fill="hold"/>
                                        <p:tgtEl>
                                          <p:spTgt spid="6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3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524" dur="100" fill="hold"/>
                                        <p:tgtEl>
                                          <p:spTgt spid="6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25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526" dur="200" fill="hold"/>
                                        <p:tgtEl>
                                          <p:spTgt spid="6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7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28" dur="150" fill="hold"/>
                                        <p:tgtEl>
                                          <p:spTgt spid="6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9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3" dur="1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4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535" dur="200" fill="hold"/>
                                        <p:tgtEl>
                                          <p:spTgt spid="6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36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53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8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9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0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1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543" dur="150" fill="hold"/>
                                        <p:tgtEl>
                                          <p:spTgt spid="6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4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300" tmFilter="0, 0; .2, .5; .8, .5; 1, 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6" dur="150" autoRev="1" fill="hold"/>
                                        <p:tgtEl>
                                          <p:spTgt spid="6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47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548" dur="indefinite"/>
                                        <p:tgtEl>
                                          <p:spTgt spid="60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49" dur="indefinite"/>
                                        <p:tgtEl>
                                          <p:spTgt spid="60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551" dur="100" fill="hold"/>
                                        <p:tgtEl>
                                          <p:spTgt spid="60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52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553" dur="200" fill="hold"/>
                                        <p:tgtEl>
                                          <p:spTgt spid="6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54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55" dur="150" fill="hold"/>
                                        <p:tgtEl>
                                          <p:spTgt spid="6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56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0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561" dur="100" fill="hold"/>
                                        <p:tgtEl>
                                          <p:spTgt spid="60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0"/>
                                            </p:cond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4" dur="1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5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6" dur="200" fill="hold"/>
                                        <p:tgtEl>
                                          <p:spTgt spid="6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7" presetID="32" presetClass="emph" presetSubtype="0" repeatCount="4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56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9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70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1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2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3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300" tmFilter="0, 0; .2, .5; .8, .5; 1, 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5" dur="150" autoRev="1" fill="hold"/>
                                        <p:tgtEl>
                                          <p:spTgt spid="6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76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577" dur="100" fill="hold"/>
                                        <p:tgtEl>
                                          <p:spTgt spid="60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78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579" dur="200" fill="hold"/>
                                        <p:tgtEl>
                                          <p:spTgt spid="6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0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81" dur="150" fill="hold"/>
                                        <p:tgtEl>
                                          <p:spTgt spid="6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6" dur="1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7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588" dur="200" fill="hold"/>
                                        <p:tgtEl>
                                          <p:spTgt spid="6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9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590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1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2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3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94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5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596" dur="150" fill="hold"/>
                                        <p:tgtEl>
                                          <p:spTgt spid="6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97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8" dur="300" tmFilter="0, 0; .2, .5; .8, .5; 1, 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9" dur="150" autoRev="1" fill="hold"/>
                                        <p:tgtEl>
                                          <p:spTgt spid="6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0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601" dur="indefinite"/>
                                        <p:tgtEl>
                                          <p:spTgt spid="6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02" dur="indefinite"/>
                                        <p:tgtEl>
                                          <p:spTgt spid="6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604" dur="100" fill="hold"/>
                                        <p:tgtEl>
                                          <p:spTgt spid="60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05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606" dur="200" fill="hold"/>
                                        <p:tgtEl>
                                          <p:spTgt spid="6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7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608" dur="150" fill="hold"/>
                                        <p:tgtEl>
                                          <p:spTgt spid="6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9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3" dur="15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4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615" dur="200" fill="hold"/>
                                        <p:tgtEl>
                                          <p:spTgt spid="6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6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61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8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19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0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1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2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623" dur="150" fill="hold"/>
                                        <p:tgtEl>
                                          <p:spTgt spid="6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4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5" dur="300" tmFilter="0, 0; .2, .5; .8, .5; 1, 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6" dur="150" autoRev="1" fill="hold"/>
                                        <p:tgtEl>
                                          <p:spTgt spid="6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7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628" dur="100" fill="hold"/>
                                        <p:tgtEl>
                                          <p:spTgt spid="6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29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630" dur="200" fill="hold"/>
                                        <p:tgtEl>
                                          <p:spTgt spid="6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31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632" dur="150" fill="hold"/>
                                        <p:tgtEl>
                                          <p:spTgt spid="6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33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37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638" dur="100" fill="hold"/>
                                        <p:tgtEl>
                                          <p:spTgt spid="6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37"/>
                                            </p:cond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39" presetID="3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1.57371E-6 L 0.00017 0.37699 " pathEditMode="relative" rAng="0" ptsTypes="AA">
                                      <p:cBhvr>
                                        <p:cTn id="640" dur="11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8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39"/>
                                            </p:cond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41" presetID="1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3" dur="500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44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5" presetID="36" presetClass="path" presetSubtype="0" accel="36400" decel="636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66667E-6 -2.08285E-7 L 0.61354 0.00023 " pathEditMode="relative" rAng="0" ptsTypes="AA">
                                      <p:cBhvr>
                                        <p:cTn id="646" dur="2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77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45"/>
                                            </p:cond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47" presetID="12" presetClass="entr" presetSubtype="4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9" dur="300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0" dur="3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1" presetID="36" presetClass="path" presetSubtype="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2.77778E-6 -3.7037E-7 L 0.0007 -0.04838 L 0.0125 -0.05509 " pathEditMode="relative" rAng="0" ptsTypes="FAF">
                                      <p:cBhvr>
                                        <p:cTn id="652" dur="11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-275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1"/>
                                            </p:cond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53" presetID="12" presetClass="entr" presetSubtype="4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5" dur="200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6" dur="2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7" presetID="57" presetClass="path" presetSubtype="0" accel="33000" decel="67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5E-6 -1.65008E-6 L 5E-6 -0.02684 L 0.0132 -0.08169 " pathEditMode="relative" rAng="0" ptsTypes="FFF">
                                      <p:cBhvr>
                                        <p:cTn id="658" dur="2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0" y="-409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7"/>
                                            </p:cond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59" presetID="12" presetClass="entr" presetSubtype="4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1" dur="200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2" dur="2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3" presetID="57" presetClass="path" presetSubtype="0" accel="33000" decel="67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1.11111E-6 1.21037E-6 L 0.00035 -0.02916 L 0.01493 -0.0817 " pathEditMode="relative" rAng="0" ptsTypes="FFF">
                                      <p:cBhvr>
                                        <p:cTn id="664" dur="2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7" y="-409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63"/>
                                            </p:cond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65" presetID="2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7" dur="7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xit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69" dur="7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1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3" dur="2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xit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75" dur="18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1799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6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6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89" dur="250" fill="hold"/>
                                        <p:tgtEl>
                                          <p:spTgt spid="58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90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91" dur="500" autoRev="1" fill="remove"/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92" dur="500" autoRev="1" fill="remove"/>
                                        <p:tgtEl>
                                          <p:spTgt spid="5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93" dur="500" autoRev="1" fill="remove"/>
                                        <p:tgtEl>
                                          <p:spTgt spid="5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4" dur="500" autoRev="1" fill="remove"/>
                                        <p:tgtEl>
                                          <p:spTgt spid="58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5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27" presetClass="emph" presetSubtype="0" repeatCount="indefinite" fill="remove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698" dur="10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33"/>
                                      </p:to>
                                    </p:animClr>
                                    <p:animClr clrSpc="rgb" dir="cw">
                                      <p:cBhvr>
                                        <p:cTn id="699" dur="10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33"/>
                                      </p:to>
                                    </p:animClr>
                                    <p:set>
                                      <p:cBhvr>
                                        <p:cTn id="700" dur="10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1" dur="100" autoRev="1" fill="remove"/>
                                        <p:tgtEl>
                                          <p:spTgt spid="3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2" presetID="36" presetClass="path" presetSubtype="0" accel="38200" decel="6180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8.33333E-7 -1.34691E-6 L 0.0007 0.39875 L 0.62413 0.39875 L 0.62465 0.29345 " pathEditMode="relative" rAng="0" ptsTypes="FFAF">
                                      <p:cBhvr>
                                        <p:cTn id="703" dur="5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19926"/>
                                    </p:animMotion>
                                  </p:childTnLst>
                                </p:cTn>
                              </p:par>
                              <p:par>
                                <p:cTn id="704" presetID="6" presetClass="emph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Scale>
                                      <p:cBhvr>
                                        <p:cTn id="705" dur="1200" fill="hold"/>
                                        <p:tgtEl>
                                          <p:spTgt spid="361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04"/>
                                            </p:cond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06" presetID="12" presetClass="entr" presetSubtype="8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8" dur="700"/>
                                        <p:tgtEl>
                                          <p:spTgt spid="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09" dur="700"/>
                                        <p:tgtEl>
                                          <p:spTgt spid="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2" dur="13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5" dur="24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12" presetClass="entr" presetSubtype="4" fill="hold" grpId="3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8" dur="500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9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0" presetID="27" presetClass="emph" presetSubtype="0" repeatCount="indefinite" fill="remove" grpId="0" nodeType="withEffect">
                                  <p:stCondLst>
                                    <p:cond delay="52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721" dur="10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animClr clrSpc="rgb" dir="cw">
                                      <p:cBhvr>
                                        <p:cTn id="722" dur="10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set>
                                      <p:cBhvr>
                                        <p:cTn id="723" dur="10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4" dur="10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5" presetID="36" presetClass="path" presetSubtype="0" accel="38500" decel="61500" fill="hold" grpId="1" nodeType="withEffect">
                                  <p:stCondLst>
                                    <p:cond delay="5200"/>
                                  </p:stCondLst>
                                  <p:childTnLst>
                                    <p:animMotion origin="layout" path="M 1.38889E-6 -7.40741E-7 L 0.00017 -0.02778 L 0.00069 -0.10069 " pathEditMode="relative" rAng="0" ptsTypes="FFF">
                                      <p:cBhvr>
                                        <p:cTn id="726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5046"/>
                                    </p:animMotion>
                                  </p:childTnLst>
                                </p:cTn>
                              </p:par>
                              <p:par>
                                <p:cTn id="727" presetID="6" presetClass="emph" presetSubtype="0" decel="100000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728" dur="1000" fill="hold"/>
                                        <p:tgtEl>
                                          <p:spTgt spid="37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27"/>
                                            </p:cond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29" presetID="12" presetClass="entr" presetSubtype="4" fill="hold" grpId="3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1" dur="500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2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3" presetID="27" presetClass="emph" presetSubtype="0" repeatCount="indefinite" fill="remove" grpId="0" nodeType="withEffect">
                                  <p:stCondLst>
                                    <p:cond delay="54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734" dur="100" autoRev="1" fill="remove"/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animClr clrSpc="rgb" dir="cw">
                                      <p:cBhvr>
                                        <p:cTn id="735" dur="100" autoRev="1" fill="remove"/>
                                        <p:tgtEl>
                                          <p:spTgt spid="3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set>
                                      <p:cBhvr>
                                        <p:cTn id="736" dur="100" autoRev="1" fill="remove"/>
                                        <p:tgtEl>
                                          <p:spTgt spid="3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7" dur="100" autoRev="1" fill="remove"/>
                                        <p:tgtEl>
                                          <p:spTgt spid="3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36" presetClass="path" presetSubtype="0" accel="38000" decel="6200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-4.72222E-6 -7.40741E-7 L -0.00034 -0.02755 L 0.00053 -0.10069 " pathEditMode="relative" rAng="0" ptsTypes="FFF">
                                      <p:cBhvr>
                                        <p:cTn id="739" dur="18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6"/>
                                    </p:animMotion>
                                  </p:childTnLst>
                                </p:cTn>
                              </p:par>
                              <p:par>
                                <p:cTn id="740" presetID="6" presetClass="emph" presetSubtype="0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741" dur="1000" fill="hold"/>
                                        <p:tgtEl>
                                          <p:spTgt spid="378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0"/>
                                            </p:cond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42" presetID="1" presetClass="entr" presetSubtype="0" fill="hold" grpId="1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4" presetID="6" presetClass="emph" presetSubtype="0" repeatCount="indefinite" autoRev="1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Scale>
                                      <p:cBhvr>
                                        <p:cTn id="745" dur="250" fill="hold"/>
                                        <p:tgtEl>
                                          <p:spTgt spid="3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46" presetID="27" presetClass="emph" presetSubtype="0" repeatCount="indefinite" fill="remove" grpId="0" nodeType="withEffect">
                                  <p:stCondLst>
                                    <p:cond delay="94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7" dur="75" autoRev="1" fill="remove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748" dur="75" autoRev="1" fill="remove"/>
                                        <p:tgtEl>
                                          <p:spTgt spid="3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749" dur="75" autoRev="1" fill="remove"/>
                                        <p:tgtEl>
                                          <p:spTgt spid="3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0" dur="75" autoRev="1" fill="remove"/>
                                        <p:tgtEl>
                                          <p:spTgt spid="3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1" presetID="1" presetClass="entr" presetSubtype="0" fill="hold" grpId="1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3" presetID="6" presetClass="emph" presetSubtype="0" repeatCount="indefinite" autoRev="1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Scale>
                                      <p:cBhvr>
                                        <p:cTn id="754" dur="250" fill="hold"/>
                                        <p:tgtEl>
                                          <p:spTgt spid="3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55" presetID="27" presetClass="emph" presetSubtype="0" repeatCount="indefinite" fill="remove" grpId="0" nodeType="withEffect">
                                  <p:stCondLst>
                                    <p:cond delay="94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6" dur="75" autoRev="1" fill="remove"/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757" dur="75" autoRev="1" fill="remove"/>
                                        <p:tgtEl>
                                          <p:spTgt spid="3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758" dur="75" autoRev="1" fill="remove"/>
                                        <p:tgtEl>
                                          <p:spTgt spid="3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9" dur="75" autoRev="1" fill="remove"/>
                                        <p:tgtEl>
                                          <p:spTgt spid="37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0" presetID="1" presetClass="entr" presetSubtype="0" fill="hold" grpId="1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2" presetID="6" presetClass="emph" presetSubtype="0" repeatCount="indefinite" autoRev="1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Scale>
                                      <p:cBhvr>
                                        <p:cTn id="763" dur="250" fill="hold"/>
                                        <p:tgtEl>
                                          <p:spTgt spid="3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64" presetID="27" presetClass="emph" presetSubtype="0" repeatCount="indefinite" fill="remove" grpId="0" nodeType="withEffect">
                                  <p:stCondLst>
                                    <p:cond delay="94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5" dur="75" autoRev="1" fill="remove"/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766" dur="75" autoRev="1" fill="remove"/>
                                        <p:tgtEl>
                                          <p:spTgt spid="3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767" dur="75" autoRev="1" fill="remove"/>
                                        <p:tgtEl>
                                          <p:spTgt spid="3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8" dur="75" autoRev="1" fill="remove"/>
                                        <p:tgtEl>
                                          <p:spTgt spid="37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770" dur="148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1" presetID="21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73" dur="220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4" presetID="1" presetClass="exit" presetSubtype="0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6" presetID="1" presetClass="entr" presetSubtype="0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0" presetID="1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2" presetID="6" presetClass="emph" presetSubtype="0" autoRev="1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783" dur="200" fill="hold"/>
                                        <p:tgtEl>
                                          <p:spTgt spid="65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84" presetID="1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6" presetID="6" presetClass="emph" presetSubtype="0" decel="100000" autoRev="1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787" dur="100" fill="hold"/>
                                        <p:tgtEl>
                                          <p:spTgt spid="6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88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9" dur="10" tmFilter="0, 0; .2, .5; .8, .5; 1, 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0" dur="5" autoRev="1" fill="hold"/>
                                        <p:tgtEl>
                                          <p:spTgt spid="7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2" dur="10" tmFilter="0, 0; .2, .5; .8, .5; 1, 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3" dur="5" autoRev="1" fill="hold"/>
                                        <p:tgtEl>
                                          <p:spTgt spid="6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4" fill="hold">
                      <p:stCondLst>
                        <p:cond delay="indefinite"/>
                      </p:stCondLst>
                      <p:childTnLst>
                        <p:par>
                          <p:cTn id="795" fill="hold">
                            <p:stCondLst>
                              <p:cond delay="0"/>
                            </p:stCondLst>
                            <p:childTnLst>
                              <p:par>
                                <p:cTn id="796" presetID="8" presetClass="emph" presetSubtype="0" fill="hold" grpId="1" nodeType="clickEffect">
                                  <p:stCondLst>
                                    <p:cond delay="200"/>
                                  </p:stCondLst>
                                  <p:childTnLst>
                                    <p:animRot by="21600000">
                                      <p:cBhvr>
                                        <p:cTn id="797" dur="6400" fill="hold"/>
                                        <p:tgtEl>
                                          <p:spTgt spid="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0" dur="5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1" presetID="1" presetClass="exit" presetSubtype="0" fill="hold" grpId="2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3" presetID="1" presetClass="entr" presetSubtype="0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7" presetID="1" presetClass="entr" presetSubtype="0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09" presetID="6" presetClass="emph" presetSubtype="0" autoRev="1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Scale>
                                      <p:cBhvr>
                                        <p:cTn id="810" dur="2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11" presetID="1" presetClass="entr" presetSubtype="0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3" presetID="6" presetClass="emph" presetSubtype="0" decel="100000" autoRev="1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Scale>
                                      <p:cBhvr>
                                        <p:cTn id="814" dur="100" fill="hold"/>
                                        <p:tgtEl>
                                          <p:spTgt spid="6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15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21" presetClass="entr" presetSubtype="1" repeatCount="indefinite" fill="hold" grpId="3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19" dur="1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7"/>
                                            </p:cond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21" dur="20" tmFilter="0, 0; .2, .5; .8, .5; 1, 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2" dur="10" autoRev="1" fill="hold"/>
                                        <p:tgtEl>
                                          <p:spTgt spid="7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0"/>
                                            </p:cond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24" dur="20" tmFilter="0, 0; .2, .5; .8, .5; 1, 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5" dur="10" autoRev="1" fill="hold"/>
                                        <p:tgtEl>
                                          <p:spTgt spid="7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3"/>
                                            </p:cond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27" dur="20" tmFilter="0, 0; .2, .5; .8, .5; 1, 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8" dur="10" autoRev="1" fill="hold"/>
                                        <p:tgtEl>
                                          <p:spTgt spid="7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6"/>
                                            </p:cond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30" dur="20" tmFilter="0, 0; .2, .5; .8, .5; 1, 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1" dur="10" autoRev="1" fill="hold"/>
                                        <p:tgtEl>
                                          <p:spTgt spid="7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9"/>
                                            </p:cond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33" dur="20" tmFilter="0, 0; .2, .5; .8, .5; 1, 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4" dur="10" autoRev="1" fill="hold"/>
                                        <p:tgtEl>
                                          <p:spTgt spid="7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2"/>
                                            </p:cond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36" dur="20" tmFilter="0, 0; .2, .5; .8, .5; 1, 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7" dur="10" autoRev="1" fill="hold"/>
                                        <p:tgtEl>
                                          <p:spTgt spid="7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5"/>
                                            </p:cond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0" dur="15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1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42" dur="200" fill="hold"/>
                                        <p:tgtEl>
                                          <p:spTgt spid="5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43" presetID="32" presetClass="emph" presetSubtype="0" repeatCount="4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844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5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6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7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8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9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0" dur="300" tmFilter="0, 0; .2, .5; .8, .5; 1, 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1" dur="150" autoRev="1" fill="hold"/>
                                        <p:tgtEl>
                                          <p:spTgt spid="5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2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853" dur="100" fill="hold"/>
                                        <p:tgtEl>
                                          <p:spTgt spid="58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54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855" dur="200" fill="hold"/>
                                        <p:tgtEl>
                                          <p:spTgt spid="5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56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57" dur="150" fill="hold"/>
                                        <p:tgtEl>
                                          <p:spTgt spid="5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5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0" presetID="18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2" dur="1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3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64" dur="200" fill="hold"/>
                                        <p:tgtEl>
                                          <p:spTgt spid="5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65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866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7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8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9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0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1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2" dur="300" tmFilter="0, 0; .2, .5; .8, .5; 1, 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3" dur="150" autoRev="1" fill="hold"/>
                                        <p:tgtEl>
                                          <p:spTgt spid="5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74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875" dur="100" fill="hold"/>
                                        <p:tgtEl>
                                          <p:spTgt spid="59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76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877" dur="200" fill="hold"/>
                                        <p:tgtEl>
                                          <p:spTgt spid="5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78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79" dur="150" fill="hold"/>
                                        <p:tgtEl>
                                          <p:spTgt spid="5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80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2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8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4" dur="15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5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886" dur="200" fill="hold"/>
                                        <p:tgtEl>
                                          <p:spTgt spid="5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87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88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9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0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1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92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3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894" dur="150" fill="hold"/>
                                        <p:tgtEl>
                                          <p:spTgt spid="5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95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6" dur="300" tmFilter="0, 0; .2, .5; .8, .5; 1, 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97" dur="150" autoRev="1" fill="hold"/>
                                        <p:tgtEl>
                                          <p:spTgt spid="58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8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899" dur="indefinite"/>
                                        <p:tgtEl>
                                          <p:spTgt spid="58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900" dur="indefinite"/>
                                        <p:tgtEl>
                                          <p:spTgt spid="58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1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902" dur="100" fill="hold"/>
                                        <p:tgtEl>
                                          <p:spTgt spid="58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03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904" dur="200" fill="hold"/>
                                        <p:tgtEl>
                                          <p:spTgt spid="5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05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906" dur="150" fill="hold"/>
                                        <p:tgtEl>
                                          <p:spTgt spid="5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07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9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1" dur="15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12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913" dur="200" fill="hold"/>
                                        <p:tgtEl>
                                          <p:spTgt spid="5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14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915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6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7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8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9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0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921" dur="150" fill="hold"/>
                                        <p:tgtEl>
                                          <p:spTgt spid="5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22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3" dur="300" tmFilter="0, 0; .2, .5; .8, .5; 1, 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4" dur="150" autoRev="1" fill="hold"/>
                                        <p:tgtEl>
                                          <p:spTgt spid="5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5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926" dur="100" fill="hold"/>
                                        <p:tgtEl>
                                          <p:spTgt spid="59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27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928" dur="200" fill="hold"/>
                                        <p:tgtEl>
                                          <p:spTgt spid="5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29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930" dur="150" fill="hold"/>
                                        <p:tgtEl>
                                          <p:spTgt spid="5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31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3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35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936" dur="100" fill="hold"/>
                                        <p:tgtEl>
                                          <p:spTgt spid="5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35"/>
                                            </p:cond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48" dur="250" fill="hold"/>
                                        <p:tgtEl>
                                          <p:spTgt spid="4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49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0" dur="5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51" dur="5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52" dur="5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3" dur="5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6" presetID="27" presetClass="emph" presetSubtype="0" repeatCount="indefinite" fill="remove" grpId="2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957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animClr clrSpc="rgb" dir="cw">
                                      <p:cBhvr>
                                        <p:cTn id="958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set>
                                      <p:cBhvr>
                                        <p:cTn id="959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0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1" presetID="57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6 -1.48148E-6 C -2.22222E-6 0.00023 -2.22222E-6 -0.02106 -2.22222E-6 -0.05787 L 0.04288 -0.05787 " pathEditMode="relative" rAng="0" ptsTypes="fFf">
                                      <p:cBhvr>
                                        <p:cTn id="962" dur="1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5" y="-2894"/>
                                    </p:animMotion>
                                  </p:childTnLst>
                                </p:cTn>
                              </p:par>
                              <p:par>
                                <p:cTn id="963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5" dur="5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6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8" dur="5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9" presetID="19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0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71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72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3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2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2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4" presetID="1" presetClass="exit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6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8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2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4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6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8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0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6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8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2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0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93" dur="1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6600"/>
                                      </p:to>
                                    </p:animClr>
                                    <p:set>
                                      <p:cBhvr>
                                        <p:cTn id="1094" dur="1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96" dur="1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6600"/>
                                      </p:to>
                                    </p:animClr>
                                    <p:set>
                                      <p:cBhvr>
                                        <p:cTn id="1097" dur="1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99" dur="1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6600"/>
                                      </p:to>
                                    </p:animClr>
                                    <p:set>
                                      <p:cBhvr>
                                        <p:cTn id="1100" dur="1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02" dur="1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6600"/>
                                      </p:to>
                                    </p:animClr>
                                    <p:set>
                                      <p:cBhvr>
                                        <p:cTn id="1103" dur="1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2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4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6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8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0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2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6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8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0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2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1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4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7" dur="5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0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3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6" dur="50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0" presetID="10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1" dur="5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9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2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515151"/>
                                      </p:to>
                                    </p:animClr>
                                    <p:animClr clrSpc="rgb" dir="cw">
                                      <p:cBhvr>
                                        <p:cTn id="1183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515151"/>
                                      </p:to>
                                    </p:animClr>
                                    <p:set>
                                      <p:cBhvr>
                                        <p:cTn id="1184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85" dur="100" fill="hold"/>
                                        <p:tgtEl>
                                          <p:spTgt spid="4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4" grpId="0" animBg="1"/>
      <p:bldP spid="4" grpId="1" animBg="1"/>
      <p:bldP spid="653" grpId="0" animBg="1"/>
      <p:bldP spid="653" grpId="1" animBg="1"/>
      <p:bldP spid="529" grpId="0"/>
      <p:bldP spid="785" grpId="0" animBg="1"/>
      <p:bldP spid="785" grpId="1" animBg="1"/>
      <p:bldP spid="785" grpId="2" animBg="1"/>
      <p:bldP spid="785" grpId="3" animBg="1"/>
      <p:bldP spid="786" grpId="0" animBg="1"/>
      <p:bldP spid="786" grpId="1" animBg="1"/>
      <p:bldP spid="787" grpId="0" animBg="1"/>
      <p:bldP spid="787" grpId="1" animBg="1"/>
      <p:bldP spid="787" grpId="2" animBg="1"/>
      <p:bldP spid="791" grpId="0"/>
      <p:bldP spid="791" grpId="1"/>
      <p:bldP spid="791" grpId="2"/>
      <p:bldP spid="791" grpId="4"/>
      <p:bldP spid="800" grpId="0" build="allAtOnce"/>
      <p:bldP spid="607" grpId="0" build="allAtOnce"/>
      <p:bldP spid="6" grpId="0"/>
      <p:bldP spid="6" grpId="1"/>
      <p:bldP spid="806" grpId="0" animBg="1"/>
      <p:bldP spid="827" grpId="0" animBg="1"/>
      <p:bldP spid="827" grpId="1" animBg="1"/>
      <p:bldP spid="827" grpId="2" animBg="1"/>
      <p:bldP spid="828" grpId="0" animBg="1"/>
      <p:bldP spid="828" grpId="1" animBg="1"/>
      <p:bldP spid="828" grpId="2" animBg="1"/>
      <p:bldP spid="1064" grpId="0" animBg="1"/>
      <p:bldP spid="1064" grpId="1" animBg="1"/>
      <p:bldP spid="1064" grpId="2" animBg="1"/>
      <p:bldP spid="589" grpId="0" animBg="1"/>
      <p:bldP spid="589" grpId="1" animBg="1"/>
      <p:bldP spid="589" grpId="2" animBg="1"/>
      <p:bldP spid="810" grpId="0" animBg="1"/>
      <p:bldP spid="375" grpId="0" animBg="1"/>
      <p:bldP spid="375" grpId="1" animBg="1"/>
      <p:bldP spid="375" grpId="2" animBg="1"/>
      <p:bldP spid="628" grpId="0" animBg="1"/>
      <p:bldP spid="631" grpId="0"/>
      <p:bldP spid="631" grpId="1"/>
      <p:bldP spid="634" grpId="0" animBg="1"/>
      <p:bldP spid="658" grpId="0"/>
      <p:bldP spid="658" grpId="1"/>
      <p:bldP spid="666" grpId="0" animBg="1"/>
      <p:bldP spid="671" grpId="0"/>
      <p:bldP spid="671" grpId="1"/>
      <p:bldP spid="612" grpId="0"/>
      <p:bldP spid="521" grpId="0" animBg="1"/>
      <p:bldP spid="521" grpId="1" animBg="1"/>
      <p:bldP spid="798" grpId="0" animBg="1"/>
      <p:bldP spid="798" grpId="1" animBg="1"/>
      <p:bldP spid="805" grpId="0" animBg="1"/>
      <p:bldP spid="805" grpId="1" animBg="1"/>
      <p:bldP spid="816" grpId="0" animBg="1"/>
      <p:bldP spid="816" grpId="1" animBg="1"/>
      <p:bldP spid="816" grpId="4" animBg="1"/>
      <p:bldP spid="470" grpId="0"/>
      <p:bldP spid="807" grpId="0" animBg="1"/>
      <p:bldP spid="376" grpId="0" animBg="1"/>
      <p:bldP spid="376" grpId="1" animBg="1"/>
      <p:bldP spid="376" grpId="2" animBg="1"/>
      <p:bldP spid="377" grpId="0" animBg="1"/>
      <p:bldP spid="377" grpId="1" animBg="1"/>
      <p:bldP spid="377" grpId="2" animBg="1"/>
      <p:bldP spid="377" grpId="3" animBg="1"/>
      <p:bldP spid="378" grpId="0" animBg="1"/>
      <p:bldP spid="378" grpId="1" animBg="1"/>
      <p:bldP spid="378" grpId="2" animBg="1"/>
      <p:bldP spid="378" grpId="3" animBg="1"/>
      <p:bldP spid="471" grpId="0" build="allAtOnce"/>
      <p:bldP spid="473" grpId="3" animBg="1"/>
      <p:bldP spid="473" grpId="4" animBg="1"/>
      <p:bldP spid="811" grpId="0" animBg="1"/>
      <p:bldP spid="812" grpId="0" animBg="1"/>
      <p:bldP spid="812" grpId="1" animBg="1"/>
      <p:bldP spid="812" grpId="2" animBg="1"/>
      <p:bldP spid="357" grpId="0" animBg="1"/>
      <p:bldP spid="357" grpId="1" animBg="1"/>
      <p:bldP spid="357" grpId="2" animBg="1"/>
      <p:bldP spid="372" grpId="0" animBg="1"/>
      <p:bldP spid="372" grpId="1" animBg="1"/>
      <p:bldP spid="372" grpId="2" animBg="1"/>
      <p:bldP spid="472" grpId="0" animBg="1"/>
      <p:bldP spid="472" grpId="1" animBg="1"/>
      <p:bldP spid="472" grpId="2" animBg="1"/>
      <p:bldP spid="474" grpId="0" animBg="1"/>
      <p:bldP spid="474" grpId="1" animBg="1"/>
      <p:bldP spid="474" grpId="2" animBg="1"/>
      <p:bldP spid="474" grpId="3" animBg="1"/>
      <p:bldP spid="361" grpId="0" animBg="1"/>
      <p:bldP spid="361" grpId="1" animBg="1"/>
      <p:bldP spid="361" grpId="2" animBg="1"/>
      <p:bldP spid="361" grpId="3" animBg="1"/>
      <p:bldP spid="656" grpId="0" animBg="1"/>
      <p:bldP spid="660" grpId="0" animBg="1"/>
      <p:bldP spid="661" grpId="0" animBg="1"/>
      <p:bldP spid="669" grpId="0" animBg="1"/>
      <p:bldP spid="648" grpId="1" animBg="1"/>
      <p:bldP spid="648" grpId="2" animBg="1"/>
      <p:bldP spid="649" grpId="0" animBg="1"/>
      <p:bldP spid="649" grpId="1" animBg="1"/>
      <p:bldP spid="649" grpId="2" animBg="1"/>
      <p:bldP spid="657" grpId="0" animBg="1"/>
      <p:bldP spid="657" grpId="1" animBg="1"/>
      <p:bldP spid="657" grpId="2" animBg="1"/>
      <p:bldP spid="535" grpId="0" animBg="1"/>
      <p:bldP spid="535" grpId="1" animBg="1"/>
      <p:bldP spid="535" grpId="2" animBg="1"/>
      <p:bldP spid="535" grpId="3" animBg="1"/>
      <p:bldP spid="655" grpId="0" animBg="1"/>
      <p:bldP spid="655" grpId="1" animBg="1"/>
      <p:bldP spid="655" grpId="2" animBg="1"/>
      <p:bldP spid="665" grpId="0" animBg="1"/>
      <p:bldP spid="665" grpId="1" animBg="1"/>
      <p:bldP spid="665" grpId="2" animBg="1"/>
      <p:bldP spid="665" grpId="3" animBg="1"/>
      <p:bldP spid="665" grpId="4" animBg="1"/>
      <p:bldP spid="665" grpId="5" animBg="1"/>
      <p:bldP spid="676" grpId="0" animBg="1"/>
      <p:bldP spid="676" grpId="1" animBg="1"/>
      <p:bldP spid="676" grpId="2" animBg="1"/>
      <p:bldP spid="676" grpId="3" animBg="1"/>
      <p:bldP spid="677" grpId="0" animBg="1"/>
      <p:bldP spid="677" grpId="1" animBg="1"/>
      <p:bldP spid="677" grpId="2" animBg="1"/>
      <p:bldP spid="694" grpId="0" animBg="1"/>
      <p:bldP spid="694" grpId="1" animBg="1"/>
      <p:bldP spid="694" grpId="2" animBg="1"/>
      <p:bldP spid="695" grpId="0" animBg="1"/>
      <p:bldP spid="695" grpId="1" animBg="1"/>
      <p:bldP spid="695" grpId="2" animBg="1"/>
      <p:bldP spid="700" grpId="0" animBg="1"/>
      <p:bldP spid="700" grpId="1" animBg="1"/>
      <p:bldP spid="700" grpId="2" animBg="1"/>
      <p:bldP spid="701" grpId="0" animBg="1"/>
      <p:bldP spid="701" grpId="1" animBg="1"/>
      <p:bldP spid="701" grpId="2" animBg="1"/>
      <p:bldP spid="701" grpId="3" animBg="1"/>
      <p:bldP spid="701" grpId="4" animBg="1"/>
      <p:bldP spid="701" grpId="5" animBg="1"/>
      <p:bldP spid="701" grpId="6" animBg="1"/>
      <p:bldP spid="703" grpId="0" animBg="1"/>
      <p:bldP spid="703" grpId="1" animBg="1"/>
      <p:bldP spid="703" grpId="2" animBg="1"/>
      <p:bldP spid="703" grpId="3" animBg="1"/>
      <p:bldP spid="703" grpId="4" animBg="1"/>
      <p:bldP spid="703" grpId="5" animBg="1"/>
      <p:bldP spid="703" grpId="6" animBg="1"/>
      <p:bldP spid="703" grpId="7" animBg="1"/>
      <p:bldP spid="723" grpId="0" animBg="1"/>
      <p:bldP spid="723" grpId="1" animBg="1"/>
      <p:bldP spid="723" grpId="2" animBg="1"/>
      <p:bldP spid="723" grpId="3" animBg="1"/>
      <p:bldP spid="726" grpId="0" animBg="1"/>
      <p:bldP spid="726" grpId="1" animBg="1"/>
      <p:bldP spid="726" grpId="2" animBg="1"/>
      <p:bldP spid="728" grpId="0" animBg="1"/>
      <p:bldP spid="728" grpId="1" animBg="1"/>
      <p:bldP spid="728" grpId="2" animBg="1"/>
      <p:bldP spid="728" grpId="3" animBg="1"/>
      <p:bldP spid="729" grpId="0" animBg="1"/>
      <p:bldP spid="729" grpId="1" animBg="1"/>
      <p:bldP spid="729" grpId="2" animBg="1"/>
      <p:bldP spid="731" grpId="0" animBg="1"/>
      <p:bldP spid="731" grpId="1" animBg="1"/>
      <p:bldP spid="731" grpId="2" animBg="1"/>
      <p:bldP spid="731" grpId="3" animBg="1"/>
      <p:bldP spid="731" grpId="4" animBg="1"/>
      <p:bldP spid="731" grpId="5" animBg="1"/>
      <p:bldP spid="731" grpId="6" animBg="1"/>
      <p:bldP spid="731" grpId="7" animBg="1"/>
      <p:bldP spid="732" grpId="0" animBg="1"/>
      <p:bldP spid="732" grpId="1" animBg="1"/>
      <p:bldP spid="732" grpId="2" animBg="1"/>
      <p:bldP spid="732" grpId="3" animBg="1"/>
      <p:bldP spid="732" grpId="4" animBg="1"/>
      <p:bldP spid="732" grpId="5" animBg="1"/>
      <p:bldP spid="732" grpId="6" animBg="1"/>
      <p:bldP spid="818" grpId="0" animBg="1"/>
      <p:bldP spid="818" grpId="1" animBg="1"/>
      <p:bldP spid="818" grpId="2" animBg="1"/>
      <p:bldP spid="818" grpId="3" animBg="1"/>
      <p:bldP spid="585" grpId="0" animBg="1"/>
      <p:bldP spid="585" grpId="1" animBg="1"/>
      <p:bldP spid="585" grpId="2" animBg="1"/>
      <p:bldP spid="585" grpId="3" animBg="1"/>
      <p:bldP spid="585" grpId="4" animBg="1"/>
      <p:bldP spid="585" grpId="5" animBg="1"/>
      <p:bldP spid="585" grpId="6" animBg="1"/>
      <p:bldP spid="586" grpId="0" animBg="1"/>
      <p:bldP spid="586" grpId="1" animBg="1"/>
      <p:bldP spid="586" grpId="2" animBg="1"/>
      <p:bldP spid="586" grpId="3" animBg="1"/>
      <p:bldP spid="586" grpId="4" animBg="1"/>
      <p:bldP spid="586" grpId="5" animBg="1"/>
      <p:bldP spid="586" grpId="6" animBg="1"/>
      <p:bldP spid="586" grpId="7" animBg="1"/>
      <p:bldP spid="591" grpId="0" animBg="1"/>
      <p:bldP spid="591" grpId="1" animBg="1"/>
      <p:bldP spid="591" grpId="2" animBg="1"/>
      <p:bldP spid="597" grpId="0" animBg="1"/>
      <p:bldP spid="597" grpId="1" animBg="1"/>
      <p:bldP spid="597" grpId="2" animBg="1"/>
      <p:bldP spid="597" grpId="3" animBg="1"/>
      <p:bldP spid="597" grpId="4" animBg="1"/>
      <p:bldP spid="597" grpId="5" animBg="1"/>
      <p:bldP spid="597" grpId="6" animBg="1"/>
      <p:bldP spid="597" grpId="7" animBg="1"/>
      <p:bldP spid="598" grpId="0" animBg="1"/>
      <p:bldP spid="598" grpId="1" animBg="1"/>
      <p:bldP spid="598" grpId="2" animBg="1"/>
      <p:bldP spid="598" grpId="3" animBg="1"/>
      <p:bldP spid="598" grpId="4" animBg="1"/>
      <p:bldP spid="598" grpId="5" animBg="1"/>
      <p:bldP spid="598" grpId="6" animBg="1"/>
      <p:bldP spid="601" grpId="0" animBg="1"/>
      <p:bldP spid="601" grpId="1" animBg="1"/>
      <p:bldP spid="601" grpId="2" animBg="1"/>
      <p:bldP spid="601" grpId="3" animBg="1"/>
      <p:bldP spid="601" grpId="4" animBg="1"/>
      <p:bldP spid="601" grpId="5" animBg="1"/>
      <p:bldP spid="601" grpId="6" animBg="1"/>
      <p:bldP spid="601" grpId="7" animBg="1"/>
      <p:bldP spid="604" grpId="0" animBg="1"/>
      <p:bldP spid="604" grpId="1" animBg="1"/>
      <p:bldP spid="604" grpId="2" animBg="1"/>
      <p:bldP spid="606" grpId="0" animBg="1"/>
      <p:bldP spid="606" grpId="1" animBg="1"/>
      <p:bldP spid="606" grpId="2" animBg="1"/>
      <p:bldP spid="606" grpId="3" animBg="1"/>
      <p:bldP spid="606" grpId="4" animBg="1"/>
      <p:bldP spid="606" grpId="5" animBg="1"/>
      <p:bldP spid="606" grpId="6" animBg="1"/>
      <p:bldP spid="608" grpId="0" animBg="1"/>
      <p:bldP spid="608" grpId="1" animBg="1"/>
      <p:bldP spid="608" grpId="2" animBg="1"/>
      <p:bldP spid="608" grpId="3" animBg="1"/>
      <p:bldP spid="608" grpId="4" animBg="1"/>
      <p:bldP spid="608" grpId="5" animBg="1"/>
      <p:bldP spid="608" grpId="6" animBg="1"/>
      <p:bldP spid="609" grpId="0" animBg="1"/>
      <p:bldP spid="609" grpId="1" animBg="1"/>
      <p:bldP spid="609" grpId="2" animBg="1"/>
      <p:bldP spid="609" grpId="3" animBg="1"/>
      <p:bldP spid="609" grpId="4" animBg="1"/>
      <p:bldP spid="609" grpId="5" animBg="1"/>
      <p:bldP spid="609" grpId="6" animBg="1"/>
      <p:bldP spid="609" grpId="7" animBg="1"/>
      <p:bldP spid="610" grpId="0" animBg="1"/>
      <p:bldP spid="610" grpId="1" animBg="1"/>
      <p:bldP spid="610" grpId="2" animBg="1"/>
      <p:bldP spid="613" grpId="0" animBg="1"/>
      <p:bldP spid="613" grpId="1" animBg="1"/>
      <p:bldP spid="613" grpId="2" animBg="1"/>
      <p:bldP spid="613" grpId="3" animBg="1"/>
      <p:bldP spid="613" grpId="4" animBg="1"/>
      <p:bldP spid="613" grpId="5" animBg="1"/>
      <p:bldP spid="613" grpId="6" animBg="1"/>
      <p:bldP spid="613" grpId="7" animBg="1"/>
      <p:bldP spid="794" grpId="0" animBg="1"/>
      <p:bldP spid="794" grpId="1" animBg="1"/>
      <p:bldP spid="795" grpId="0" animBg="1"/>
      <p:bldP spid="795" grpId="1" animBg="1"/>
      <p:bldP spid="795" grpId="2" animBg="1"/>
      <p:bldP spid="795" grpId="3" animBg="1"/>
      <p:bldP spid="795" grpId="4" animBg="1"/>
      <p:bldP spid="632" grpId="0" animBg="1"/>
      <p:bldP spid="632" grpId="1" animBg="1"/>
      <p:bldP spid="632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" name="Oval 15"/>
          <p:cNvSpPr>
            <a:spLocks noChangeAspect="1" noChangeArrowheads="1"/>
          </p:cNvSpPr>
          <p:nvPr/>
        </p:nvSpPr>
        <p:spPr bwMode="auto">
          <a:xfrm>
            <a:off x="6973200" y="1161043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sp>
        <p:nvSpPr>
          <p:cNvPr id="622" name="Oval 15"/>
          <p:cNvSpPr>
            <a:spLocks noChangeAspect="1" noChangeArrowheads="1"/>
          </p:cNvSpPr>
          <p:nvPr/>
        </p:nvSpPr>
        <p:spPr bwMode="auto">
          <a:xfrm>
            <a:off x="8294236" y="418368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sp>
        <p:nvSpPr>
          <p:cNvPr id="626" name="Oval 15"/>
          <p:cNvSpPr>
            <a:spLocks noChangeAspect="1" noChangeArrowheads="1"/>
          </p:cNvSpPr>
          <p:nvPr/>
        </p:nvSpPr>
        <p:spPr bwMode="auto">
          <a:xfrm>
            <a:off x="7907856" y="225207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sp>
        <p:nvSpPr>
          <p:cNvPr id="653" name="Oval 15"/>
          <p:cNvSpPr>
            <a:spLocks noChangeAspect="1" noChangeArrowheads="1"/>
          </p:cNvSpPr>
          <p:nvPr/>
        </p:nvSpPr>
        <p:spPr bwMode="auto">
          <a:xfrm>
            <a:off x="8420056" y="576972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sp>
        <p:nvSpPr>
          <p:cNvPr id="659" name="Oval 15"/>
          <p:cNvSpPr>
            <a:spLocks noChangeAspect="1" noChangeArrowheads="1"/>
          </p:cNvSpPr>
          <p:nvPr/>
        </p:nvSpPr>
        <p:spPr bwMode="auto">
          <a:xfrm>
            <a:off x="8518185" y="1101600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fi-FI"/>
          </a:p>
        </p:txBody>
      </p:sp>
      <p:cxnSp>
        <p:nvCxnSpPr>
          <p:cNvPr id="624" name="Straight Connector 623"/>
          <p:cNvCxnSpPr>
            <a:cxnSpLocks noChangeShapeType="1"/>
          </p:cNvCxnSpPr>
          <p:nvPr/>
        </p:nvCxnSpPr>
        <p:spPr bwMode="auto">
          <a:xfrm>
            <a:off x="630000" y="572400"/>
            <a:ext cx="0" cy="19080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3" name="Rounded Rectangle 632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solidFill>
            <a:schemeClr val="bg1"/>
          </a:solidFill>
          <a:ln w="57150">
            <a:noFill/>
          </a:ln>
          <a:effectLst>
            <a:innerShdw blurRad="127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9" name="Rounded Rectangle 718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2" name="Rounded Rectangle 651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7" name="Rounded Rectangle 696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5" name="Rounded Rectangle 634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bg1"/>
          </a:solidFill>
          <a:ln w="0" cmpd="sng">
            <a:noFill/>
            <a:prstDash val="solid"/>
          </a:ln>
          <a:effectLst>
            <a:innerShdw blurRad="889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8" name="Rounded Rectangle 637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noFill/>
          <a:ln w="15875" cmpd="sng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2" name="Rounded Rectangle 691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noFill/>
          <a:ln w="158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3" name="TextBox 4"/>
          <p:cNvSpPr txBox="1">
            <a:spLocks noChangeArrowheads="1"/>
          </p:cNvSpPr>
          <p:nvPr/>
        </p:nvSpPr>
        <p:spPr bwMode="auto">
          <a:xfrm>
            <a:off x="8019538" y="3080813"/>
            <a:ext cx="7921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6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2700000" algn="tl" rotWithShape="0">
                    <a:schemeClr val="bg1"/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600" i="1" dirty="0">
              <a:solidFill>
                <a:schemeClr val="accent1">
                  <a:lumMod val="75000"/>
                </a:schemeClr>
              </a:solidFill>
              <a:effectLst>
                <a:outerShdw blurRad="38100" dist="25400" dir="2700000" algn="tl" rotWithShape="0">
                  <a:schemeClr val="bg1"/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5" name="Straight Connector 704"/>
          <p:cNvCxnSpPr/>
          <p:nvPr/>
        </p:nvCxnSpPr>
        <p:spPr>
          <a:xfrm>
            <a:off x="2439403" y="144000"/>
            <a:ext cx="120" cy="793476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" name="Rectangle 705"/>
          <p:cNvSpPr>
            <a:spLocks noChangeAspect="1"/>
          </p:cNvSpPr>
          <p:nvPr/>
        </p:nvSpPr>
        <p:spPr>
          <a:xfrm>
            <a:off x="2349403" y="488581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08" name="Straight Connector 707"/>
          <p:cNvCxnSpPr/>
          <p:nvPr/>
        </p:nvCxnSpPr>
        <p:spPr>
          <a:xfrm flipH="1">
            <a:off x="5489209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0" name="Group 709"/>
          <p:cNvGrpSpPr/>
          <p:nvPr/>
        </p:nvGrpSpPr>
        <p:grpSpPr>
          <a:xfrm>
            <a:off x="2277523" y="937476"/>
            <a:ext cx="324000" cy="528368"/>
            <a:chOff x="1355546" y="1111881"/>
            <a:chExt cx="324000" cy="528368"/>
          </a:xfrm>
        </p:grpSpPr>
        <p:sp>
          <p:nvSpPr>
            <p:cNvPr id="711" name="Flowchart: Connector 710"/>
            <p:cNvSpPr/>
            <p:nvPr/>
          </p:nvSpPr>
          <p:spPr>
            <a:xfrm>
              <a:off x="1355546" y="1111881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12" name="Flowchart: Connector 711"/>
            <p:cNvSpPr/>
            <p:nvPr/>
          </p:nvSpPr>
          <p:spPr>
            <a:xfrm>
              <a:off x="1355546" y="1316249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721" name="Rectangle 720"/>
          <p:cNvSpPr>
            <a:spLocks noChangeAspect="1"/>
          </p:cNvSpPr>
          <p:nvPr/>
        </p:nvSpPr>
        <p:spPr>
          <a:xfrm>
            <a:off x="2349403" y="32256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39" name="Straight Connector 738"/>
          <p:cNvCxnSpPr/>
          <p:nvPr/>
        </p:nvCxnSpPr>
        <p:spPr>
          <a:xfrm flipV="1">
            <a:off x="2439403" y="2890800"/>
            <a:ext cx="0" cy="1080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Freeform 389"/>
          <p:cNvSpPr/>
          <p:nvPr/>
        </p:nvSpPr>
        <p:spPr>
          <a:xfrm>
            <a:off x="1206000" y="3718800"/>
            <a:ext cx="1544216" cy="733686"/>
          </a:xfrm>
          <a:custGeom>
            <a:avLst/>
            <a:gdLst>
              <a:gd name="connsiteX0" fmla="*/ 0 w 1354348"/>
              <a:gd name="connsiteY0" fmla="*/ 21688 h 826894"/>
              <a:gd name="connsiteX1" fmla="*/ 327804 w 1354348"/>
              <a:gd name="connsiteY1" fmla="*/ 56193 h 826894"/>
              <a:gd name="connsiteX2" fmla="*/ 431321 w 1354348"/>
              <a:gd name="connsiteY2" fmla="*/ 504767 h 826894"/>
              <a:gd name="connsiteX3" fmla="*/ 957532 w 1354348"/>
              <a:gd name="connsiteY3" fmla="*/ 823944 h 826894"/>
              <a:gd name="connsiteX4" fmla="*/ 1354348 w 1354348"/>
              <a:gd name="connsiteY4" fmla="*/ 668669 h 826894"/>
              <a:gd name="connsiteX0" fmla="*/ 0 w 1354348"/>
              <a:gd name="connsiteY0" fmla="*/ 834 h 806040"/>
              <a:gd name="connsiteX1" fmla="*/ 327804 w 1354348"/>
              <a:gd name="connsiteY1" fmla="*/ 518418 h 806040"/>
              <a:gd name="connsiteX2" fmla="*/ 431321 w 1354348"/>
              <a:gd name="connsiteY2" fmla="*/ 483913 h 806040"/>
              <a:gd name="connsiteX3" fmla="*/ 957532 w 1354348"/>
              <a:gd name="connsiteY3" fmla="*/ 803090 h 806040"/>
              <a:gd name="connsiteX4" fmla="*/ 1354348 w 1354348"/>
              <a:gd name="connsiteY4" fmla="*/ 647815 h 806040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431321 w 1354348"/>
              <a:gd name="connsiteY2" fmla="*/ 483079 h 805206"/>
              <a:gd name="connsiteX3" fmla="*/ 957532 w 1354348"/>
              <a:gd name="connsiteY3" fmla="*/ 802256 h 805206"/>
              <a:gd name="connsiteX4" fmla="*/ 1354348 w 1354348"/>
              <a:gd name="connsiteY4" fmla="*/ 646981 h 805206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957532 w 1354348"/>
              <a:gd name="connsiteY2" fmla="*/ 802256 h 805206"/>
              <a:gd name="connsiteX3" fmla="*/ 1354348 w 1354348"/>
              <a:gd name="connsiteY3" fmla="*/ 646981 h 805206"/>
              <a:gd name="connsiteX0" fmla="*/ 0 w 1354348"/>
              <a:gd name="connsiteY0" fmla="*/ 0 h 646981"/>
              <a:gd name="connsiteX1" fmla="*/ 327804 w 1354348"/>
              <a:gd name="connsiteY1" fmla="*/ 517584 h 646981"/>
              <a:gd name="connsiteX2" fmla="*/ 1354348 w 1354348"/>
              <a:gd name="connsiteY2" fmla="*/ 646981 h 646981"/>
              <a:gd name="connsiteX0" fmla="*/ 0 w 1362975"/>
              <a:gd name="connsiteY0" fmla="*/ 0 h 577970"/>
              <a:gd name="connsiteX1" fmla="*/ 327804 w 1362975"/>
              <a:gd name="connsiteY1" fmla="*/ 517584 h 577970"/>
              <a:gd name="connsiteX2" fmla="*/ 1362975 w 1362975"/>
              <a:gd name="connsiteY2" fmla="*/ 577970 h 577970"/>
              <a:gd name="connsiteX0" fmla="*/ 0 w 1362975"/>
              <a:gd name="connsiteY0" fmla="*/ 0 h 767319"/>
              <a:gd name="connsiteX1" fmla="*/ 327804 w 1362975"/>
              <a:gd name="connsiteY1" fmla="*/ 517584 h 767319"/>
              <a:gd name="connsiteX2" fmla="*/ 1362975 w 1362975"/>
              <a:gd name="connsiteY2" fmla="*/ 577970 h 767319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3104"/>
              <a:gd name="connsiteY0" fmla="*/ 0 h 746599"/>
              <a:gd name="connsiteX1" fmla="*/ 1362975 w 1363104"/>
              <a:gd name="connsiteY1" fmla="*/ 577970 h 746599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86"/>
              <a:gd name="connsiteY0" fmla="*/ 0 h 799635"/>
              <a:gd name="connsiteX1" fmla="*/ 379562 w 1363086"/>
              <a:gd name="connsiteY1" fmla="*/ 301925 h 799635"/>
              <a:gd name="connsiteX2" fmla="*/ 1362975 w 1363086"/>
              <a:gd name="connsiteY2" fmla="*/ 577970 h 799635"/>
              <a:gd name="connsiteX0" fmla="*/ 0 w 1363087"/>
              <a:gd name="connsiteY0" fmla="*/ 0 h 799110"/>
              <a:gd name="connsiteX1" fmla="*/ 379562 w 1363087"/>
              <a:gd name="connsiteY1" fmla="*/ 301925 h 799110"/>
              <a:gd name="connsiteX2" fmla="*/ 1362975 w 1363087"/>
              <a:gd name="connsiteY2" fmla="*/ 577970 h 799110"/>
              <a:gd name="connsiteX0" fmla="*/ 0 w 1363114"/>
              <a:gd name="connsiteY0" fmla="*/ 0 h 791760"/>
              <a:gd name="connsiteX1" fmla="*/ 379562 w 1363114"/>
              <a:gd name="connsiteY1" fmla="*/ 301925 h 791760"/>
              <a:gd name="connsiteX2" fmla="*/ 1362975 w 1363114"/>
              <a:gd name="connsiteY2" fmla="*/ 577970 h 791760"/>
              <a:gd name="connsiteX0" fmla="*/ 0 w 1363104"/>
              <a:gd name="connsiteY0" fmla="*/ 0 h 765124"/>
              <a:gd name="connsiteX1" fmla="*/ 327803 w 1363104"/>
              <a:gd name="connsiteY1" fmla="*/ 215661 h 765124"/>
              <a:gd name="connsiteX2" fmla="*/ 1362975 w 1363104"/>
              <a:gd name="connsiteY2" fmla="*/ 577970 h 765124"/>
              <a:gd name="connsiteX0" fmla="*/ 0 w 1363118"/>
              <a:gd name="connsiteY0" fmla="*/ 0 h 754468"/>
              <a:gd name="connsiteX1" fmla="*/ 327803 w 1363118"/>
              <a:gd name="connsiteY1" fmla="*/ 215661 h 754468"/>
              <a:gd name="connsiteX2" fmla="*/ 1362975 w 1363118"/>
              <a:gd name="connsiteY2" fmla="*/ 577970 h 754468"/>
              <a:gd name="connsiteX0" fmla="*/ 0 w 1363175"/>
              <a:gd name="connsiteY0" fmla="*/ 0 h 784708"/>
              <a:gd name="connsiteX1" fmla="*/ 526210 w 1363175"/>
              <a:gd name="connsiteY1" fmla="*/ 319178 h 784708"/>
              <a:gd name="connsiteX2" fmla="*/ 1362975 w 1363175"/>
              <a:gd name="connsiteY2" fmla="*/ 577970 h 784708"/>
              <a:gd name="connsiteX0" fmla="*/ 0 w 1363136"/>
              <a:gd name="connsiteY0" fmla="*/ 0 h 787069"/>
              <a:gd name="connsiteX1" fmla="*/ 526210 w 1363136"/>
              <a:gd name="connsiteY1" fmla="*/ 319178 h 787069"/>
              <a:gd name="connsiteX2" fmla="*/ 1362975 w 1363136"/>
              <a:gd name="connsiteY2" fmla="*/ 577970 h 787069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0"/>
              <a:gd name="connsiteY0" fmla="*/ 0 h 698436"/>
              <a:gd name="connsiteX1" fmla="*/ 554785 w 1391700"/>
              <a:gd name="connsiteY1" fmla="*/ 300128 h 698436"/>
              <a:gd name="connsiteX2" fmla="*/ 1391550 w 1391700"/>
              <a:gd name="connsiteY2" fmla="*/ 558920 h 698436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15"/>
              <a:gd name="connsiteY0" fmla="*/ 0 h 738395"/>
              <a:gd name="connsiteX1" fmla="*/ 530973 w 1391715"/>
              <a:gd name="connsiteY1" fmla="*/ 452528 h 738395"/>
              <a:gd name="connsiteX2" fmla="*/ 1391550 w 1391715"/>
              <a:gd name="connsiteY2" fmla="*/ 558920 h 738395"/>
              <a:gd name="connsiteX0" fmla="*/ 0 w 1391709"/>
              <a:gd name="connsiteY0" fmla="*/ 0 h 763552"/>
              <a:gd name="connsiteX1" fmla="*/ 530973 w 1391709"/>
              <a:gd name="connsiteY1" fmla="*/ 452528 h 763552"/>
              <a:gd name="connsiteX2" fmla="*/ 1391550 w 1391709"/>
              <a:gd name="connsiteY2" fmla="*/ 558920 h 763552"/>
              <a:gd name="connsiteX0" fmla="*/ 0 w 1391668"/>
              <a:gd name="connsiteY0" fmla="*/ 0 h 756902"/>
              <a:gd name="connsiteX1" fmla="*/ 530973 w 1391668"/>
              <a:gd name="connsiteY1" fmla="*/ 452528 h 756902"/>
              <a:gd name="connsiteX2" fmla="*/ 1391550 w 1391668"/>
              <a:gd name="connsiteY2" fmla="*/ 558920 h 756902"/>
              <a:gd name="connsiteX0" fmla="*/ 0 w 1391648"/>
              <a:gd name="connsiteY0" fmla="*/ 0 h 769041"/>
              <a:gd name="connsiteX1" fmla="*/ 530973 w 1391648"/>
              <a:gd name="connsiteY1" fmla="*/ 452528 h 769041"/>
              <a:gd name="connsiteX2" fmla="*/ 1391550 w 1391648"/>
              <a:gd name="connsiteY2" fmla="*/ 558920 h 76904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1628" h="739561">
                <a:moveTo>
                  <a:pt x="0" y="0"/>
                </a:moveTo>
                <a:cubicBezTo>
                  <a:pt x="473048" y="31692"/>
                  <a:pt x="918173" y="254602"/>
                  <a:pt x="530973" y="452528"/>
                </a:cubicBezTo>
                <a:cubicBezTo>
                  <a:pt x="143773" y="650454"/>
                  <a:pt x="1403051" y="926980"/>
                  <a:pt x="1391550" y="55892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68" name="TextBox 367"/>
          <p:cNvSpPr txBox="1"/>
          <p:nvPr/>
        </p:nvSpPr>
        <p:spPr>
          <a:xfrm>
            <a:off x="1260000" y="2897218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80" name="TextBox 379"/>
          <p:cNvSpPr txBox="1"/>
          <p:nvPr/>
        </p:nvSpPr>
        <p:spPr>
          <a:xfrm>
            <a:off x="1263600" y="34092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260000" y="35964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S3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83" name="Group 482"/>
          <p:cNvGrpSpPr>
            <a:grpSpLocks noChangeAspect="1"/>
          </p:cNvGrpSpPr>
          <p:nvPr/>
        </p:nvGrpSpPr>
        <p:grpSpPr>
          <a:xfrm>
            <a:off x="3729600" y="5414400"/>
            <a:ext cx="165317" cy="376200"/>
            <a:chOff x="3967200" y="3206735"/>
            <a:chExt cx="174017" cy="396000"/>
          </a:xfrm>
        </p:grpSpPr>
        <p:sp>
          <p:nvSpPr>
            <p:cNvPr id="498" name="Freeform 49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99" name="Group 49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00" name="Group 49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07" name="Group 50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09" name="Freeform 50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10" name="Freeform 50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8" name="Freeform 50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01" name="Group 50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02" name="Group 50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05" name="Can 50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06" name="Can 50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3" name="Right Triangle 50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04" name="Right Triangle 50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84" name="Group 483"/>
          <p:cNvGrpSpPr>
            <a:grpSpLocks noChangeAspect="1"/>
          </p:cNvGrpSpPr>
          <p:nvPr/>
        </p:nvGrpSpPr>
        <p:grpSpPr>
          <a:xfrm>
            <a:off x="5743722" y="5414400"/>
            <a:ext cx="165317" cy="376200"/>
            <a:chOff x="3967200" y="3206735"/>
            <a:chExt cx="174017" cy="396000"/>
          </a:xfrm>
        </p:grpSpPr>
        <p:sp>
          <p:nvSpPr>
            <p:cNvPr id="485" name="Freeform 484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86" name="Group 485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87" name="Group 486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94" name="Group 493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96" name="Freeform 495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7" name="Freeform 496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5" name="Freeform 494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88" name="Group 487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89" name="Group 488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92" name="Can 491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3" name="Can 492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90" name="Right Triangle 489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91" name="Right Triangle 490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539" name="TextBox 538"/>
          <p:cNvSpPr txBox="1"/>
          <p:nvPr/>
        </p:nvSpPr>
        <p:spPr>
          <a:xfrm rot="16200000">
            <a:off x="900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HSO1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41" name="Straight Arrow Connector 540"/>
          <p:cNvCxnSpPr>
            <a:cxnSpLocks noChangeShapeType="1"/>
          </p:cNvCxnSpPr>
          <p:nvPr/>
        </p:nvCxnSpPr>
        <p:spPr bwMode="auto">
          <a:xfrm>
            <a:off x="1093327" y="3816000"/>
            <a:ext cx="1" cy="2552041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43" name="Straight Arrow Connector 542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9" name="Straight Arrow Connector 578"/>
          <p:cNvCxnSpPr>
            <a:cxnSpLocks noChangeShapeType="1"/>
          </p:cNvCxnSpPr>
          <p:nvPr/>
        </p:nvCxnSpPr>
        <p:spPr bwMode="auto">
          <a:xfrm flipH="1" flipV="1">
            <a:off x="27720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1" name="Straight Arrow Connector 580"/>
          <p:cNvCxnSpPr>
            <a:cxnSpLocks noChangeShapeType="1"/>
          </p:cNvCxnSpPr>
          <p:nvPr/>
        </p:nvCxnSpPr>
        <p:spPr bwMode="auto">
          <a:xfrm flipV="1">
            <a:off x="4788000" y="61920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7" name="TextBox 586"/>
          <p:cNvSpPr txBox="1"/>
          <p:nvPr/>
        </p:nvSpPr>
        <p:spPr>
          <a:xfrm rot="16200000">
            <a:off x="684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93" name="Straight Arrow Connector 592"/>
          <p:cNvCxnSpPr>
            <a:cxnSpLocks noChangeShapeType="1"/>
          </p:cNvCxnSpPr>
          <p:nvPr/>
        </p:nvCxnSpPr>
        <p:spPr bwMode="auto">
          <a:xfrm flipV="1">
            <a:off x="4932000" y="6192000"/>
            <a:ext cx="1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9" name="Straight Arrow Connector 598"/>
          <p:cNvCxnSpPr>
            <a:cxnSpLocks noChangeShapeType="1"/>
          </p:cNvCxnSpPr>
          <p:nvPr/>
        </p:nvCxnSpPr>
        <p:spPr bwMode="auto">
          <a:xfrm flipH="1" flipV="1">
            <a:off x="29160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0" name="TextBox 599"/>
          <p:cNvSpPr txBox="1"/>
          <p:nvPr/>
        </p:nvSpPr>
        <p:spPr>
          <a:xfrm rot="16200000">
            <a:off x="522000" y="399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02" name="Straight Arrow Connector 601"/>
          <p:cNvCxnSpPr>
            <a:cxnSpLocks noChangeShapeType="1"/>
          </p:cNvCxnSpPr>
          <p:nvPr/>
        </p:nvCxnSpPr>
        <p:spPr bwMode="auto">
          <a:xfrm flipH="1" flipV="1">
            <a:off x="673200" y="6656400"/>
            <a:ext cx="64188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3" name="Straight Arrow Connector 602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4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5" name="Straight Arrow Connector 604"/>
          <p:cNvCxnSpPr>
            <a:cxnSpLocks noChangeShapeType="1"/>
          </p:cNvCxnSpPr>
          <p:nvPr/>
        </p:nvCxnSpPr>
        <p:spPr bwMode="auto">
          <a:xfrm flipV="1">
            <a:off x="3060000" y="6174000"/>
            <a:ext cx="1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1" name="Straight Arrow Connector 610"/>
          <p:cNvCxnSpPr>
            <a:cxnSpLocks noChangeShapeType="1"/>
          </p:cNvCxnSpPr>
          <p:nvPr/>
        </p:nvCxnSpPr>
        <p:spPr bwMode="auto">
          <a:xfrm rot="10800000" flipH="1" flipV="1">
            <a:off x="5076000" y="6174000"/>
            <a:ext cx="0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4" name="Straight Arrow Connector 613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8" name="TextBox 527"/>
          <p:cNvSpPr txBox="1"/>
          <p:nvPr/>
        </p:nvSpPr>
        <p:spPr>
          <a:xfrm>
            <a:off x="7177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7177503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6" name="TextBox 525"/>
          <p:cNvSpPr txBox="1"/>
          <p:nvPr/>
        </p:nvSpPr>
        <p:spPr>
          <a:xfrm>
            <a:off x="5161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7" name="TextBox 526"/>
          <p:cNvSpPr txBox="1"/>
          <p:nvPr/>
        </p:nvSpPr>
        <p:spPr>
          <a:xfrm>
            <a:off x="5161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0" name="TextBox 4"/>
          <p:cNvSpPr txBox="1">
            <a:spLocks noChangeArrowheads="1"/>
          </p:cNvSpPr>
          <p:nvPr/>
        </p:nvSpPr>
        <p:spPr bwMode="auto">
          <a:xfrm rot="16200000">
            <a:off x="2844000" y="1851389"/>
            <a:ext cx="79216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2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1</a:t>
            </a:r>
            <a:endParaRPr lang="fi-FI" sz="1200" i="1" dirty="0">
              <a:solidFill>
                <a:schemeClr val="accent1">
                  <a:lumMod val="75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29" name="Rounded Rectangle 628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8" name="Rounded Rectangle 717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1" name="Rounded Rectangle 650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0" name="TextBox 4"/>
          <p:cNvSpPr txBox="1">
            <a:spLocks noChangeArrowheads="1"/>
          </p:cNvSpPr>
          <p:nvPr/>
        </p:nvSpPr>
        <p:spPr bwMode="auto">
          <a:xfrm rot="16200000">
            <a:off x="5778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3-2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22" name="TextBox 4"/>
          <p:cNvSpPr txBox="1">
            <a:spLocks noChangeArrowheads="1"/>
          </p:cNvSpPr>
          <p:nvPr/>
        </p:nvSpPr>
        <p:spPr bwMode="auto">
          <a:xfrm rot="16200000">
            <a:off x="3762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3-1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3145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145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05" name="Freeform 404"/>
          <p:cNvSpPr/>
          <p:nvPr/>
        </p:nvSpPr>
        <p:spPr>
          <a:xfrm>
            <a:off x="3103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6" name="Freeform 515"/>
          <p:cNvSpPr/>
          <p:nvPr/>
        </p:nvSpPr>
        <p:spPr>
          <a:xfrm>
            <a:off x="71172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23" name="Freeform 522"/>
          <p:cNvSpPr/>
          <p:nvPr/>
        </p:nvSpPr>
        <p:spPr>
          <a:xfrm>
            <a:off x="5104800" y="3704400"/>
            <a:ext cx="959878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88830 w 960523"/>
              <a:gd name="connsiteY3" fmla="*/ 284064 h 2447712"/>
              <a:gd name="connsiteX4" fmla="*/ 738529 w 960523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59878"/>
              <a:gd name="connsiteY0" fmla="*/ 2389632 h 2447712"/>
              <a:gd name="connsiteX1" fmla="*/ 916686 w 959878"/>
              <a:gd name="connsiteY1" fmla="*/ 2221993 h 2447712"/>
              <a:gd name="connsiteX2" fmla="*/ 724071 w 959878"/>
              <a:gd name="connsiteY2" fmla="*/ 809448 h 2447712"/>
              <a:gd name="connsiteX3" fmla="*/ 688830 w 959878"/>
              <a:gd name="connsiteY3" fmla="*/ 284064 h 2447712"/>
              <a:gd name="connsiteX4" fmla="*/ 738529 w 959878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878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68448" y="1062770"/>
                  <a:pt x="724071" y="809448"/>
                </a:cubicBezTo>
                <a:cubicBezTo>
                  <a:pt x="732960" y="643891"/>
                  <a:pt x="590886" y="487211"/>
                  <a:pt x="688830" y="284064"/>
                </a:cubicBezTo>
                <a:cubicBezTo>
                  <a:pt x="786774" y="80917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42" name="Group 441"/>
          <p:cNvGrpSpPr>
            <a:grpSpLocks noChangeAspect="1"/>
          </p:cNvGrpSpPr>
          <p:nvPr/>
        </p:nvGrpSpPr>
        <p:grpSpPr>
          <a:xfrm>
            <a:off x="5749958" y="3506852"/>
            <a:ext cx="165317" cy="376200"/>
            <a:chOff x="3967200" y="3206735"/>
            <a:chExt cx="174017" cy="396000"/>
          </a:xfrm>
          <a:effectLst>
            <a:outerShdw dir="4800000" sx="101000" sy="101000" algn="t" rotWithShape="0">
              <a:schemeClr val="bg1"/>
            </a:outerShdw>
          </a:effectLst>
        </p:grpSpPr>
        <p:sp>
          <p:nvSpPr>
            <p:cNvPr id="443" name="Freeform 442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44" name="Group 443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45" name="Group 444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54" name="Freeform 453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5" name="Freeform 454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53" name="Freeform 452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46" name="Group 445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47" name="Group 44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50" name="Can 449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1" name="Can 450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48" name="Right Triangle 447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49" name="Right Triangle 448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1007" name="Group 1006"/>
          <p:cNvGrpSpPr>
            <a:grpSpLocks noChangeAspect="1"/>
          </p:cNvGrpSpPr>
          <p:nvPr/>
        </p:nvGrpSpPr>
        <p:grpSpPr>
          <a:xfrm>
            <a:off x="5684423" y="4273143"/>
            <a:ext cx="165317" cy="376200"/>
            <a:chOff x="3967200" y="3206735"/>
            <a:chExt cx="174017" cy="396000"/>
          </a:xfrm>
        </p:grpSpPr>
        <p:sp>
          <p:nvSpPr>
            <p:cNvPr id="1008" name="Freeform 10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09" name="Group 10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1010" name="Group 10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17" name="Group 10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19" name="Freeform 10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20" name="Freeform 10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8" name="Freeform 10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12" name="Group 10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15" name="Can 10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16" name="Can 10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3" name="Right Triangle 10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14" name="Right Triangle 10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667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720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96" name="Straight Connector 695"/>
          <p:cNvCxnSpPr/>
          <p:nvPr/>
        </p:nvCxnSpPr>
        <p:spPr>
          <a:xfrm flipH="1">
            <a:off x="7506000" y="4536000"/>
            <a:ext cx="120" cy="1296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/>
          <p:cNvCxnSpPr/>
          <p:nvPr/>
        </p:nvCxnSpPr>
        <p:spPr>
          <a:xfrm>
            <a:off x="2412000" y="3960000"/>
            <a:ext cx="51192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Arrow Connector 712"/>
          <p:cNvCxnSpPr/>
          <p:nvPr/>
        </p:nvCxnSpPr>
        <p:spPr>
          <a:xfrm>
            <a:off x="2440800" y="1763483"/>
            <a:ext cx="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Straight Arrow Connector 713"/>
          <p:cNvCxnSpPr/>
          <p:nvPr/>
        </p:nvCxnSpPr>
        <p:spPr>
          <a:xfrm flipV="1">
            <a:off x="2440800" y="2231483"/>
            <a:ext cx="12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Straight Connector 706"/>
          <p:cNvCxnSpPr/>
          <p:nvPr/>
        </p:nvCxnSpPr>
        <p:spPr>
          <a:xfrm flipH="1">
            <a:off x="3475087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5" name="Rectangle 714"/>
          <p:cNvSpPr>
            <a:spLocks noChangeAspect="1"/>
          </p:cNvSpPr>
          <p:nvPr/>
        </p:nvSpPr>
        <p:spPr>
          <a:xfrm flipV="1">
            <a:off x="3385087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6" name="Rectangle 715"/>
          <p:cNvSpPr>
            <a:spLocks noChangeAspect="1"/>
          </p:cNvSpPr>
          <p:nvPr/>
        </p:nvSpPr>
        <p:spPr>
          <a:xfrm flipV="1">
            <a:off x="5399209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57" name="Straight Connector 29695"/>
          <p:cNvCxnSpPr>
            <a:cxnSpLocks noChangeShapeType="1"/>
          </p:cNvCxnSpPr>
          <p:nvPr/>
        </p:nvCxnSpPr>
        <p:spPr bwMode="auto">
          <a:xfrm rot="5400000" flipV="1">
            <a:off x="2502000" y="38880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6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7" name="Straight Connector 29695"/>
          <p:cNvCxnSpPr>
            <a:cxnSpLocks noChangeShapeType="1"/>
          </p:cNvCxnSpPr>
          <p:nvPr/>
        </p:nvCxnSpPr>
        <p:spPr bwMode="auto">
          <a:xfrm rot="5400000" flipV="1">
            <a:off x="2502120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9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455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0" name="Straight Connector 29695"/>
          <p:cNvCxnSpPr>
            <a:cxnSpLocks noChangeShapeType="1"/>
          </p:cNvCxnSpPr>
          <p:nvPr/>
        </p:nvCxnSpPr>
        <p:spPr bwMode="auto">
          <a:xfrm rot="5400000" flipV="1">
            <a:off x="2501999" y="388535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2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455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3" name="Straight Connector 29695"/>
          <p:cNvCxnSpPr>
            <a:cxnSpLocks noChangeShapeType="1"/>
          </p:cNvCxnSpPr>
          <p:nvPr/>
        </p:nvCxnSpPr>
        <p:spPr bwMode="auto">
          <a:xfrm rot="5400000" flipV="1">
            <a:off x="2506993" y="388535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5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1813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6" name="Straight Connector 29695"/>
          <p:cNvCxnSpPr>
            <a:cxnSpLocks noChangeShapeType="1"/>
          </p:cNvCxnSpPr>
          <p:nvPr/>
        </p:nvCxnSpPr>
        <p:spPr bwMode="auto">
          <a:xfrm rot="5400000" flipV="1">
            <a:off x="2499910" y="3882613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8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9" name="Straight Connector 29695"/>
          <p:cNvCxnSpPr>
            <a:cxnSpLocks noChangeShapeType="1"/>
          </p:cNvCxnSpPr>
          <p:nvPr/>
        </p:nvCxnSpPr>
        <p:spPr bwMode="auto">
          <a:xfrm rot="5400000" flipV="1">
            <a:off x="2506993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1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0"/>
            <a:ext cx="0" cy="144000"/>
          </a:xfrm>
          <a:prstGeom prst="line">
            <a:avLst/>
          </a:prstGeom>
          <a:noFill/>
          <a:ln w="47625" algn="ctr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2" name="Straight Connector 29695"/>
          <p:cNvCxnSpPr>
            <a:cxnSpLocks noChangeShapeType="1"/>
          </p:cNvCxnSpPr>
          <p:nvPr/>
        </p:nvCxnSpPr>
        <p:spPr bwMode="auto">
          <a:xfrm rot="5400000" flipV="1">
            <a:off x="2496193" y="3880800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87" name="Oval 786"/>
          <p:cNvSpPr>
            <a:spLocks noChangeAspect="1" noChangeArrowheads="1"/>
          </p:cNvSpPr>
          <p:nvPr/>
        </p:nvSpPr>
        <p:spPr bwMode="auto">
          <a:xfrm>
            <a:off x="2302435" y="2746800"/>
            <a:ext cx="90000" cy="90000"/>
          </a:xfrm>
          <a:prstGeom prst="ellipse">
            <a:avLst/>
          </a:prstGeom>
          <a:solidFill>
            <a:srgbClr val="FF0000">
              <a:alpha val="60000"/>
            </a:srgbClr>
          </a:solidFill>
          <a:ln w="0" algn="ctr">
            <a:solidFill>
              <a:srgbClr val="C0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788" name="Straight Arrow Connector 787"/>
          <p:cNvCxnSpPr/>
          <p:nvPr/>
        </p:nvCxnSpPr>
        <p:spPr>
          <a:xfrm flipH="1">
            <a:off x="1274400" y="2791557"/>
            <a:ext cx="1038809" cy="0"/>
          </a:xfrm>
          <a:prstGeom prst="straightConnector1">
            <a:avLst/>
          </a:prstGeom>
          <a:ln w="25400" cmpd="sng">
            <a:solidFill>
              <a:schemeClr val="tx1">
                <a:lumMod val="65000"/>
                <a:lumOff val="35000"/>
              </a:schemeClr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1" name="TextBox 790"/>
          <p:cNvSpPr txBox="1">
            <a:spLocks noChangeArrowheads="1"/>
          </p:cNvSpPr>
          <p:nvPr/>
        </p:nvSpPr>
        <p:spPr bwMode="auto">
          <a:xfrm>
            <a:off x="2121385" y="2533515"/>
            <a:ext cx="215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3600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40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1200" b="0" dirty="0" smtClean="0">
                <a:solidFill>
                  <a:srgbClr val="C00000"/>
                </a:solidFill>
                <a:effectLst>
                  <a:outerShdw blurRad="12700" dist="12700" dir="2400000" algn="ctr" rotWithShape="0">
                    <a:srgbClr val="58001D">
                      <a:alpha val="54000"/>
                    </a:srgb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1200" b="0" dirty="0">
              <a:solidFill>
                <a:srgbClr val="C00000"/>
              </a:solidFill>
              <a:effectLst>
                <a:outerShdw blurRad="12700" dist="12700" dir="2400000" algn="ctr" rotWithShape="0">
                  <a:srgbClr val="58001D">
                    <a:alpha val="54000"/>
                  </a:srgb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89" name="Straight Arrow Connector 788"/>
          <p:cNvCxnSpPr/>
          <p:nvPr/>
        </p:nvCxnSpPr>
        <p:spPr>
          <a:xfrm flipH="1">
            <a:off x="1274400" y="2790000"/>
            <a:ext cx="1038809" cy="0"/>
          </a:xfrm>
          <a:prstGeom prst="straightConnector1">
            <a:avLst/>
          </a:prstGeom>
          <a:ln w="26670" cmpd="sng">
            <a:solidFill>
              <a:srgbClr val="FF0000"/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0" name="TextBox 799"/>
          <p:cNvSpPr txBox="1"/>
          <p:nvPr/>
        </p:nvSpPr>
        <p:spPr>
          <a:xfrm>
            <a:off x="7178400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98" name="Freeform 797"/>
          <p:cNvSpPr/>
          <p:nvPr/>
        </p:nvSpPr>
        <p:spPr>
          <a:xfrm>
            <a:off x="7117200" y="4618293"/>
            <a:ext cx="962747" cy="1534707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2747" h="1534707">
                <a:moveTo>
                  <a:pt x="0" y="1475741"/>
                </a:moveTo>
                <a:cubicBezTo>
                  <a:pt x="405358" y="1570585"/>
                  <a:pt x="778281" y="1572340"/>
                  <a:pt x="911873" y="1320033"/>
                </a:cubicBezTo>
                <a:cubicBezTo>
                  <a:pt x="1136003" y="950919"/>
                  <a:pt x="539245" y="386766"/>
                  <a:pt x="668200" y="0"/>
                </a:cubicBezTo>
              </a:path>
            </a:pathLst>
          </a:custGeom>
          <a:noFill/>
          <a:ln w="19050">
            <a:solidFill>
              <a:srgbClr val="00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805" name="Freeform 804"/>
          <p:cNvSpPr/>
          <p:nvPr/>
        </p:nvSpPr>
        <p:spPr>
          <a:xfrm>
            <a:off x="7117200" y="4618800"/>
            <a:ext cx="962747" cy="1534707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2747" h="1534707">
                <a:moveTo>
                  <a:pt x="0" y="1475741"/>
                </a:moveTo>
                <a:cubicBezTo>
                  <a:pt x="405358" y="1570585"/>
                  <a:pt x="778281" y="1572340"/>
                  <a:pt x="911873" y="1320033"/>
                </a:cubicBezTo>
                <a:cubicBezTo>
                  <a:pt x="1136003" y="950919"/>
                  <a:pt x="539245" y="386766"/>
                  <a:pt x="668200" y="0"/>
                </a:cubicBezTo>
              </a:path>
            </a:pathLst>
          </a:custGeom>
          <a:noFill/>
          <a:ln w="19050">
            <a:solidFill>
              <a:srgbClr val="0066FF">
                <a:alpha val="70000"/>
              </a:srgbClr>
            </a:solidFill>
          </a:ln>
          <a:effectLst>
            <a:glow rad="12700">
              <a:srgbClr val="FFFF00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816" name="Freeform 815"/>
          <p:cNvSpPr/>
          <p:nvPr/>
        </p:nvSpPr>
        <p:spPr>
          <a:xfrm>
            <a:off x="7106400" y="4608000"/>
            <a:ext cx="978114" cy="1538594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1955443 h 2013523"/>
              <a:gd name="connsiteX1" fmla="*/ 916686 w 960523"/>
              <a:gd name="connsiteY1" fmla="*/ 1787804 h 2013523"/>
              <a:gd name="connsiteX2" fmla="*/ 696775 w 960523"/>
              <a:gd name="connsiteY2" fmla="*/ 416202 h 2013523"/>
              <a:gd name="connsiteX3" fmla="*/ 716126 w 960523"/>
              <a:gd name="connsiteY3" fmla="*/ 0 h 2013523"/>
              <a:gd name="connsiteX0" fmla="*/ 0 w 960523"/>
              <a:gd name="connsiteY0" fmla="*/ 1539241 h 1597321"/>
              <a:gd name="connsiteX1" fmla="*/ 916686 w 960523"/>
              <a:gd name="connsiteY1" fmla="*/ 1371602 h 1597321"/>
              <a:gd name="connsiteX2" fmla="*/ 696775 w 960523"/>
              <a:gd name="connsiteY2" fmla="*/ 0 h 1597321"/>
              <a:gd name="connsiteX0" fmla="*/ 0 w 931163"/>
              <a:gd name="connsiteY0" fmla="*/ 1475741 h 1529365"/>
              <a:gd name="connsiteX1" fmla="*/ 916686 w 931163"/>
              <a:gd name="connsiteY1" fmla="*/ 1308102 h 1529365"/>
              <a:gd name="connsiteX2" fmla="*/ 668200 w 931163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34504"/>
              <a:gd name="connsiteY0" fmla="*/ 1475741 h 1529365"/>
              <a:gd name="connsiteX1" fmla="*/ 916686 w 934504"/>
              <a:gd name="connsiteY1" fmla="*/ 1308102 h 1529365"/>
              <a:gd name="connsiteX2" fmla="*/ 668200 w 934504"/>
              <a:gd name="connsiteY2" fmla="*/ 0 h 1529365"/>
              <a:gd name="connsiteX0" fmla="*/ 0 w 952226"/>
              <a:gd name="connsiteY0" fmla="*/ 1475741 h 1529365"/>
              <a:gd name="connsiteX1" fmla="*/ 916686 w 952226"/>
              <a:gd name="connsiteY1" fmla="*/ 1308102 h 1529365"/>
              <a:gd name="connsiteX2" fmla="*/ 668200 w 952226"/>
              <a:gd name="connsiteY2" fmla="*/ 0 h 1529365"/>
              <a:gd name="connsiteX0" fmla="*/ 0 w 952226"/>
              <a:gd name="connsiteY0" fmla="*/ 1475741 h 1531764"/>
              <a:gd name="connsiteX1" fmla="*/ 916686 w 952226"/>
              <a:gd name="connsiteY1" fmla="*/ 1308102 h 1531764"/>
              <a:gd name="connsiteX2" fmla="*/ 668200 w 952226"/>
              <a:gd name="connsiteY2" fmla="*/ 0 h 1531764"/>
              <a:gd name="connsiteX0" fmla="*/ 0 w 952226"/>
              <a:gd name="connsiteY0" fmla="*/ 1475741 h 1535971"/>
              <a:gd name="connsiteX1" fmla="*/ 916686 w 952226"/>
              <a:gd name="connsiteY1" fmla="*/ 1308102 h 1535971"/>
              <a:gd name="connsiteX2" fmla="*/ 668200 w 952226"/>
              <a:gd name="connsiteY2" fmla="*/ 0 h 1535971"/>
              <a:gd name="connsiteX0" fmla="*/ 0 w 952226"/>
              <a:gd name="connsiteY0" fmla="*/ 1475741 h 1532585"/>
              <a:gd name="connsiteX1" fmla="*/ 916686 w 952226"/>
              <a:gd name="connsiteY1" fmla="*/ 1308102 h 1532585"/>
              <a:gd name="connsiteX2" fmla="*/ 668200 w 952226"/>
              <a:gd name="connsiteY2" fmla="*/ 0 h 1532585"/>
              <a:gd name="connsiteX0" fmla="*/ 0 w 950261"/>
              <a:gd name="connsiteY0" fmla="*/ 1475741 h 1532585"/>
              <a:gd name="connsiteX1" fmla="*/ 916686 w 950261"/>
              <a:gd name="connsiteY1" fmla="*/ 1308102 h 1532585"/>
              <a:gd name="connsiteX2" fmla="*/ 668200 w 950261"/>
              <a:gd name="connsiteY2" fmla="*/ 0 h 1532585"/>
              <a:gd name="connsiteX0" fmla="*/ 0 w 960339"/>
              <a:gd name="connsiteY0" fmla="*/ 1475741 h 1532585"/>
              <a:gd name="connsiteX1" fmla="*/ 916686 w 960339"/>
              <a:gd name="connsiteY1" fmla="*/ 1308102 h 1532585"/>
              <a:gd name="connsiteX2" fmla="*/ 668200 w 960339"/>
              <a:gd name="connsiteY2" fmla="*/ 0 h 1532585"/>
              <a:gd name="connsiteX0" fmla="*/ 0 w 965606"/>
              <a:gd name="connsiteY0" fmla="*/ 1475741 h 1532585"/>
              <a:gd name="connsiteX1" fmla="*/ 916686 w 965606"/>
              <a:gd name="connsiteY1" fmla="*/ 1308102 h 1532585"/>
              <a:gd name="connsiteX2" fmla="*/ 668200 w 965606"/>
              <a:gd name="connsiteY2" fmla="*/ 0 h 1532585"/>
              <a:gd name="connsiteX0" fmla="*/ 0 w 965606"/>
              <a:gd name="connsiteY0" fmla="*/ 1475741 h 1535646"/>
              <a:gd name="connsiteX1" fmla="*/ 916686 w 965606"/>
              <a:gd name="connsiteY1" fmla="*/ 1317627 h 1535646"/>
              <a:gd name="connsiteX2" fmla="*/ 668200 w 965606"/>
              <a:gd name="connsiteY2" fmla="*/ 0 h 1535646"/>
              <a:gd name="connsiteX0" fmla="*/ 0 w 965606"/>
              <a:gd name="connsiteY0" fmla="*/ 1475741 h 1533081"/>
              <a:gd name="connsiteX1" fmla="*/ 916686 w 965606"/>
              <a:gd name="connsiteY1" fmla="*/ 1317627 h 1533081"/>
              <a:gd name="connsiteX2" fmla="*/ 668200 w 965606"/>
              <a:gd name="connsiteY2" fmla="*/ 0 h 1533081"/>
              <a:gd name="connsiteX0" fmla="*/ 0 w 965606"/>
              <a:gd name="connsiteY0" fmla="*/ 1475741 h 1533926"/>
              <a:gd name="connsiteX1" fmla="*/ 916686 w 965606"/>
              <a:gd name="connsiteY1" fmla="*/ 1317627 h 1533926"/>
              <a:gd name="connsiteX2" fmla="*/ 668200 w 965606"/>
              <a:gd name="connsiteY2" fmla="*/ 0 h 1533926"/>
              <a:gd name="connsiteX0" fmla="*/ 0 w 961117"/>
              <a:gd name="connsiteY0" fmla="*/ 1475741 h 1534707"/>
              <a:gd name="connsiteX1" fmla="*/ 911873 w 961117"/>
              <a:gd name="connsiteY1" fmla="*/ 1320033 h 1534707"/>
              <a:gd name="connsiteX2" fmla="*/ 668200 w 961117"/>
              <a:gd name="connsiteY2" fmla="*/ 0 h 1534707"/>
              <a:gd name="connsiteX0" fmla="*/ 0 w 962747"/>
              <a:gd name="connsiteY0" fmla="*/ 1475741 h 1534707"/>
              <a:gd name="connsiteX1" fmla="*/ 911873 w 962747"/>
              <a:gd name="connsiteY1" fmla="*/ 1320033 h 1534707"/>
              <a:gd name="connsiteX2" fmla="*/ 668200 w 962747"/>
              <a:gd name="connsiteY2" fmla="*/ 0 h 1534707"/>
              <a:gd name="connsiteX0" fmla="*/ 0 w 959984"/>
              <a:gd name="connsiteY0" fmla="*/ 1475741 h 1534707"/>
              <a:gd name="connsiteX1" fmla="*/ 911873 w 959984"/>
              <a:gd name="connsiteY1" fmla="*/ 1320033 h 1534707"/>
              <a:gd name="connsiteX2" fmla="*/ 668200 w 959984"/>
              <a:gd name="connsiteY2" fmla="*/ 0 h 1534707"/>
              <a:gd name="connsiteX0" fmla="*/ 0 w 948634"/>
              <a:gd name="connsiteY0" fmla="*/ 1475741 h 1534707"/>
              <a:gd name="connsiteX1" fmla="*/ 911873 w 948634"/>
              <a:gd name="connsiteY1" fmla="*/ 1320033 h 1534707"/>
              <a:gd name="connsiteX2" fmla="*/ 668200 w 948634"/>
              <a:gd name="connsiteY2" fmla="*/ 0 h 1534707"/>
              <a:gd name="connsiteX0" fmla="*/ 0 w 948634"/>
              <a:gd name="connsiteY0" fmla="*/ 1475741 h 1535474"/>
              <a:gd name="connsiteX1" fmla="*/ 911873 w 948634"/>
              <a:gd name="connsiteY1" fmla="*/ 1320033 h 1535474"/>
              <a:gd name="connsiteX2" fmla="*/ 668200 w 948634"/>
              <a:gd name="connsiteY2" fmla="*/ 0 h 153547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62776"/>
              <a:gd name="connsiteY0" fmla="*/ 1475741 h 1540654"/>
              <a:gd name="connsiteX1" fmla="*/ 926765 w 962776"/>
              <a:gd name="connsiteY1" fmla="*/ 1334925 h 1540654"/>
              <a:gd name="connsiteX2" fmla="*/ 668200 w 962776"/>
              <a:gd name="connsiteY2" fmla="*/ 0 h 1540654"/>
              <a:gd name="connsiteX0" fmla="*/ 0 w 974933"/>
              <a:gd name="connsiteY0" fmla="*/ 1475741 h 1540654"/>
              <a:gd name="connsiteX1" fmla="*/ 926765 w 974933"/>
              <a:gd name="connsiteY1" fmla="*/ 1334925 h 1540654"/>
              <a:gd name="connsiteX2" fmla="*/ 668200 w 974933"/>
              <a:gd name="connsiteY2" fmla="*/ 0 h 1540654"/>
              <a:gd name="connsiteX0" fmla="*/ 0 w 978009"/>
              <a:gd name="connsiteY0" fmla="*/ 1475741 h 1540654"/>
              <a:gd name="connsiteX1" fmla="*/ 926765 w 978009"/>
              <a:gd name="connsiteY1" fmla="*/ 1334925 h 1540654"/>
              <a:gd name="connsiteX2" fmla="*/ 668200 w 978009"/>
              <a:gd name="connsiteY2" fmla="*/ 0 h 1540654"/>
              <a:gd name="connsiteX0" fmla="*/ 0 w 978009"/>
              <a:gd name="connsiteY0" fmla="*/ 1475741 h 1538730"/>
              <a:gd name="connsiteX1" fmla="*/ 926765 w 978009"/>
              <a:gd name="connsiteY1" fmla="*/ 1334925 h 1538730"/>
              <a:gd name="connsiteX2" fmla="*/ 668200 w 978009"/>
              <a:gd name="connsiteY2" fmla="*/ 0 h 1538730"/>
              <a:gd name="connsiteX0" fmla="*/ 0 w 978009"/>
              <a:gd name="connsiteY0" fmla="*/ 1475741 h 1591723"/>
              <a:gd name="connsiteX1" fmla="*/ 926765 w 978009"/>
              <a:gd name="connsiteY1" fmla="*/ 1334925 h 1591723"/>
              <a:gd name="connsiteX2" fmla="*/ 668200 w 978009"/>
              <a:gd name="connsiteY2" fmla="*/ 0 h 1591723"/>
              <a:gd name="connsiteX0" fmla="*/ 0 w 951047"/>
              <a:gd name="connsiteY0" fmla="*/ 1475741 h 1549180"/>
              <a:gd name="connsiteX1" fmla="*/ 926765 w 951047"/>
              <a:gd name="connsiteY1" fmla="*/ 1334925 h 1549180"/>
              <a:gd name="connsiteX2" fmla="*/ 668200 w 951047"/>
              <a:gd name="connsiteY2" fmla="*/ 0 h 1549180"/>
              <a:gd name="connsiteX0" fmla="*/ 0 w 976826"/>
              <a:gd name="connsiteY0" fmla="*/ 1475741 h 1550388"/>
              <a:gd name="connsiteX1" fmla="*/ 953572 w 976826"/>
              <a:gd name="connsiteY1" fmla="*/ 1337903 h 1550388"/>
              <a:gd name="connsiteX2" fmla="*/ 668200 w 976826"/>
              <a:gd name="connsiteY2" fmla="*/ 0 h 1550388"/>
              <a:gd name="connsiteX0" fmla="*/ 0 w 987937"/>
              <a:gd name="connsiteY0" fmla="*/ 1475741 h 1569849"/>
              <a:gd name="connsiteX1" fmla="*/ 953572 w 987937"/>
              <a:gd name="connsiteY1" fmla="*/ 1337903 h 1569849"/>
              <a:gd name="connsiteX2" fmla="*/ 668200 w 987937"/>
              <a:gd name="connsiteY2" fmla="*/ 0 h 1569849"/>
              <a:gd name="connsiteX0" fmla="*/ 0 w 1007788"/>
              <a:gd name="connsiteY0" fmla="*/ 1475741 h 1543908"/>
              <a:gd name="connsiteX1" fmla="*/ 974421 w 1007788"/>
              <a:gd name="connsiteY1" fmla="*/ 1275355 h 1543908"/>
              <a:gd name="connsiteX2" fmla="*/ 668200 w 1007788"/>
              <a:gd name="connsiteY2" fmla="*/ 0 h 1543908"/>
              <a:gd name="connsiteX0" fmla="*/ 0 w 998522"/>
              <a:gd name="connsiteY0" fmla="*/ 1475741 h 1533310"/>
              <a:gd name="connsiteX1" fmla="*/ 974421 w 998522"/>
              <a:gd name="connsiteY1" fmla="*/ 1275355 h 1533310"/>
              <a:gd name="connsiteX2" fmla="*/ 668200 w 998522"/>
              <a:gd name="connsiteY2" fmla="*/ 0 h 1533310"/>
              <a:gd name="connsiteX0" fmla="*/ 0 w 987048"/>
              <a:gd name="connsiteY0" fmla="*/ 1475741 h 1535163"/>
              <a:gd name="connsiteX1" fmla="*/ 962507 w 987048"/>
              <a:gd name="connsiteY1" fmla="*/ 1281312 h 1535163"/>
              <a:gd name="connsiteX2" fmla="*/ 668200 w 987048"/>
              <a:gd name="connsiteY2" fmla="*/ 0 h 1535163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1317"/>
              <a:gd name="connsiteY0" fmla="*/ 1475741 h 1542198"/>
              <a:gd name="connsiteX1" fmla="*/ 956550 w 981317"/>
              <a:gd name="connsiteY1" fmla="*/ 1302162 h 1542198"/>
              <a:gd name="connsiteX2" fmla="*/ 668200 w 981317"/>
              <a:gd name="connsiteY2" fmla="*/ 0 h 1542198"/>
              <a:gd name="connsiteX0" fmla="*/ 0 w 987233"/>
              <a:gd name="connsiteY0" fmla="*/ 1475741 h 1542198"/>
              <a:gd name="connsiteX1" fmla="*/ 956550 w 987233"/>
              <a:gd name="connsiteY1" fmla="*/ 1302162 h 1542198"/>
              <a:gd name="connsiteX2" fmla="*/ 668200 w 987233"/>
              <a:gd name="connsiteY2" fmla="*/ 0 h 1542198"/>
              <a:gd name="connsiteX0" fmla="*/ 0 w 987233"/>
              <a:gd name="connsiteY0" fmla="*/ 1475741 h 1541372"/>
              <a:gd name="connsiteX1" fmla="*/ 956550 w 987233"/>
              <a:gd name="connsiteY1" fmla="*/ 1302162 h 1541372"/>
              <a:gd name="connsiteX2" fmla="*/ 668200 w 987233"/>
              <a:gd name="connsiteY2" fmla="*/ 0 h 1541372"/>
              <a:gd name="connsiteX0" fmla="*/ 0 w 992924"/>
              <a:gd name="connsiteY0" fmla="*/ 1475741 h 1534418"/>
              <a:gd name="connsiteX1" fmla="*/ 962507 w 992924"/>
              <a:gd name="connsiteY1" fmla="*/ 1281312 h 1534418"/>
              <a:gd name="connsiteX2" fmla="*/ 668200 w 992924"/>
              <a:gd name="connsiteY2" fmla="*/ 0 h 1534418"/>
              <a:gd name="connsiteX0" fmla="*/ 0 w 992924"/>
              <a:gd name="connsiteY0" fmla="*/ 1475741 h 1533495"/>
              <a:gd name="connsiteX1" fmla="*/ 962507 w 992924"/>
              <a:gd name="connsiteY1" fmla="*/ 1278334 h 1533495"/>
              <a:gd name="connsiteX2" fmla="*/ 668200 w 992924"/>
              <a:gd name="connsiteY2" fmla="*/ 0 h 1533495"/>
              <a:gd name="connsiteX0" fmla="*/ 0 w 984389"/>
              <a:gd name="connsiteY0" fmla="*/ 1475741 h 1533495"/>
              <a:gd name="connsiteX1" fmla="*/ 953571 w 984389"/>
              <a:gd name="connsiteY1" fmla="*/ 1278334 h 1533495"/>
              <a:gd name="connsiteX2" fmla="*/ 668200 w 984389"/>
              <a:gd name="connsiteY2" fmla="*/ 0 h 1533495"/>
              <a:gd name="connsiteX0" fmla="*/ 0 w 982523"/>
              <a:gd name="connsiteY0" fmla="*/ 1475741 h 1537430"/>
              <a:gd name="connsiteX1" fmla="*/ 953571 w 982523"/>
              <a:gd name="connsiteY1" fmla="*/ 1278334 h 1537430"/>
              <a:gd name="connsiteX2" fmla="*/ 668200 w 982523"/>
              <a:gd name="connsiteY2" fmla="*/ 0 h 1537430"/>
              <a:gd name="connsiteX0" fmla="*/ 0 w 986901"/>
              <a:gd name="connsiteY0" fmla="*/ 1475741 h 1537915"/>
              <a:gd name="connsiteX1" fmla="*/ 953571 w 986901"/>
              <a:gd name="connsiteY1" fmla="*/ 1278334 h 1537915"/>
              <a:gd name="connsiteX2" fmla="*/ 668200 w 986901"/>
              <a:gd name="connsiteY2" fmla="*/ 0 h 1537915"/>
              <a:gd name="connsiteX0" fmla="*/ 0 w 984254"/>
              <a:gd name="connsiteY0" fmla="*/ 1475741 h 1538091"/>
              <a:gd name="connsiteX1" fmla="*/ 953571 w 984254"/>
              <a:gd name="connsiteY1" fmla="*/ 1278334 h 1538091"/>
              <a:gd name="connsiteX2" fmla="*/ 668200 w 984254"/>
              <a:gd name="connsiteY2" fmla="*/ 0 h 1538091"/>
              <a:gd name="connsiteX0" fmla="*/ 0 w 979981"/>
              <a:gd name="connsiteY0" fmla="*/ 1475741 h 1538594"/>
              <a:gd name="connsiteX1" fmla="*/ 953571 w 979981"/>
              <a:gd name="connsiteY1" fmla="*/ 1278334 h 1538594"/>
              <a:gd name="connsiteX2" fmla="*/ 668200 w 979981"/>
              <a:gd name="connsiteY2" fmla="*/ 0 h 1538594"/>
              <a:gd name="connsiteX0" fmla="*/ 0 w 980641"/>
              <a:gd name="connsiteY0" fmla="*/ 1475741 h 1538594"/>
              <a:gd name="connsiteX1" fmla="*/ 953571 w 980641"/>
              <a:gd name="connsiteY1" fmla="*/ 1278334 h 1538594"/>
              <a:gd name="connsiteX2" fmla="*/ 668200 w 980641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7300"/>
              <a:gd name="connsiteY0" fmla="*/ 1475741 h 1538594"/>
              <a:gd name="connsiteX1" fmla="*/ 953571 w 977300"/>
              <a:gd name="connsiteY1" fmla="*/ 1278334 h 1538594"/>
              <a:gd name="connsiteX2" fmla="*/ 668200 w 977300"/>
              <a:gd name="connsiteY2" fmla="*/ 0 h 1538594"/>
              <a:gd name="connsiteX0" fmla="*/ 0 w 978114"/>
              <a:gd name="connsiteY0" fmla="*/ 1475741 h 1538594"/>
              <a:gd name="connsiteX1" fmla="*/ 953571 w 978114"/>
              <a:gd name="connsiteY1" fmla="*/ 1278334 h 1538594"/>
              <a:gd name="connsiteX2" fmla="*/ 668200 w 978114"/>
              <a:gd name="connsiteY2" fmla="*/ 0 h 153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8114" h="1538594">
                <a:moveTo>
                  <a:pt x="0" y="1475741"/>
                </a:moveTo>
                <a:cubicBezTo>
                  <a:pt x="405358" y="1570585"/>
                  <a:pt x="810275" y="1595256"/>
                  <a:pt x="953571" y="1278334"/>
                </a:cubicBezTo>
                <a:cubicBezTo>
                  <a:pt x="1093848" y="941757"/>
                  <a:pt x="583301" y="417722"/>
                  <a:pt x="668200" y="0"/>
                </a:cubicBezTo>
              </a:path>
            </a:pathLst>
          </a:custGeom>
          <a:noFill/>
          <a:ln w="15875" cmpd="sng">
            <a:solidFill>
              <a:srgbClr val="93B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21" name="Freeform 520"/>
          <p:cNvSpPr/>
          <p:nvPr/>
        </p:nvSpPr>
        <p:spPr>
          <a:xfrm>
            <a:off x="71316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482" name="Group 481"/>
          <p:cNvGrpSpPr>
            <a:grpSpLocks noChangeAspect="1"/>
          </p:cNvGrpSpPr>
          <p:nvPr/>
        </p:nvGrpSpPr>
        <p:grpSpPr>
          <a:xfrm>
            <a:off x="7756122" y="5414400"/>
            <a:ext cx="165317" cy="376200"/>
            <a:chOff x="3967200" y="3206735"/>
            <a:chExt cx="174017" cy="396000"/>
          </a:xfrm>
        </p:grpSpPr>
        <p:sp>
          <p:nvSpPr>
            <p:cNvPr id="511" name="Freeform 510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12" name="Group 511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13" name="Group 512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75" name="Group 574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77" name="Freeform 576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8" name="Freeform 577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6" name="Freeform 575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14" name="Group 513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73" name="Can 572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4" name="Can 573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1" name="Right Triangle 570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72" name="Right Triangle 571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699" name="Straight Connector 698"/>
          <p:cNvCxnSpPr/>
          <p:nvPr/>
        </p:nvCxnSpPr>
        <p:spPr>
          <a:xfrm>
            <a:off x="7531200" y="3960000"/>
            <a:ext cx="9720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5" name="Straight Arrow Connector 1084"/>
          <p:cNvCxnSpPr>
            <a:cxnSpLocks noChangeShapeType="1"/>
          </p:cNvCxnSpPr>
          <p:nvPr/>
        </p:nvCxnSpPr>
        <p:spPr bwMode="auto">
          <a:xfrm flipH="1" flipV="1">
            <a:off x="673200" y="6656400"/>
            <a:ext cx="6418800" cy="0"/>
          </a:xfrm>
          <a:prstGeom prst="straightConnector1">
            <a:avLst/>
          </a:prstGeom>
          <a:noFill/>
          <a:ln w="25400" cmpd="dbl" algn="ctr">
            <a:solidFill>
              <a:srgbClr val="0066FF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1086" name="Straight Arrow Connector 1085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4000"/>
          </a:xfrm>
          <a:prstGeom prst="straightConnector1">
            <a:avLst/>
          </a:prstGeom>
          <a:noFill/>
          <a:ln w="25400" cmpd="dbl" algn="ctr">
            <a:solidFill>
              <a:srgbClr val="0066FF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1087" name="Straight Arrow Connector 1086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5400" cmpd="dbl" algn="ctr">
            <a:solidFill>
              <a:srgbClr val="0066FF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1089" name="Straight Connector 29695"/>
          <p:cNvCxnSpPr>
            <a:cxnSpLocks noChangeShapeType="1"/>
          </p:cNvCxnSpPr>
          <p:nvPr/>
        </p:nvCxnSpPr>
        <p:spPr bwMode="auto">
          <a:xfrm rot="16200000" flipV="1">
            <a:off x="7020000" y="6602400"/>
            <a:ext cx="0" cy="108000"/>
          </a:xfrm>
          <a:prstGeom prst="line">
            <a:avLst/>
          </a:prstGeom>
          <a:noFill/>
          <a:ln w="22225" algn="ctr">
            <a:gradFill>
              <a:gsLst>
                <a:gs pos="0">
                  <a:srgbClr val="0066FF">
                    <a:alpha val="21000"/>
                  </a:srgbClr>
                </a:gs>
                <a:gs pos="25000">
                  <a:srgbClr val="0066FF"/>
                </a:gs>
              </a:gsLst>
              <a:lin ang="5400000" scaled="0"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1090" name="Straight Connector 29695"/>
          <p:cNvCxnSpPr>
            <a:cxnSpLocks noChangeShapeType="1"/>
          </p:cNvCxnSpPr>
          <p:nvPr/>
        </p:nvCxnSpPr>
        <p:spPr bwMode="auto">
          <a:xfrm flipV="1">
            <a:off x="669600" y="6519600"/>
            <a:ext cx="0" cy="144000"/>
          </a:xfrm>
          <a:prstGeom prst="line">
            <a:avLst/>
          </a:prstGeom>
          <a:noFill/>
          <a:ln w="22225" algn="ctr">
            <a:gradFill>
              <a:gsLst>
                <a:gs pos="0">
                  <a:srgbClr val="0066FF">
                    <a:alpha val="21000"/>
                  </a:srgbClr>
                </a:gs>
                <a:gs pos="23000">
                  <a:srgbClr val="0066FF"/>
                </a:gs>
              </a:gsLst>
              <a:lin ang="5400000" scaled="0"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67" name="Straight Connector 29695"/>
          <p:cNvCxnSpPr>
            <a:cxnSpLocks noChangeShapeType="1"/>
          </p:cNvCxnSpPr>
          <p:nvPr/>
        </p:nvCxnSpPr>
        <p:spPr bwMode="auto">
          <a:xfrm flipV="1">
            <a:off x="2772000" y="6300000"/>
            <a:ext cx="0" cy="72000"/>
          </a:xfrm>
          <a:prstGeom prst="line">
            <a:avLst/>
          </a:prstGeom>
          <a:noFill/>
          <a:ln w="12700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0" name="Straight Connector 29695"/>
          <p:cNvCxnSpPr>
            <a:cxnSpLocks noChangeShapeType="1"/>
          </p:cNvCxnSpPr>
          <p:nvPr/>
        </p:nvCxnSpPr>
        <p:spPr bwMode="auto">
          <a:xfrm flipV="1">
            <a:off x="4788000" y="6300000"/>
            <a:ext cx="0" cy="72000"/>
          </a:xfrm>
          <a:prstGeom prst="line">
            <a:avLst/>
          </a:prstGeom>
          <a:noFill/>
          <a:ln w="12700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1" name="Straight Arrow Connector 380"/>
          <p:cNvCxnSpPr>
            <a:cxnSpLocks noChangeShapeType="1"/>
          </p:cNvCxnSpPr>
          <p:nvPr/>
        </p:nvCxnSpPr>
        <p:spPr bwMode="auto">
          <a:xfrm>
            <a:off x="1094400" y="3816000"/>
            <a:ext cx="1" cy="2552041"/>
          </a:xfrm>
          <a:prstGeom prst="straightConnector1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2" name="Straight Arrow Connector 381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3" name="Straight Arrow Connector 382"/>
          <p:cNvCxnSpPr>
            <a:cxnSpLocks noChangeShapeType="1"/>
          </p:cNvCxnSpPr>
          <p:nvPr/>
        </p:nvCxnSpPr>
        <p:spPr bwMode="auto">
          <a:xfrm flipH="1" flipV="1">
            <a:off x="27720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4" name="Straight Arrow Connector 383"/>
          <p:cNvCxnSpPr>
            <a:cxnSpLocks noChangeShapeType="1"/>
          </p:cNvCxnSpPr>
          <p:nvPr/>
        </p:nvCxnSpPr>
        <p:spPr bwMode="auto">
          <a:xfrm flipV="1">
            <a:off x="4788000" y="61920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6" name="Straight Connector 29695"/>
          <p:cNvCxnSpPr>
            <a:cxnSpLocks noChangeShapeType="1"/>
          </p:cNvCxnSpPr>
          <p:nvPr/>
        </p:nvCxnSpPr>
        <p:spPr bwMode="auto">
          <a:xfrm rot="5400000" flipV="1">
            <a:off x="1152000" y="6306323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7" name="Straight Connector 29695"/>
          <p:cNvCxnSpPr>
            <a:cxnSpLocks noChangeShapeType="1"/>
          </p:cNvCxnSpPr>
          <p:nvPr/>
        </p:nvCxnSpPr>
        <p:spPr bwMode="auto">
          <a:xfrm flipV="1">
            <a:off x="6797391" y="6300000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80" name="Straight Arrow Connector 579"/>
          <p:cNvCxnSpPr>
            <a:cxnSpLocks noChangeShapeType="1"/>
          </p:cNvCxnSpPr>
          <p:nvPr/>
        </p:nvCxnSpPr>
        <p:spPr bwMode="auto">
          <a:xfrm flipV="1">
            <a:off x="6800400" y="61884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5" name="Straight Arrow Connector 384"/>
          <p:cNvCxnSpPr>
            <a:cxnSpLocks noChangeShapeType="1"/>
          </p:cNvCxnSpPr>
          <p:nvPr/>
        </p:nvCxnSpPr>
        <p:spPr bwMode="auto">
          <a:xfrm flipV="1">
            <a:off x="68004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2" name="Straight Arrow Connector 591"/>
          <p:cNvCxnSpPr>
            <a:cxnSpLocks noChangeShapeType="1"/>
          </p:cNvCxnSpPr>
          <p:nvPr/>
        </p:nvCxnSpPr>
        <p:spPr bwMode="auto">
          <a:xfrm flipV="1">
            <a:off x="69444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2" name="TextBox 4"/>
          <p:cNvSpPr txBox="1">
            <a:spLocks noChangeArrowheads="1"/>
          </p:cNvSpPr>
          <p:nvPr/>
        </p:nvSpPr>
        <p:spPr bwMode="auto">
          <a:xfrm rot="16200000">
            <a:off x="7794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3-3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9" name="Straight Connector 708"/>
          <p:cNvCxnSpPr/>
          <p:nvPr/>
        </p:nvCxnSpPr>
        <p:spPr>
          <a:xfrm flipH="1">
            <a:off x="7507087" y="3960000"/>
            <a:ext cx="120" cy="576000"/>
          </a:xfrm>
          <a:prstGeom prst="line">
            <a:avLst/>
          </a:prstGeom>
          <a:ln w="50800">
            <a:solidFill>
              <a:srgbClr val="006600"/>
            </a:solidFill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1" name="Lightning Bolt 150"/>
          <p:cNvSpPr/>
          <p:nvPr/>
        </p:nvSpPr>
        <p:spPr bwMode="auto">
          <a:xfrm rot="19971563" flipH="1">
            <a:off x="7560209" y="4153000"/>
            <a:ext cx="590818" cy="180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cxnSp>
        <p:nvCxnSpPr>
          <p:cNvPr id="758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561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68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489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1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5350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4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5350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77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50764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783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489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69" name="Freeform 368"/>
          <p:cNvSpPr/>
          <p:nvPr/>
        </p:nvSpPr>
        <p:spPr>
          <a:xfrm>
            <a:off x="7779600" y="3704399"/>
            <a:ext cx="94016" cy="85039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759105"/>
              <a:gd name="connsiteY0" fmla="*/ 2389632 h 2389632"/>
              <a:gd name="connsiteX1" fmla="*/ 696775 w 759105"/>
              <a:gd name="connsiteY1" fmla="*/ 850391 h 2389632"/>
              <a:gd name="connsiteX2" fmla="*/ 716126 w 759105"/>
              <a:gd name="connsiteY2" fmla="*/ 434189 h 2389632"/>
              <a:gd name="connsiteX3" fmla="*/ 738529 w 759105"/>
              <a:gd name="connsiteY3" fmla="*/ 0 h 2389632"/>
              <a:gd name="connsiteX0" fmla="*/ 31686 w 94016"/>
              <a:gd name="connsiteY0" fmla="*/ 850391 h 850391"/>
              <a:gd name="connsiteX1" fmla="*/ 51037 w 94016"/>
              <a:gd name="connsiteY1" fmla="*/ 434189 h 850391"/>
              <a:gd name="connsiteX2" fmla="*/ 73440 w 94016"/>
              <a:gd name="connsiteY2" fmla="*/ 0 h 85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16" h="850391">
                <a:moveTo>
                  <a:pt x="31686" y="850391"/>
                </a:moveTo>
                <a:cubicBezTo>
                  <a:pt x="40575" y="684834"/>
                  <a:pt x="-56405" y="588672"/>
                  <a:pt x="51037" y="434189"/>
                </a:cubicBezTo>
                <a:cubicBezTo>
                  <a:pt x="158479" y="279706"/>
                  <a:pt x="24520" y="154483"/>
                  <a:pt x="73440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7766722" y="3486464"/>
            <a:ext cx="165317" cy="376200"/>
            <a:chOff x="3967200" y="3206735"/>
            <a:chExt cx="174017" cy="396000"/>
          </a:xfrm>
        </p:grpSpPr>
        <p:sp>
          <p:nvSpPr>
            <p:cNvPr id="408" name="Freeform 4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09" name="Group 4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10" name="Group 4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17" name="Group 4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19" name="Freeform 4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20" name="Freeform 4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8" name="Freeform 4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11" name="Group 4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12" name="Group 4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15" name="Can 4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16" name="Can 4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3" name="Right Triangle 4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14" name="Right Triangle 4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17" name="Rectangle 716"/>
          <p:cNvSpPr>
            <a:spLocks noChangeAspect="1"/>
          </p:cNvSpPr>
          <p:nvPr/>
        </p:nvSpPr>
        <p:spPr>
          <a:xfrm flipV="1">
            <a:off x="7419600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37" name="Oval 736"/>
          <p:cNvSpPr>
            <a:spLocks/>
          </p:cNvSpPr>
          <p:nvPr/>
        </p:nvSpPr>
        <p:spPr bwMode="auto">
          <a:xfrm rot="21330487">
            <a:off x="7554305" y="4419082"/>
            <a:ext cx="144000" cy="36000"/>
          </a:xfrm>
          <a:prstGeom prst="ellipse">
            <a:avLst/>
          </a:prstGeom>
          <a:solidFill>
            <a:srgbClr val="FFFF00">
              <a:alpha val="2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143000">
              <a:srgbClr val="FFFF57">
                <a:alpha val="49000"/>
              </a:srgbClr>
            </a:glow>
            <a:innerShdw blurRad="673100">
              <a:schemeClr val="bg1"/>
            </a:inn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8" name="Oval 737"/>
          <p:cNvSpPr>
            <a:spLocks noChangeAspect="1"/>
          </p:cNvSpPr>
          <p:nvPr/>
        </p:nvSpPr>
        <p:spPr bwMode="auto">
          <a:xfrm>
            <a:off x="7526429" y="4403848"/>
            <a:ext cx="144000" cy="144000"/>
          </a:xfrm>
          <a:prstGeom prst="ellipse">
            <a:avLst/>
          </a:prstGeom>
          <a:solidFill>
            <a:srgbClr val="FFFF0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95300">
              <a:srgbClr val="EA4816">
                <a:alpha val="34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1" name="Oval 740"/>
          <p:cNvSpPr>
            <a:spLocks noChangeAspect="1"/>
          </p:cNvSpPr>
          <p:nvPr/>
        </p:nvSpPr>
        <p:spPr bwMode="auto">
          <a:xfrm>
            <a:off x="7785423" y="4252371"/>
            <a:ext cx="36000" cy="36000"/>
          </a:xfrm>
          <a:prstGeom prst="ellipse">
            <a:avLst/>
          </a:prstGeom>
          <a:solidFill>
            <a:srgbClr val="FFFF00">
              <a:alpha val="4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39700">
              <a:srgbClr val="FFFF00">
                <a:alpha val="60000"/>
              </a:srgbClr>
            </a:glow>
            <a:outerShdw blurRad="254000" dist="12700" dir="5400000" sx="120000" sy="120000" algn="ctr" rotWithShape="0">
              <a:srgbClr val="FFFF00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2" name="Oval 741"/>
          <p:cNvSpPr>
            <a:spLocks noChangeAspect="1"/>
          </p:cNvSpPr>
          <p:nvPr/>
        </p:nvSpPr>
        <p:spPr bwMode="auto">
          <a:xfrm>
            <a:off x="7608456" y="4386547"/>
            <a:ext cx="108000" cy="108000"/>
          </a:xfrm>
          <a:prstGeom prst="ellipse">
            <a:avLst/>
          </a:prstGeom>
          <a:solidFill>
            <a:srgbClr val="FFFF57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927100">
              <a:srgbClr val="FFFF57">
                <a:alpha val="26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3" name="Oval 742"/>
          <p:cNvSpPr>
            <a:spLocks/>
          </p:cNvSpPr>
          <p:nvPr/>
        </p:nvSpPr>
        <p:spPr bwMode="auto">
          <a:xfrm>
            <a:off x="7626306" y="4349848"/>
            <a:ext cx="108000" cy="108000"/>
          </a:xfrm>
          <a:prstGeom prst="ellipse">
            <a:avLst/>
          </a:prstGeom>
          <a:solidFill>
            <a:srgbClr val="FFFFD1">
              <a:alpha val="49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36600">
              <a:srgbClr val="FFFF00">
                <a:alpha val="80000"/>
              </a:srgbClr>
            </a:glow>
            <a:innerShdw blurRad="88900">
              <a:schemeClr val="bg1">
                <a:alpha val="83000"/>
              </a:schemeClr>
            </a:inn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4" name="Oval 743"/>
          <p:cNvSpPr>
            <a:spLocks noChangeAspect="1"/>
          </p:cNvSpPr>
          <p:nvPr/>
        </p:nvSpPr>
        <p:spPr bwMode="auto">
          <a:xfrm>
            <a:off x="7605422" y="4270074"/>
            <a:ext cx="216001" cy="216000"/>
          </a:xfrm>
          <a:prstGeom prst="ellipse">
            <a:avLst/>
          </a:prstGeom>
          <a:solidFill>
            <a:srgbClr val="FFFF7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blurRad="495300" dist="1016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5" name="Oval 744"/>
          <p:cNvSpPr/>
          <p:nvPr/>
        </p:nvSpPr>
        <p:spPr bwMode="auto">
          <a:xfrm>
            <a:off x="7526429" y="4297107"/>
            <a:ext cx="252000" cy="252413"/>
          </a:xfrm>
          <a:prstGeom prst="ellipse">
            <a:avLst/>
          </a:prstGeom>
          <a:solidFill>
            <a:srgbClr val="FFFF00">
              <a:alpha val="20000"/>
            </a:srgbClr>
          </a:solidFill>
          <a:ln w="317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19100">
              <a:srgbClr val="FFFF00">
                <a:alpha val="40000"/>
              </a:srgbClr>
            </a:glow>
            <a:innerShdw blurRad="114300">
              <a:schemeClr val="bg1"/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7" name="Oval 746"/>
          <p:cNvSpPr>
            <a:spLocks noChangeAspect="1"/>
          </p:cNvSpPr>
          <p:nvPr/>
        </p:nvSpPr>
        <p:spPr bwMode="auto">
          <a:xfrm>
            <a:off x="7581083" y="4441246"/>
            <a:ext cx="36001" cy="36000"/>
          </a:xfrm>
          <a:prstGeom prst="ellipse">
            <a:avLst/>
          </a:prstGeom>
          <a:solidFill>
            <a:srgbClr val="FFFF71">
              <a:alpha val="51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330200">
              <a:srgbClr val="FFFF00">
                <a:alpha val="46000"/>
              </a:srgbClr>
            </a:glow>
            <a:outerShdw blurRad="495300" dist="508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8" name="Lightning Bolt 150"/>
          <p:cNvSpPr/>
          <p:nvPr/>
        </p:nvSpPr>
        <p:spPr bwMode="auto">
          <a:xfrm rot="19971563" flipH="1">
            <a:off x="7541307" y="4174429"/>
            <a:ext cx="590818" cy="180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9" name="Lightning Bolt 150"/>
          <p:cNvSpPr>
            <a:spLocks noChangeAspect="1"/>
          </p:cNvSpPr>
          <p:nvPr/>
        </p:nvSpPr>
        <p:spPr bwMode="auto">
          <a:xfrm rot="13590344">
            <a:off x="7546447" y="4549555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79400">
              <a:srgbClr val="FFFF00">
                <a:alpha val="15000"/>
              </a:srgbClr>
            </a:glow>
            <a:outerShdw blurRad="139700" dist="88900" dir="16200000" sx="133000" sy="133000" rotWithShape="0">
              <a:srgbClr val="990099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0" name="Lightning Bolt 150"/>
          <p:cNvSpPr/>
          <p:nvPr/>
        </p:nvSpPr>
        <p:spPr bwMode="auto">
          <a:xfrm rot="13824684" flipH="1">
            <a:off x="7398205" y="4386582"/>
            <a:ext cx="167891" cy="178533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2423 w 25728"/>
              <a:gd name="connsiteY6" fmla="*/ 11615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8739 w 22737"/>
              <a:gd name="connsiteY9" fmla="*/ 6789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4485 w 22737"/>
              <a:gd name="connsiteY8" fmla="*/ 5636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5355 w 22737"/>
              <a:gd name="connsiteY4" fmla="*/ 1195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9307 w 22737"/>
              <a:gd name="connsiteY2" fmla="*/ 6643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5527"/>
              <a:gd name="connsiteY0" fmla="*/ 0 h 27841"/>
              <a:gd name="connsiteX1" fmla="*/ 12368 w 25527"/>
              <a:gd name="connsiteY1" fmla="*/ 5618 h 27841"/>
              <a:gd name="connsiteX2" fmla="*/ 9307 w 25527"/>
              <a:gd name="connsiteY2" fmla="*/ 6643 h 27841"/>
              <a:gd name="connsiteX3" fmla="*/ 16317 w 25527"/>
              <a:gd name="connsiteY3" fmla="*/ 11103 h 27841"/>
              <a:gd name="connsiteX4" fmla="*/ 13538 w 25527"/>
              <a:gd name="connsiteY4" fmla="*/ 12145 h 27841"/>
              <a:gd name="connsiteX5" fmla="*/ 25527 w 25527"/>
              <a:gd name="connsiteY5" fmla="*/ 27841 h 27841"/>
              <a:gd name="connsiteX6" fmla="*/ 9432 w 25527"/>
              <a:gd name="connsiteY6" fmla="*/ 11118 h 27841"/>
              <a:gd name="connsiteX7" fmla="*/ 12726 w 25527"/>
              <a:gd name="connsiteY7" fmla="*/ 10438 h 27841"/>
              <a:gd name="connsiteX8" fmla="*/ 4485 w 25527"/>
              <a:gd name="connsiteY8" fmla="*/ 5108 h 27841"/>
              <a:gd name="connsiteX9" fmla="*/ 9540 w 25527"/>
              <a:gd name="connsiteY9" fmla="*/ 5360 h 27841"/>
              <a:gd name="connsiteX10" fmla="*/ 0 w 25527"/>
              <a:gd name="connsiteY10" fmla="*/ 0 h 27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27" h="27841">
                <a:moveTo>
                  <a:pt x="0" y="0"/>
                </a:moveTo>
                <a:cubicBezTo>
                  <a:pt x="471" y="43"/>
                  <a:pt x="10540" y="4521"/>
                  <a:pt x="12368" y="5618"/>
                </a:cubicBezTo>
                <a:lnTo>
                  <a:pt x="9307" y="6643"/>
                </a:lnTo>
                <a:lnTo>
                  <a:pt x="16317" y="11103"/>
                </a:lnTo>
                <a:lnTo>
                  <a:pt x="13538" y="12145"/>
                </a:lnTo>
                <a:lnTo>
                  <a:pt x="25527" y="27841"/>
                </a:lnTo>
                <a:lnTo>
                  <a:pt x="9432" y="11118"/>
                </a:lnTo>
                <a:lnTo>
                  <a:pt x="12726" y="10438"/>
                </a:lnTo>
                <a:lnTo>
                  <a:pt x="4485" y="5108"/>
                </a:lnTo>
                <a:lnTo>
                  <a:pt x="9540" y="536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28600">
              <a:schemeClr val="bg1">
                <a:alpha val="40000"/>
              </a:scheme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2" name="Lightning Bolt 150"/>
          <p:cNvSpPr>
            <a:spLocks/>
          </p:cNvSpPr>
          <p:nvPr/>
        </p:nvSpPr>
        <p:spPr bwMode="auto">
          <a:xfrm rot="1628437">
            <a:off x="7431868" y="4293444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57200">
              <a:srgbClr val="FF0000">
                <a:alpha val="22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3" name="Lightning Bolt 150"/>
          <p:cNvSpPr>
            <a:spLocks/>
          </p:cNvSpPr>
          <p:nvPr/>
        </p:nvSpPr>
        <p:spPr bwMode="auto">
          <a:xfrm rot="15431183" flipH="1">
            <a:off x="7319903" y="4274836"/>
            <a:ext cx="254669" cy="175593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blurRad="12700" dist="12700" dir="18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4" name="Lightning Bolt 150"/>
          <p:cNvSpPr>
            <a:spLocks/>
          </p:cNvSpPr>
          <p:nvPr/>
        </p:nvSpPr>
        <p:spPr bwMode="auto">
          <a:xfrm rot="1628437">
            <a:off x="7431867" y="4275326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5" name="Lightning Bolt 150"/>
          <p:cNvSpPr>
            <a:spLocks noChangeAspect="1"/>
          </p:cNvSpPr>
          <p:nvPr/>
        </p:nvSpPr>
        <p:spPr bwMode="auto">
          <a:xfrm rot="17707725">
            <a:off x="7449118" y="4503251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6" name="Lightning Bolt 150"/>
          <p:cNvSpPr>
            <a:spLocks noChangeAspect="1"/>
          </p:cNvSpPr>
          <p:nvPr/>
        </p:nvSpPr>
        <p:spPr bwMode="auto">
          <a:xfrm rot="15297381" flipH="1">
            <a:off x="7321078" y="4270814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grpSp>
        <p:nvGrpSpPr>
          <p:cNvPr id="678" name="Group 677"/>
          <p:cNvGrpSpPr>
            <a:grpSpLocks noChangeAspect="1"/>
          </p:cNvGrpSpPr>
          <p:nvPr/>
        </p:nvGrpSpPr>
        <p:grpSpPr>
          <a:xfrm>
            <a:off x="7696823" y="4273143"/>
            <a:ext cx="165317" cy="376200"/>
            <a:chOff x="3967200" y="3206735"/>
            <a:chExt cx="174017" cy="396000"/>
          </a:xfrm>
        </p:grpSpPr>
        <p:sp>
          <p:nvSpPr>
            <p:cNvPr id="679" name="Freeform 678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680" name="Group 679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681" name="Group 680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688" name="Group 68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690" name="Freeform 68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91" name="Freeform 69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9" name="Freeform 68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682" name="Group 681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683" name="Group 682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686" name="Can 685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87" name="Can 686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4" name="Right Triangle 683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685" name="Right Triangle 684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99" name="Freeform 798"/>
          <p:cNvSpPr>
            <a:spLocks noChangeAspect="1"/>
          </p:cNvSpPr>
          <p:nvPr/>
        </p:nvSpPr>
        <p:spPr>
          <a:xfrm rot="5400000">
            <a:off x="7603200" y="4392000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4" name="Oval 803"/>
          <p:cNvSpPr>
            <a:spLocks noChangeAspect="1" noChangeArrowheads="1"/>
          </p:cNvSpPr>
          <p:nvPr/>
        </p:nvSpPr>
        <p:spPr bwMode="auto">
          <a:xfrm>
            <a:off x="7736400" y="4554000"/>
            <a:ext cx="90000" cy="90000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</a:gradFill>
          <a:ln w="6350" algn="ctr">
            <a:solidFill>
              <a:srgbClr val="0066FF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37" name="Oval 336"/>
          <p:cNvSpPr>
            <a:spLocks noChangeAspect="1" noChangeArrowheads="1"/>
          </p:cNvSpPr>
          <p:nvPr/>
        </p:nvSpPr>
        <p:spPr bwMode="auto">
          <a:xfrm>
            <a:off x="7736400" y="4554000"/>
            <a:ext cx="90000" cy="90000"/>
          </a:xfrm>
          <a:prstGeom prst="ellipse">
            <a:avLst/>
          </a:prstGeom>
          <a:gradFill flip="none" rotWithShape="1">
            <a:gsLst>
              <a:gs pos="0">
                <a:srgbClr val="000000"/>
              </a:gs>
              <a:gs pos="100000">
                <a:srgbClr val="000040"/>
              </a:gs>
            </a:gsLst>
            <a:path path="circle">
              <a:fillToRect l="50000" t="50000" r="50000" b="50000"/>
            </a:path>
            <a:tileRect/>
          </a:gradFill>
          <a:ln w="6350" algn="ctr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1063" name="Rounded Rectangle 1062"/>
          <p:cNvSpPr>
            <a:spLocks/>
          </p:cNvSpPr>
          <p:nvPr/>
        </p:nvSpPr>
        <p:spPr>
          <a:xfrm>
            <a:off x="7275600" y="4194000"/>
            <a:ext cx="846000" cy="522000"/>
          </a:xfrm>
          <a:prstGeom prst="roundRect">
            <a:avLst>
              <a:gd name="adj" fmla="val 14002"/>
            </a:avLst>
          </a:prstGeom>
          <a:gradFill flip="none" rotWithShape="1">
            <a:gsLst>
              <a:gs pos="100000">
                <a:schemeClr val="tx1"/>
              </a:gs>
              <a:gs pos="83000">
                <a:schemeClr val="tx1"/>
              </a:gs>
            </a:gsLst>
            <a:path path="circle">
              <a:fillToRect l="50000" t="50000" r="50000" b="50000"/>
            </a:path>
            <a:tileRect/>
          </a:gradFill>
          <a:ln w="76200" cmpd="sng">
            <a:noFill/>
          </a:ln>
          <a:effectLst>
            <a:reflection blurRad="88900" stA="52000" endA="300" endPos="26000" dir="5400000" sy="-100000" algn="bl" rotWithShape="0"/>
          </a:effectLst>
          <a:scene3d>
            <a:camera prst="orthographicFront">
              <a:rot lat="0" lon="300000" rev="0"/>
            </a:camera>
            <a:lightRig rig="sunset" dir="t"/>
          </a:scene3d>
          <a:sp3d extrusionH="19050" prstMaterial="clear">
            <a:bevelT w="1358900" h="222250" prst="artDeco"/>
            <a:extrusionClr>
              <a:schemeClr val="bg1"/>
            </a:extrusionClr>
            <a:contourClr>
              <a:srgbClr val="FFC000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74" name="Group 1073"/>
          <p:cNvGrpSpPr>
            <a:grpSpLocks/>
          </p:cNvGrpSpPr>
          <p:nvPr/>
        </p:nvGrpSpPr>
        <p:grpSpPr>
          <a:xfrm>
            <a:off x="7436815" y="4248000"/>
            <a:ext cx="576000" cy="378000"/>
            <a:chOff x="6019086" y="2265296"/>
            <a:chExt cx="588239" cy="386178"/>
          </a:xfrm>
        </p:grpSpPr>
        <p:cxnSp>
          <p:nvCxnSpPr>
            <p:cNvPr id="971" name="Straight Arrow Connector 970"/>
            <p:cNvCxnSpPr/>
            <p:nvPr/>
          </p:nvCxnSpPr>
          <p:spPr>
            <a:xfrm rot="5400000">
              <a:off x="6395867" y="2611293"/>
              <a:ext cx="80068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Straight Arrow Connector 961"/>
            <p:cNvCxnSpPr/>
            <p:nvPr/>
          </p:nvCxnSpPr>
          <p:spPr>
            <a:xfrm rot="5400000" flipH="1">
              <a:off x="6395867" y="2305332"/>
              <a:ext cx="80068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Straight Arrow Connector 958"/>
            <p:cNvCxnSpPr/>
            <p:nvPr/>
          </p:nvCxnSpPr>
          <p:spPr>
            <a:xfrm rot="5400000" flipH="1">
              <a:off x="6161866" y="2305330"/>
              <a:ext cx="80068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Straight Arrow Connector 955"/>
            <p:cNvCxnSpPr/>
            <p:nvPr/>
          </p:nvCxnSpPr>
          <p:spPr>
            <a:xfrm flipV="1">
              <a:off x="6534000" y="2412000"/>
              <a:ext cx="73325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Straight Arrow Connector 952"/>
            <p:cNvCxnSpPr/>
            <p:nvPr/>
          </p:nvCxnSpPr>
          <p:spPr>
            <a:xfrm>
              <a:off x="6534000" y="2520331"/>
              <a:ext cx="73325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Straight Arrow Connector 949"/>
            <p:cNvCxnSpPr/>
            <p:nvPr/>
          </p:nvCxnSpPr>
          <p:spPr>
            <a:xfrm rot="10800000">
              <a:off x="6020961" y="2404800"/>
              <a:ext cx="73325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Straight Arrow Connector 946"/>
            <p:cNvCxnSpPr/>
            <p:nvPr/>
          </p:nvCxnSpPr>
          <p:spPr>
            <a:xfrm rot="10800000" flipV="1">
              <a:off x="6019086" y="2520331"/>
              <a:ext cx="73325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Straight Arrow Connector 943"/>
            <p:cNvCxnSpPr/>
            <p:nvPr/>
          </p:nvCxnSpPr>
          <p:spPr>
            <a:xfrm rot="5400000">
              <a:off x="6161867" y="2611440"/>
              <a:ext cx="80068" cy="0"/>
            </a:xfrm>
            <a:prstGeom prst="straightConnector1">
              <a:avLst/>
            </a:prstGeom>
            <a:ln w="3810">
              <a:solidFill>
                <a:schemeClr val="tx1"/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4" name="Straight Arrow Connector 373"/>
          <p:cNvCxnSpPr>
            <a:cxnSpLocks noChangeShapeType="1"/>
          </p:cNvCxnSpPr>
          <p:nvPr/>
        </p:nvCxnSpPr>
        <p:spPr bwMode="auto">
          <a:xfrm>
            <a:off x="1094400" y="3816000"/>
            <a:ext cx="1" cy="2552041"/>
          </a:xfrm>
          <a:prstGeom prst="straightConnector1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9" name="Straight Arrow Connector 378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8" name="Straight Arrow Connector 387"/>
          <p:cNvCxnSpPr>
            <a:cxnSpLocks noChangeShapeType="1"/>
          </p:cNvCxnSpPr>
          <p:nvPr/>
        </p:nvCxnSpPr>
        <p:spPr bwMode="auto">
          <a:xfrm flipH="1" flipV="1">
            <a:off x="673200" y="6656400"/>
            <a:ext cx="6418800" cy="0"/>
          </a:xfrm>
          <a:prstGeom prst="straightConnector1">
            <a:avLst/>
          </a:prstGeom>
          <a:noFill/>
          <a:ln w="25400" cmpd="sng" algn="ctr">
            <a:solidFill>
              <a:srgbClr val="0066FF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91" name="Straight Arrow Connector 390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4000"/>
          </a:xfrm>
          <a:prstGeom prst="straightConnector1">
            <a:avLst/>
          </a:prstGeom>
          <a:noFill/>
          <a:ln w="25400" cmpd="sng" algn="ctr">
            <a:solidFill>
              <a:srgbClr val="0066FF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93" name="Straight Arrow Connector 392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5400" cmpd="sng" algn="ctr">
            <a:solidFill>
              <a:srgbClr val="0066FF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96" name="Straight Connector 595"/>
          <p:cNvCxnSpPr>
            <a:cxnSpLocks noChangeShapeType="1"/>
          </p:cNvCxnSpPr>
          <p:nvPr/>
        </p:nvCxnSpPr>
        <p:spPr bwMode="auto">
          <a:xfrm>
            <a:off x="1270800" y="3315600"/>
            <a:ext cx="1079735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7" name="Straight Connector 596"/>
          <p:cNvCxnSpPr>
            <a:cxnSpLocks noChangeShapeType="1"/>
          </p:cNvCxnSpPr>
          <p:nvPr/>
        </p:nvCxnSpPr>
        <p:spPr bwMode="auto">
          <a:xfrm>
            <a:off x="1270800" y="3315600"/>
            <a:ext cx="1079735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8" name="Straight Connector 597"/>
          <p:cNvCxnSpPr>
            <a:cxnSpLocks noChangeShapeType="1"/>
          </p:cNvCxnSpPr>
          <p:nvPr/>
        </p:nvCxnSpPr>
        <p:spPr bwMode="auto">
          <a:xfrm>
            <a:off x="1270800" y="3315600"/>
            <a:ext cx="1079735" cy="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5" name="Straight Connector 474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6" name="Straight Connector 475"/>
          <p:cNvCxnSpPr>
            <a:cxnSpLocks noChangeShapeType="1"/>
          </p:cNvCxnSpPr>
          <p:nvPr/>
        </p:nvCxnSpPr>
        <p:spPr bwMode="auto">
          <a:xfrm>
            <a:off x="6940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8" name="Straight Connector 587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0" name="Straight Connector 589"/>
          <p:cNvCxnSpPr>
            <a:cxnSpLocks noChangeShapeType="1"/>
          </p:cNvCxnSpPr>
          <p:nvPr/>
        </p:nvCxnSpPr>
        <p:spPr bwMode="auto">
          <a:xfrm>
            <a:off x="6944400" y="4449600"/>
            <a:ext cx="474881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4" name="Straight Connector 593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5" name="Straight Connector 594"/>
          <p:cNvCxnSpPr>
            <a:cxnSpLocks noChangeShapeType="1"/>
          </p:cNvCxnSpPr>
          <p:nvPr/>
        </p:nvCxnSpPr>
        <p:spPr bwMode="auto">
          <a:xfrm>
            <a:off x="6944400" y="4449600"/>
            <a:ext cx="474881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46" name="Oval 745"/>
          <p:cNvSpPr>
            <a:spLocks noChangeAspect="1"/>
          </p:cNvSpPr>
          <p:nvPr/>
        </p:nvSpPr>
        <p:spPr bwMode="auto">
          <a:xfrm>
            <a:off x="7581083" y="4392000"/>
            <a:ext cx="107988" cy="108000"/>
          </a:xfrm>
          <a:prstGeom prst="ellipse">
            <a:avLst/>
          </a:prstGeom>
          <a:solidFill>
            <a:srgbClr val="FFFF00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11200">
              <a:srgbClr val="FFFF57">
                <a:alpha val="73000"/>
              </a:srgbClr>
            </a:glow>
            <a:innerShdw blurRad="1270000">
              <a:srgbClr val="FFFF57">
                <a:alpha val="30000"/>
              </a:srgbClr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cxnSp>
        <p:nvCxnSpPr>
          <p:cNvPr id="536" name="Straight Arrow Connector 535"/>
          <p:cNvCxnSpPr>
            <a:cxnSpLocks noChangeShapeType="1"/>
          </p:cNvCxnSpPr>
          <p:nvPr/>
        </p:nvCxnSpPr>
        <p:spPr bwMode="auto">
          <a:xfrm>
            <a:off x="882000" y="3816000"/>
            <a:ext cx="1" cy="2696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7" name="Straight Arrow Connector 536"/>
          <p:cNvCxnSpPr>
            <a:cxnSpLocks noChangeShapeType="1"/>
          </p:cNvCxnSpPr>
          <p:nvPr/>
        </p:nvCxnSpPr>
        <p:spPr bwMode="auto">
          <a:xfrm flipH="1" flipV="1">
            <a:off x="867600" y="6505200"/>
            <a:ext cx="60840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4" name="Straight Arrow Connector 583"/>
          <p:cNvCxnSpPr>
            <a:cxnSpLocks noChangeShapeType="1"/>
          </p:cNvCxnSpPr>
          <p:nvPr/>
        </p:nvCxnSpPr>
        <p:spPr bwMode="auto">
          <a:xfrm flipH="1" flipV="1">
            <a:off x="867600" y="6505200"/>
            <a:ext cx="6084000" cy="0"/>
          </a:xfrm>
          <a:prstGeom prst="straightConnector1">
            <a:avLst/>
          </a:prstGeom>
          <a:noFill/>
          <a:ln w="25400" cmpd="dbl" algn="ctr">
            <a:solidFill>
              <a:srgbClr val="0066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85" name="Straight Arrow Connector 584"/>
          <p:cNvCxnSpPr>
            <a:cxnSpLocks noChangeShapeType="1"/>
          </p:cNvCxnSpPr>
          <p:nvPr/>
        </p:nvCxnSpPr>
        <p:spPr bwMode="auto">
          <a:xfrm flipH="1" flipV="1">
            <a:off x="29160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0066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6" name="Straight Arrow Connector 585"/>
          <p:cNvCxnSpPr>
            <a:cxnSpLocks noChangeShapeType="1"/>
          </p:cNvCxnSpPr>
          <p:nvPr/>
        </p:nvCxnSpPr>
        <p:spPr bwMode="auto">
          <a:xfrm flipV="1">
            <a:off x="4932000" y="6192000"/>
            <a:ext cx="1" cy="320400"/>
          </a:xfrm>
          <a:prstGeom prst="straightConnector1">
            <a:avLst/>
          </a:prstGeom>
          <a:noFill/>
          <a:ln w="22225" cmpd="sng" algn="ctr">
            <a:solidFill>
              <a:srgbClr val="0066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1" name="Straight Connector 29695"/>
          <p:cNvCxnSpPr>
            <a:cxnSpLocks noChangeShapeType="1"/>
          </p:cNvCxnSpPr>
          <p:nvPr/>
        </p:nvCxnSpPr>
        <p:spPr bwMode="auto">
          <a:xfrm rot="5400000" flipV="1">
            <a:off x="936000" y="6451200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006600">
                    <a:alpha val="40000"/>
                  </a:srgbClr>
                </a:gs>
                <a:gs pos="25000">
                  <a:srgbClr val="0066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04" name="Straight Connector 29695"/>
          <p:cNvCxnSpPr>
            <a:cxnSpLocks noChangeShapeType="1"/>
          </p:cNvCxnSpPr>
          <p:nvPr/>
        </p:nvCxnSpPr>
        <p:spPr bwMode="auto">
          <a:xfrm flipV="1">
            <a:off x="6944400" y="6386399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006600">
                    <a:alpha val="40000"/>
                  </a:srgbClr>
                </a:gs>
                <a:gs pos="25000">
                  <a:srgbClr val="0066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15" name="Straight Arrow Connector 614"/>
          <p:cNvCxnSpPr>
            <a:cxnSpLocks noChangeShapeType="1"/>
          </p:cNvCxnSpPr>
          <p:nvPr/>
        </p:nvCxnSpPr>
        <p:spPr bwMode="auto">
          <a:xfrm flipH="1" flipV="1">
            <a:off x="871200" y="6505200"/>
            <a:ext cx="6084000" cy="0"/>
          </a:xfrm>
          <a:prstGeom prst="straightConnector1">
            <a:avLst/>
          </a:prstGeom>
          <a:noFill/>
          <a:ln w="25400" cmpd="sng" algn="ctr">
            <a:solidFill>
              <a:srgbClr val="0066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83" name="Straight Arrow Connector 582"/>
          <p:cNvCxnSpPr>
            <a:cxnSpLocks noChangeShapeType="1"/>
          </p:cNvCxnSpPr>
          <p:nvPr/>
        </p:nvCxnSpPr>
        <p:spPr bwMode="auto">
          <a:xfrm>
            <a:off x="882000" y="3816000"/>
            <a:ext cx="1" cy="2696400"/>
          </a:xfrm>
          <a:prstGeom prst="straightConnector1">
            <a:avLst/>
          </a:prstGeom>
          <a:noFill/>
          <a:ln w="25400" cmpd="dbl" algn="ctr">
            <a:solidFill>
              <a:srgbClr val="0066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13" name="Straight Arrow Connector 612"/>
          <p:cNvCxnSpPr>
            <a:cxnSpLocks noChangeShapeType="1"/>
          </p:cNvCxnSpPr>
          <p:nvPr/>
        </p:nvCxnSpPr>
        <p:spPr bwMode="auto">
          <a:xfrm>
            <a:off x="882000" y="3816000"/>
            <a:ext cx="1" cy="2696400"/>
          </a:xfrm>
          <a:prstGeom prst="straightConnector1">
            <a:avLst/>
          </a:prstGeom>
          <a:noFill/>
          <a:ln w="25400" cmpd="sng" algn="ctr">
            <a:solidFill>
              <a:srgbClr val="006600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618" name="Straight Arrow Connector 617"/>
          <p:cNvCxnSpPr>
            <a:cxnSpLocks noChangeShapeType="1"/>
          </p:cNvCxnSpPr>
          <p:nvPr/>
        </p:nvCxnSpPr>
        <p:spPr bwMode="auto">
          <a:xfrm flipV="1">
            <a:off x="6944400" y="6192000"/>
            <a:ext cx="0" cy="320400"/>
          </a:xfrm>
          <a:prstGeom prst="straightConnector1">
            <a:avLst/>
          </a:prstGeom>
          <a:noFill/>
          <a:ln w="25400" cmpd="dbl" algn="ctr">
            <a:solidFill>
              <a:srgbClr val="0066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9" name="Straight Arrow Connector 608"/>
          <p:cNvCxnSpPr>
            <a:cxnSpLocks noChangeShapeType="1"/>
          </p:cNvCxnSpPr>
          <p:nvPr/>
        </p:nvCxnSpPr>
        <p:spPr bwMode="auto">
          <a:xfrm flipV="1">
            <a:off x="69444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0066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7" name="Straight Connector 476"/>
          <p:cNvCxnSpPr>
            <a:cxnSpLocks noChangeShapeType="1"/>
          </p:cNvCxnSpPr>
          <p:nvPr/>
        </p:nvCxnSpPr>
        <p:spPr bwMode="auto">
          <a:xfrm>
            <a:off x="4927808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8" name="Straight Connector 477"/>
          <p:cNvCxnSpPr>
            <a:cxnSpLocks noChangeShapeType="1"/>
          </p:cNvCxnSpPr>
          <p:nvPr/>
        </p:nvCxnSpPr>
        <p:spPr bwMode="auto">
          <a:xfrm>
            <a:off x="4924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9" name="Straight Connector 478"/>
          <p:cNvCxnSpPr>
            <a:cxnSpLocks noChangeShapeType="1"/>
          </p:cNvCxnSpPr>
          <p:nvPr/>
        </p:nvCxnSpPr>
        <p:spPr bwMode="auto">
          <a:xfrm>
            <a:off x="4928400" y="4446000"/>
            <a:ext cx="0" cy="47160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80" name="Straight Connector 479"/>
          <p:cNvCxnSpPr>
            <a:cxnSpLocks noChangeShapeType="1"/>
          </p:cNvCxnSpPr>
          <p:nvPr/>
        </p:nvCxnSpPr>
        <p:spPr bwMode="auto">
          <a:xfrm>
            <a:off x="4924800" y="4449600"/>
            <a:ext cx="474881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81" name="Straight Connector 480"/>
          <p:cNvCxnSpPr>
            <a:cxnSpLocks noChangeShapeType="1"/>
          </p:cNvCxnSpPr>
          <p:nvPr/>
        </p:nvCxnSpPr>
        <p:spPr bwMode="auto">
          <a:xfrm>
            <a:off x="4928400" y="4446000"/>
            <a:ext cx="0" cy="47160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18" name="Straight Connector 517"/>
          <p:cNvCxnSpPr>
            <a:cxnSpLocks noChangeShapeType="1"/>
          </p:cNvCxnSpPr>
          <p:nvPr/>
        </p:nvCxnSpPr>
        <p:spPr bwMode="auto">
          <a:xfrm>
            <a:off x="4924800" y="4449600"/>
            <a:ext cx="474881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0" name="Straight Connector 519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0" name="Straight Connector 529"/>
          <p:cNvCxnSpPr>
            <a:cxnSpLocks noChangeShapeType="1"/>
          </p:cNvCxnSpPr>
          <p:nvPr/>
        </p:nvCxnSpPr>
        <p:spPr bwMode="auto">
          <a:xfrm>
            <a:off x="2908062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1" name="Straight Connector 530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2" name="Straight Connector 531"/>
          <p:cNvCxnSpPr>
            <a:cxnSpLocks noChangeShapeType="1"/>
          </p:cNvCxnSpPr>
          <p:nvPr/>
        </p:nvCxnSpPr>
        <p:spPr bwMode="auto">
          <a:xfrm>
            <a:off x="2908800" y="4449600"/>
            <a:ext cx="474881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3" name="Straight Connector 532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4" name="Straight Connector 533"/>
          <p:cNvCxnSpPr>
            <a:cxnSpLocks noChangeShapeType="1"/>
          </p:cNvCxnSpPr>
          <p:nvPr/>
        </p:nvCxnSpPr>
        <p:spPr bwMode="auto">
          <a:xfrm>
            <a:off x="2908800" y="4449600"/>
            <a:ext cx="474881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2" name="Freeform 581"/>
          <p:cNvSpPr/>
          <p:nvPr/>
        </p:nvSpPr>
        <p:spPr>
          <a:xfrm rot="5960506">
            <a:off x="7458453" y="5045445"/>
            <a:ext cx="1778238" cy="1013195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72672 h 1127997"/>
              <a:gd name="connsiteX1" fmla="*/ 1312075 w 1460409"/>
              <a:gd name="connsiteY1" fmla="*/ 1015209 h 1127997"/>
              <a:gd name="connsiteX2" fmla="*/ 1328285 w 1460409"/>
              <a:gd name="connsiteY2" fmla="*/ 495501 h 1127997"/>
              <a:gd name="connsiteX3" fmla="*/ 1346372 w 1460409"/>
              <a:gd name="connsiteY3" fmla="*/ 38027 h 1127997"/>
              <a:gd name="connsiteX4" fmla="*/ 1109767 w 1460409"/>
              <a:gd name="connsiteY4" fmla="*/ 244648 h 1127997"/>
              <a:gd name="connsiteX0" fmla="*/ 0 w 1450005"/>
              <a:gd name="connsiteY0" fmla="*/ 828024 h 883349"/>
              <a:gd name="connsiteX1" fmla="*/ 1312075 w 1450005"/>
              <a:gd name="connsiteY1" fmla="*/ 770561 h 883349"/>
              <a:gd name="connsiteX2" fmla="*/ 1328285 w 1450005"/>
              <a:gd name="connsiteY2" fmla="*/ 250853 h 883349"/>
              <a:gd name="connsiteX3" fmla="*/ 1109767 w 1450005"/>
              <a:gd name="connsiteY3" fmla="*/ 0 h 883349"/>
              <a:gd name="connsiteX0" fmla="*/ 0 w 1450005"/>
              <a:gd name="connsiteY0" fmla="*/ 828024 h 883349"/>
              <a:gd name="connsiteX1" fmla="*/ 1312075 w 1450005"/>
              <a:gd name="connsiteY1" fmla="*/ 770561 h 883349"/>
              <a:gd name="connsiteX2" fmla="*/ 1328285 w 1450005"/>
              <a:gd name="connsiteY2" fmla="*/ 250853 h 883349"/>
              <a:gd name="connsiteX3" fmla="*/ 1109767 w 1450005"/>
              <a:gd name="connsiteY3" fmla="*/ 0 h 883349"/>
              <a:gd name="connsiteX0" fmla="*/ 0 w 1477189"/>
              <a:gd name="connsiteY0" fmla="*/ 828024 h 883349"/>
              <a:gd name="connsiteX1" fmla="*/ 1312075 w 1477189"/>
              <a:gd name="connsiteY1" fmla="*/ 770561 h 883349"/>
              <a:gd name="connsiteX2" fmla="*/ 1328285 w 1477189"/>
              <a:gd name="connsiteY2" fmla="*/ 250853 h 883349"/>
              <a:gd name="connsiteX3" fmla="*/ 1109767 w 1477189"/>
              <a:gd name="connsiteY3" fmla="*/ 0 h 883349"/>
              <a:gd name="connsiteX0" fmla="*/ 0 w 1458962"/>
              <a:gd name="connsiteY0" fmla="*/ 885087 h 948709"/>
              <a:gd name="connsiteX1" fmla="*/ 1312075 w 1458962"/>
              <a:gd name="connsiteY1" fmla="*/ 827624 h 948709"/>
              <a:gd name="connsiteX2" fmla="*/ 1341277 w 1458962"/>
              <a:gd name="connsiteY2" fmla="*/ 86857 h 948709"/>
              <a:gd name="connsiteX3" fmla="*/ 1109767 w 1458962"/>
              <a:gd name="connsiteY3" fmla="*/ 57063 h 948709"/>
              <a:gd name="connsiteX0" fmla="*/ 0 w 1426905"/>
              <a:gd name="connsiteY0" fmla="*/ 840183 h 903806"/>
              <a:gd name="connsiteX1" fmla="*/ 1312075 w 1426905"/>
              <a:gd name="connsiteY1" fmla="*/ 782720 h 903806"/>
              <a:gd name="connsiteX2" fmla="*/ 1341277 w 1426905"/>
              <a:gd name="connsiteY2" fmla="*/ 41953 h 903806"/>
              <a:gd name="connsiteX3" fmla="*/ 1147232 w 1426905"/>
              <a:gd name="connsiteY3" fmla="*/ 84005 h 903806"/>
              <a:gd name="connsiteX4" fmla="*/ 1109767 w 1426905"/>
              <a:gd name="connsiteY4" fmla="*/ 12159 h 903806"/>
              <a:gd name="connsiteX0" fmla="*/ 0 w 1372283"/>
              <a:gd name="connsiteY0" fmla="*/ 828023 h 889594"/>
              <a:gd name="connsiteX1" fmla="*/ 1312075 w 1372283"/>
              <a:gd name="connsiteY1" fmla="*/ 770560 h 889594"/>
              <a:gd name="connsiteX2" fmla="*/ 1147232 w 1372283"/>
              <a:gd name="connsiteY2" fmla="*/ 71845 h 889594"/>
              <a:gd name="connsiteX3" fmla="*/ 1109767 w 1372283"/>
              <a:gd name="connsiteY3" fmla="*/ -1 h 889594"/>
              <a:gd name="connsiteX0" fmla="*/ 0 w 1366187"/>
              <a:gd name="connsiteY0" fmla="*/ 828025 h 893137"/>
              <a:gd name="connsiteX1" fmla="*/ 1312075 w 1366187"/>
              <a:gd name="connsiteY1" fmla="*/ 770562 h 893137"/>
              <a:gd name="connsiteX2" fmla="*/ 1109767 w 1366187"/>
              <a:gd name="connsiteY2" fmla="*/ 1 h 893137"/>
              <a:gd name="connsiteX0" fmla="*/ 0 w 1377509"/>
              <a:gd name="connsiteY0" fmla="*/ 828023 h 893137"/>
              <a:gd name="connsiteX1" fmla="*/ 1312075 w 1377509"/>
              <a:gd name="connsiteY1" fmla="*/ 770560 h 893137"/>
              <a:gd name="connsiteX2" fmla="*/ 1109767 w 1377509"/>
              <a:gd name="connsiteY2" fmla="*/ -1 h 893137"/>
              <a:gd name="connsiteX0" fmla="*/ 0 w 1378636"/>
              <a:gd name="connsiteY0" fmla="*/ 778609 h 841266"/>
              <a:gd name="connsiteX1" fmla="*/ 1312075 w 1378636"/>
              <a:gd name="connsiteY1" fmla="*/ 721146 h 841266"/>
              <a:gd name="connsiteX2" fmla="*/ 1114648 w 1378636"/>
              <a:gd name="connsiteY2" fmla="*/ -1 h 841266"/>
              <a:gd name="connsiteX0" fmla="*/ 56006 w 1434642"/>
              <a:gd name="connsiteY0" fmla="*/ 778611 h 795493"/>
              <a:gd name="connsiteX1" fmla="*/ 111314 w 1434642"/>
              <a:gd name="connsiteY1" fmla="*/ 778832 h 795493"/>
              <a:gd name="connsiteX2" fmla="*/ 1368081 w 1434642"/>
              <a:gd name="connsiteY2" fmla="*/ 721148 h 795493"/>
              <a:gd name="connsiteX3" fmla="*/ 1170654 w 1434642"/>
              <a:gd name="connsiteY3" fmla="*/ 1 h 795493"/>
              <a:gd name="connsiteX0" fmla="*/ 0 w 1557902"/>
              <a:gd name="connsiteY0" fmla="*/ 1701036 h 1701036"/>
              <a:gd name="connsiteX1" fmla="*/ 234574 w 1557902"/>
              <a:gd name="connsiteY1" fmla="*/ 778830 h 1701036"/>
              <a:gd name="connsiteX2" fmla="*/ 1491341 w 1557902"/>
              <a:gd name="connsiteY2" fmla="*/ 721146 h 1701036"/>
              <a:gd name="connsiteX3" fmla="*/ 1293914 w 1557902"/>
              <a:gd name="connsiteY3" fmla="*/ -1 h 1701036"/>
              <a:gd name="connsiteX0" fmla="*/ 0 w 1557902"/>
              <a:gd name="connsiteY0" fmla="*/ 1701038 h 1701038"/>
              <a:gd name="connsiteX1" fmla="*/ 234574 w 1557902"/>
              <a:gd name="connsiteY1" fmla="*/ 778832 h 1701038"/>
              <a:gd name="connsiteX2" fmla="*/ 1491341 w 1557902"/>
              <a:gd name="connsiteY2" fmla="*/ 721148 h 1701038"/>
              <a:gd name="connsiteX3" fmla="*/ 1293914 w 1557902"/>
              <a:gd name="connsiteY3" fmla="*/ 1 h 1701038"/>
              <a:gd name="connsiteX0" fmla="*/ 0 w 1557902"/>
              <a:gd name="connsiteY0" fmla="*/ 1701036 h 1701036"/>
              <a:gd name="connsiteX1" fmla="*/ 234574 w 1557902"/>
              <a:gd name="connsiteY1" fmla="*/ 778830 h 1701036"/>
              <a:gd name="connsiteX2" fmla="*/ 1491341 w 1557902"/>
              <a:gd name="connsiteY2" fmla="*/ 721146 h 1701036"/>
              <a:gd name="connsiteX3" fmla="*/ 1293914 w 1557902"/>
              <a:gd name="connsiteY3" fmla="*/ -1 h 1701036"/>
              <a:gd name="connsiteX0" fmla="*/ 0 w 1557902"/>
              <a:gd name="connsiteY0" fmla="*/ 1701038 h 1701038"/>
              <a:gd name="connsiteX1" fmla="*/ 234574 w 1557902"/>
              <a:gd name="connsiteY1" fmla="*/ 778832 h 1701038"/>
              <a:gd name="connsiteX2" fmla="*/ 690476 w 1557902"/>
              <a:gd name="connsiteY2" fmla="*/ 763264 h 1701038"/>
              <a:gd name="connsiteX3" fmla="*/ 1491341 w 1557902"/>
              <a:gd name="connsiteY3" fmla="*/ 721148 h 1701038"/>
              <a:gd name="connsiteX4" fmla="*/ 1293914 w 1557902"/>
              <a:gd name="connsiteY4" fmla="*/ 1 h 1701038"/>
              <a:gd name="connsiteX0" fmla="*/ 0 w 1514786"/>
              <a:gd name="connsiteY0" fmla="*/ 1701036 h 1701036"/>
              <a:gd name="connsiteX1" fmla="*/ 234574 w 1514786"/>
              <a:gd name="connsiteY1" fmla="*/ 778830 h 1701036"/>
              <a:gd name="connsiteX2" fmla="*/ 809563 w 1514786"/>
              <a:gd name="connsiteY2" fmla="*/ 1029332 h 1701036"/>
              <a:gd name="connsiteX3" fmla="*/ 1491341 w 1514786"/>
              <a:gd name="connsiteY3" fmla="*/ 721146 h 1701036"/>
              <a:gd name="connsiteX4" fmla="*/ 1293914 w 1514786"/>
              <a:gd name="connsiteY4" fmla="*/ -1 h 1701036"/>
              <a:gd name="connsiteX0" fmla="*/ 0 w 1503653"/>
              <a:gd name="connsiteY0" fmla="*/ 1701038 h 1701038"/>
              <a:gd name="connsiteX1" fmla="*/ 234574 w 1503653"/>
              <a:gd name="connsiteY1" fmla="*/ 778832 h 1701038"/>
              <a:gd name="connsiteX2" fmla="*/ 990683 w 1503653"/>
              <a:gd name="connsiteY2" fmla="*/ 1062311 h 1701038"/>
              <a:gd name="connsiteX3" fmla="*/ 1491341 w 1503653"/>
              <a:gd name="connsiteY3" fmla="*/ 721148 h 1701038"/>
              <a:gd name="connsiteX4" fmla="*/ 1293914 w 1503653"/>
              <a:gd name="connsiteY4" fmla="*/ 1 h 1701038"/>
              <a:gd name="connsiteX0" fmla="*/ 0 w 1510311"/>
              <a:gd name="connsiteY0" fmla="*/ 1701036 h 1701036"/>
              <a:gd name="connsiteX1" fmla="*/ 234574 w 1510311"/>
              <a:gd name="connsiteY1" fmla="*/ 778830 h 1701036"/>
              <a:gd name="connsiteX2" fmla="*/ 990683 w 1510311"/>
              <a:gd name="connsiteY2" fmla="*/ 1062309 h 1701036"/>
              <a:gd name="connsiteX3" fmla="*/ 1491341 w 1510311"/>
              <a:gd name="connsiteY3" fmla="*/ 721146 h 1701036"/>
              <a:gd name="connsiteX4" fmla="*/ 1293914 w 1510311"/>
              <a:gd name="connsiteY4" fmla="*/ -1 h 1701036"/>
              <a:gd name="connsiteX0" fmla="*/ 0 w 1510311"/>
              <a:gd name="connsiteY0" fmla="*/ 1701038 h 1701038"/>
              <a:gd name="connsiteX1" fmla="*/ 234574 w 1510311"/>
              <a:gd name="connsiteY1" fmla="*/ 778832 h 1701038"/>
              <a:gd name="connsiteX2" fmla="*/ 990683 w 1510311"/>
              <a:gd name="connsiteY2" fmla="*/ 1062311 h 1701038"/>
              <a:gd name="connsiteX3" fmla="*/ 1491341 w 1510311"/>
              <a:gd name="connsiteY3" fmla="*/ 721148 h 1701038"/>
              <a:gd name="connsiteX4" fmla="*/ 1293914 w 1510311"/>
              <a:gd name="connsiteY4" fmla="*/ 1 h 1701038"/>
              <a:gd name="connsiteX0" fmla="*/ 0 w 1483856"/>
              <a:gd name="connsiteY0" fmla="*/ 1701036 h 1701036"/>
              <a:gd name="connsiteX1" fmla="*/ 234574 w 1483856"/>
              <a:gd name="connsiteY1" fmla="*/ 778830 h 1701036"/>
              <a:gd name="connsiteX2" fmla="*/ 990683 w 1483856"/>
              <a:gd name="connsiteY2" fmla="*/ 1062309 h 1701036"/>
              <a:gd name="connsiteX3" fmla="*/ 1461641 w 1483856"/>
              <a:gd name="connsiteY3" fmla="*/ 758324 h 1701036"/>
              <a:gd name="connsiteX4" fmla="*/ 1293914 w 1483856"/>
              <a:gd name="connsiteY4" fmla="*/ -1 h 1701036"/>
              <a:gd name="connsiteX0" fmla="*/ 0 w 1484813"/>
              <a:gd name="connsiteY0" fmla="*/ 1701038 h 1701038"/>
              <a:gd name="connsiteX1" fmla="*/ 234574 w 1484813"/>
              <a:gd name="connsiteY1" fmla="*/ 778832 h 1701038"/>
              <a:gd name="connsiteX2" fmla="*/ 866037 w 1484813"/>
              <a:gd name="connsiteY2" fmla="*/ 1055182 h 1701038"/>
              <a:gd name="connsiteX3" fmla="*/ 1461641 w 1484813"/>
              <a:gd name="connsiteY3" fmla="*/ 758326 h 1701038"/>
              <a:gd name="connsiteX4" fmla="*/ 1293914 w 1484813"/>
              <a:gd name="connsiteY4" fmla="*/ 1 h 1701038"/>
              <a:gd name="connsiteX0" fmla="*/ 0 w 1484813"/>
              <a:gd name="connsiteY0" fmla="*/ 1701036 h 1701036"/>
              <a:gd name="connsiteX1" fmla="*/ 234574 w 1484813"/>
              <a:gd name="connsiteY1" fmla="*/ 778830 h 1701036"/>
              <a:gd name="connsiteX2" fmla="*/ 866037 w 1484813"/>
              <a:gd name="connsiteY2" fmla="*/ 1055180 h 1701036"/>
              <a:gd name="connsiteX3" fmla="*/ 1461641 w 1484813"/>
              <a:gd name="connsiteY3" fmla="*/ 758324 h 1701036"/>
              <a:gd name="connsiteX4" fmla="*/ 1293914 w 1484813"/>
              <a:gd name="connsiteY4" fmla="*/ -1 h 1701036"/>
              <a:gd name="connsiteX0" fmla="*/ 0 w 1527297"/>
              <a:gd name="connsiteY0" fmla="*/ 1701038 h 1701038"/>
              <a:gd name="connsiteX1" fmla="*/ 234574 w 1527297"/>
              <a:gd name="connsiteY1" fmla="*/ 778832 h 1701038"/>
              <a:gd name="connsiteX2" fmla="*/ 866037 w 1527297"/>
              <a:gd name="connsiteY2" fmla="*/ 1055182 h 1701038"/>
              <a:gd name="connsiteX3" fmla="*/ 1509023 w 1527297"/>
              <a:gd name="connsiteY3" fmla="*/ 697084 h 1701038"/>
              <a:gd name="connsiteX4" fmla="*/ 1293914 w 1527297"/>
              <a:gd name="connsiteY4" fmla="*/ 1 h 1701038"/>
              <a:gd name="connsiteX0" fmla="*/ 0 w 1556122"/>
              <a:gd name="connsiteY0" fmla="*/ 1701036 h 1701036"/>
              <a:gd name="connsiteX1" fmla="*/ 234574 w 1556122"/>
              <a:gd name="connsiteY1" fmla="*/ 778830 h 1701036"/>
              <a:gd name="connsiteX2" fmla="*/ 866037 w 1556122"/>
              <a:gd name="connsiteY2" fmla="*/ 1055180 h 1701036"/>
              <a:gd name="connsiteX3" fmla="*/ 1509023 w 1556122"/>
              <a:gd name="connsiteY3" fmla="*/ 697082 h 1701036"/>
              <a:gd name="connsiteX4" fmla="*/ 1293914 w 1556122"/>
              <a:gd name="connsiteY4" fmla="*/ -1 h 1701036"/>
              <a:gd name="connsiteX0" fmla="*/ 0 w 1542511"/>
              <a:gd name="connsiteY0" fmla="*/ 1701038 h 1701038"/>
              <a:gd name="connsiteX1" fmla="*/ 234574 w 1542511"/>
              <a:gd name="connsiteY1" fmla="*/ 778832 h 1701038"/>
              <a:gd name="connsiteX2" fmla="*/ 866037 w 1542511"/>
              <a:gd name="connsiteY2" fmla="*/ 1055182 h 1701038"/>
              <a:gd name="connsiteX3" fmla="*/ 1509023 w 1542511"/>
              <a:gd name="connsiteY3" fmla="*/ 697084 h 1701038"/>
              <a:gd name="connsiteX4" fmla="*/ 1293914 w 1542511"/>
              <a:gd name="connsiteY4" fmla="*/ 1 h 1701038"/>
              <a:gd name="connsiteX0" fmla="*/ 0 w 1582307"/>
              <a:gd name="connsiteY0" fmla="*/ 1701036 h 1701036"/>
              <a:gd name="connsiteX1" fmla="*/ 234574 w 1582307"/>
              <a:gd name="connsiteY1" fmla="*/ 778830 h 1701036"/>
              <a:gd name="connsiteX2" fmla="*/ 866037 w 1582307"/>
              <a:gd name="connsiteY2" fmla="*/ 1055180 h 1701036"/>
              <a:gd name="connsiteX3" fmla="*/ 1509023 w 1582307"/>
              <a:gd name="connsiteY3" fmla="*/ 697082 h 1701036"/>
              <a:gd name="connsiteX4" fmla="*/ 1293914 w 1582307"/>
              <a:gd name="connsiteY4" fmla="*/ -1 h 1701036"/>
              <a:gd name="connsiteX0" fmla="*/ 0 w 1582307"/>
              <a:gd name="connsiteY0" fmla="*/ 1701038 h 1701038"/>
              <a:gd name="connsiteX1" fmla="*/ 234574 w 1582307"/>
              <a:gd name="connsiteY1" fmla="*/ 778832 h 1701038"/>
              <a:gd name="connsiteX2" fmla="*/ 866037 w 1582307"/>
              <a:gd name="connsiteY2" fmla="*/ 1055182 h 1701038"/>
              <a:gd name="connsiteX3" fmla="*/ 1509023 w 1582307"/>
              <a:gd name="connsiteY3" fmla="*/ 697084 h 1701038"/>
              <a:gd name="connsiteX4" fmla="*/ 1293914 w 1582307"/>
              <a:gd name="connsiteY4" fmla="*/ 1 h 1701038"/>
              <a:gd name="connsiteX0" fmla="*/ 0 w 1604043"/>
              <a:gd name="connsiteY0" fmla="*/ 1893336 h 1893336"/>
              <a:gd name="connsiteX1" fmla="*/ 256310 w 1604043"/>
              <a:gd name="connsiteY1" fmla="*/ 778830 h 1893336"/>
              <a:gd name="connsiteX2" fmla="*/ 887773 w 1604043"/>
              <a:gd name="connsiteY2" fmla="*/ 1055180 h 1893336"/>
              <a:gd name="connsiteX3" fmla="*/ 1530759 w 1604043"/>
              <a:gd name="connsiteY3" fmla="*/ 697082 h 1893336"/>
              <a:gd name="connsiteX4" fmla="*/ 1315650 w 1604043"/>
              <a:gd name="connsiteY4" fmla="*/ -1 h 189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4043" h="1893336">
                <a:moveTo>
                  <a:pt x="0" y="1893336"/>
                </a:moveTo>
                <a:cubicBezTo>
                  <a:pt x="9218" y="1893373"/>
                  <a:pt x="108348" y="918523"/>
                  <a:pt x="256310" y="778830"/>
                </a:cubicBezTo>
                <a:cubicBezTo>
                  <a:pt x="404272" y="639137"/>
                  <a:pt x="580953" y="962684"/>
                  <a:pt x="887773" y="1055180"/>
                </a:cubicBezTo>
                <a:cubicBezTo>
                  <a:pt x="1191106" y="1103768"/>
                  <a:pt x="1413239" y="923102"/>
                  <a:pt x="1530759" y="697082"/>
                </a:cubicBezTo>
                <a:cubicBezTo>
                  <a:pt x="1739073" y="296443"/>
                  <a:pt x="1450844" y="22668"/>
                  <a:pt x="1315650" y="-1"/>
                </a:cubicBezTo>
              </a:path>
            </a:pathLst>
          </a:custGeom>
          <a:noFill/>
          <a:ln w="15875" cmpd="sng">
            <a:solidFill>
              <a:schemeClr val="tx1"/>
            </a:solidFill>
            <a:headEnd type="oval" w="sm" len="sm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394" name="Group 393"/>
          <p:cNvGrpSpPr>
            <a:grpSpLocks noChangeAspect="1"/>
          </p:cNvGrpSpPr>
          <p:nvPr/>
        </p:nvGrpSpPr>
        <p:grpSpPr>
          <a:xfrm>
            <a:off x="8281707" y="5411653"/>
            <a:ext cx="862807" cy="870347"/>
            <a:chOff x="4139952" y="2368550"/>
            <a:chExt cx="3451225" cy="3481387"/>
          </a:xfrm>
          <a:effectLst>
            <a:outerShdw dist="1270" dir="1200000" algn="ctr" rotWithShape="0">
              <a:schemeClr val="bg1"/>
            </a:outerShdw>
          </a:effectLst>
        </p:grpSpPr>
        <p:sp>
          <p:nvSpPr>
            <p:cNvPr id="395" name="Freeform 4" descr="pressure guide"/>
            <p:cNvSpPr>
              <a:spLocks noChangeAspect="1"/>
            </p:cNvSpPr>
            <p:nvPr/>
          </p:nvSpPr>
          <p:spPr bwMode="auto">
            <a:xfrm>
              <a:off x="4139952" y="2368550"/>
              <a:ext cx="3451225" cy="3481387"/>
            </a:xfrm>
            <a:custGeom>
              <a:avLst/>
              <a:gdLst>
                <a:gd name="T0" fmla="*/ 0 w 2458"/>
                <a:gd name="T1" fmla="*/ 1229 h 2479"/>
                <a:gd name="T2" fmla="*/ 1229 w 2458"/>
                <a:gd name="T3" fmla="*/ 9 h 2479"/>
                <a:gd name="T4" fmla="*/ 2454 w 2458"/>
                <a:gd name="T5" fmla="*/ 1234 h 2479"/>
                <a:gd name="T6" fmla="*/ 1229 w 2458"/>
                <a:gd name="T7" fmla="*/ 2459 h 2479"/>
                <a:gd name="T8" fmla="*/ 0 w 2458"/>
                <a:gd name="T9" fmla="*/ 1229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8" h="2479">
                  <a:moveTo>
                    <a:pt x="0" y="1229"/>
                  </a:moveTo>
                  <a:cubicBezTo>
                    <a:pt x="0" y="590"/>
                    <a:pt x="538" y="0"/>
                    <a:pt x="1229" y="9"/>
                  </a:cubicBezTo>
                  <a:cubicBezTo>
                    <a:pt x="1920" y="18"/>
                    <a:pt x="2450" y="562"/>
                    <a:pt x="2454" y="1234"/>
                  </a:cubicBezTo>
                  <a:cubicBezTo>
                    <a:pt x="2458" y="1906"/>
                    <a:pt x="1997" y="2439"/>
                    <a:pt x="1229" y="2459"/>
                  </a:cubicBezTo>
                  <a:cubicBezTo>
                    <a:pt x="461" y="2479"/>
                    <a:pt x="0" y="1868"/>
                    <a:pt x="0" y="1229"/>
                  </a:cubicBezTo>
                  <a:close/>
                </a:path>
              </a:pathLst>
            </a:custGeom>
            <a:blipFill dpi="0" rotWithShape="1">
              <a:blip r:embed="rId5" cstate="print"/>
              <a:srcRect/>
              <a:stretch>
                <a:fillRect/>
              </a:stretch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i-FI"/>
            </a:p>
          </p:txBody>
        </p:sp>
        <p:grpSp>
          <p:nvGrpSpPr>
            <p:cNvPr id="396" name="Group 395"/>
            <p:cNvGrpSpPr/>
            <p:nvPr/>
          </p:nvGrpSpPr>
          <p:grpSpPr>
            <a:xfrm>
              <a:off x="4779714" y="2901178"/>
              <a:ext cx="2186529" cy="2318522"/>
              <a:chOff x="4779714" y="2901178"/>
              <a:chExt cx="2186529" cy="2318522"/>
            </a:xfrm>
          </p:grpSpPr>
          <p:sp>
            <p:nvSpPr>
              <p:cNvPr id="397" name="Rectangle 17"/>
              <p:cNvSpPr>
                <a:spLocks noChangeArrowheads="1"/>
              </p:cNvSpPr>
              <p:nvPr/>
            </p:nvSpPr>
            <p:spPr bwMode="auto">
              <a:xfrm rot="-170797">
                <a:off x="5221039" y="3810000"/>
                <a:ext cx="1368425" cy="57467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endParaRPr lang="fi-FI"/>
              </a:p>
            </p:txBody>
          </p:sp>
          <p:grpSp>
            <p:nvGrpSpPr>
              <p:cNvPr id="398" name="Group 397"/>
              <p:cNvGrpSpPr/>
              <p:nvPr/>
            </p:nvGrpSpPr>
            <p:grpSpPr>
              <a:xfrm>
                <a:off x="4779714" y="2901178"/>
                <a:ext cx="2186529" cy="2318522"/>
                <a:chOff x="4779714" y="2901178"/>
                <a:chExt cx="2186529" cy="2318522"/>
              </a:xfrm>
            </p:grpSpPr>
            <p:sp>
              <p:nvSpPr>
                <p:cNvPr id="399" name="AutoShape 5"/>
                <p:cNvSpPr>
                  <a:spLocks noChangeAspect="1" noChangeArrowheads="1"/>
                </p:cNvSpPr>
                <p:nvPr/>
              </p:nvSpPr>
              <p:spPr bwMode="auto">
                <a:xfrm>
                  <a:off x="4779714" y="3041650"/>
                  <a:ext cx="2178050" cy="2178050"/>
                </a:xfrm>
                <a:custGeom>
                  <a:avLst/>
                  <a:gdLst>
                    <a:gd name="G0" fmla="+- 3385 0 0"/>
                    <a:gd name="G1" fmla="+- 21600 0 3385"/>
                    <a:gd name="G2" fmla="+- 21600 0 3385"/>
                    <a:gd name="G3" fmla="*/ G0 2929 10000"/>
                    <a:gd name="G4" fmla="+- 21600 0 G3"/>
                    <a:gd name="G5" fmla="+- 21600 0 G3"/>
                    <a:gd name="T0" fmla="*/ 10800 w 21600"/>
                    <a:gd name="T1" fmla="*/ 0 h 21600"/>
                    <a:gd name="T2" fmla="*/ 3163 w 21600"/>
                    <a:gd name="T3" fmla="*/ 3163 h 21600"/>
                    <a:gd name="T4" fmla="*/ 0 w 21600"/>
                    <a:gd name="T5" fmla="*/ 10800 h 21600"/>
                    <a:gd name="T6" fmla="*/ 3163 w 21600"/>
                    <a:gd name="T7" fmla="*/ 18437 h 21600"/>
                    <a:gd name="T8" fmla="*/ 10800 w 21600"/>
                    <a:gd name="T9" fmla="*/ 21600 h 21600"/>
                    <a:gd name="T10" fmla="*/ 18437 w 21600"/>
                    <a:gd name="T11" fmla="*/ 18437 h 21600"/>
                    <a:gd name="T12" fmla="*/ 21600 w 21600"/>
                    <a:gd name="T13" fmla="*/ 10800 h 21600"/>
                    <a:gd name="T14" fmla="*/ 18437 w 21600"/>
                    <a:gd name="T15" fmla="*/ 3163 h 21600"/>
                    <a:gd name="T16" fmla="*/ 3163 w 21600"/>
                    <a:gd name="T17" fmla="*/ 3163 h 21600"/>
                    <a:gd name="T18" fmla="*/ 18437 w 21600"/>
                    <a:gd name="T1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0" y="10800"/>
                      </a:move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lose/>
                      <a:moveTo>
                        <a:pt x="3385" y="10800"/>
                      </a:moveTo>
                      <a:cubicBezTo>
                        <a:pt x="3385" y="14895"/>
                        <a:pt x="6705" y="18215"/>
                        <a:pt x="10800" y="18215"/>
                      </a:cubicBezTo>
                      <a:cubicBezTo>
                        <a:pt x="14895" y="18215"/>
                        <a:pt x="18215" y="14895"/>
                        <a:pt x="18215" y="10800"/>
                      </a:cubicBezTo>
                      <a:cubicBezTo>
                        <a:pt x="18215" y="6705"/>
                        <a:pt x="14895" y="3385"/>
                        <a:pt x="10800" y="3385"/>
                      </a:cubicBezTo>
                      <a:cubicBezTo>
                        <a:pt x="6705" y="3385"/>
                        <a:pt x="3385" y="6705"/>
                        <a:pt x="3385" y="1080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ffectLst/>
                <a:extLst/>
              </p:spPr>
              <p:txBody>
                <a:bodyPr wrap="none" anchor="ctr"/>
                <a:lstStyle/>
                <a:p>
                  <a:endParaRPr lang="fi-FI"/>
                </a:p>
              </p:txBody>
            </p:sp>
            <p:grpSp>
              <p:nvGrpSpPr>
                <p:cNvPr id="400" name="Group 399"/>
                <p:cNvGrpSpPr/>
                <p:nvPr/>
              </p:nvGrpSpPr>
              <p:grpSpPr>
                <a:xfrm>
                  <a:off x="4811464" y="2901178"/>
                  <a:ext cx="2154779" cy="2278753"/>
                  <a:chOff x="4811464" y="2901178"/>
                  <a:chExt cx="2154779" cy="2278753"/>
                </a:xfrm>
              </p:grpSpPr>
              <p:sp>
                <p:nvSpPr>
                  <p:cNvPr id="401" name="Text Box 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21044" y="4625936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>
                    <a:outerShdw dist="1270" dir="1200000" algn="ctr" rotWithShape="0">
                      <a:schemeClr val="bg2"/>
                    </a:outerShdw>
                  </a:effectLst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 dirty="0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0.2</a:t>
                    </a:r>
                    <a:endParaRPr lang="en-US" sz="900" b="1" dirty="0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02" name="Text Box 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81920" y="4193936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 dirty="0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0.4</a:t>
                    </a:r>
                    <a:endParaRPr lang="en-US" sz="900" b="1" dirty="0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03" name="Text Box 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11464" y="3642545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0.6</a:t>
                    </a:r>
                    <a:endParaRPr lang="en-US" sz="900" b="1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04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054720" y="3214738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 dirty="0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0.8</a:t>
                    </a:r>
                    <a:endParaRPr lang="en-US" sz="900" b="1" dirty="0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31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95680" y="2901178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1.0</a:t>
                    </a:r>
                    <a:endParaRPr lang="en-US" sz="900" b="1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32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046539" y="2983730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1.2</a:t>
                    </a:r>
                    <a:endParaRPr lang="en-US" sz="900" b="1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33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05311" y="3353617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1.4</a:t>
                    </a:r>
                    <a:endParaRPr lang="en-US" sz="900" b="1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  <p:sp>
                <p:nvSpPr>
                  <p:cNvPr id="434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581523" y="3858441"/>
                    <a:ext cx="384720" cy="55399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algn="ctr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0" tIns="0" rIns="0" bIns="0" anchor="ctr" anchorCtr="1">
                    <a:spAutoFit/>
                  </a:bodyPr>
                  <a:lstStyle/>
                  <a:p>
                    <a:r>
                      <a:rPr lang="fi-FI" sz="900" b="1" dirty="0">
                        <a:solidFill>
                          <a:schemeClr val="bg1"/>
                        </a:solidFill>
                        <a:latin typeface="AngsanaUPC" pitchFamily="18" charset="-34"/>
                        <a:cs typeface="AngsanaUPC" pitchFamily="18" charset="-34"/>
                      </a:rPr>
                      <a:t>1.6</a:t>
                    </a:r>
                    <a:endParaRPr lang="en-US" sz="900" b="1" dirty="0">
                      <a:solidFill>
                        <a:schemeClr val="bg1"/>
                      </a:solidFill>
                      <a:latin typeface="AngsanaUPC" pitchFamily="18" charset="-34"/>
                      <a:cs typeface="AngsanaUPC" pitchFamily="18" charset="-34"/>
                    </a:endParaRPr>
                  </a:p>
                </p:txBody>
              </p:sp>
            </p:grpSp>
          </p:grpSp>
        </p:grpSp>
      </p:grpSp>
      <p:sp>
        <p:nvSpPr>
          <p:cNvPr id="437" name="Text Box 7"/>
          <p:cNvSpPr txBox="1">
            <a:spLocks noChangeArrowheads="1"/>
          </p:cNvSpPr>
          <p:nvPr/>
        </p:nvSpPr>
        <p:spPr bwMode="auto">
          <a:xfrm>
            <a:off x="8697600" y="6022800"/>
            <a:ext cx="38472" cy="138499"/>
          </a:xfrm>
          <a:prstGeom prst="rect">
            <a:avLst/>
          </a:prstGeom>
          <a:noFill/>
          <a:ln>
            <a:noFill/>
          </a:ln>
          <a:effectLst>
            <a:outerShdw dist="1270" dir="12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</a:bodyPr>
          <a:lstStyle/>
          <a:p>
            <a:r>
              <a:rPr lang="fi-FI" sz="900" b="1" dirty="0" smtClean="0">
                <a:solidFill>
                  <a:schemeClr val="bg1"/>
                </a:solidFill>
                <a:latin typeface="AngsanaUPC" pitchFamily="18" charset="-34"/>
                <a:cs typeface="AngsanaUPC" pitchFamily="18" charset="-34"/>
              </a:rPr>
              <a:t>0</a:t>
            </a:r>
            <a:endParaRPr lang="en-US" sz="900" b="1" dirty="0">
              <a:solidFill>
                <a:schemeClr val="bg1"/>
              </a:solidFill>
              <a:latin typeface="AngsanaUPC" pitchFamily="18" charset="-34"/>
              <a:cs typeface="AngsanaUPC" pitchFamily="18" charset="-34"/>
            </a:endParaRPr>
          </a:p>
        </p:txBody>
      </p:sp>
      <p:sp>
        <p:nvSpPr>
          <p:cNvPr id="435" name="Down Arrow 434"/>
          <p:cNvSpPr>
            <a:spLocks/>
          </p:cNvSpPr>
          <p:nvPr/>
        </p:nvSpPr>
        <p:spPr>
          <a:xfrm>
            <a:off x="8676000" y="5634000"/>
            <a:ext cx="72000" cy="432000"/>
          </a:xfrm>
          <a:prstGeom prst="downArrow">
            <a:avLst>
              <a:gd name="adj1" fmla="val 43762"/>
              <a:gd name="adj2" fmla="val 119921"/>
            </a:avLst>
          </a:prstGeom>
          <a:gradFill>
            <a:gsLst>
              <a:gs pos="0">
                <a:srgbClr val="FF9F9F"/>
              </a:gs>
              <a:gs pos="51000">
                <a:schemeClr val="bg1">
                  <a:alpha val="0"/>
                </a:schemeClr>
              </a:gs>
              <a:gs pos="50000">
                <a:srgbClr val="C00000"/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6200000" scaled="0"/>
          </a:gradFill>
          <a:ln w="12700" cmpd="sng">
            <a:noFill/>
          </a:ln>
          <a:effectLst/>
          <a:scene3d>
            <a:camera prst="orthographicFront"/>
            <a:lightRig rig="threePt" dir="t"/>
          </a:scene3d>
          <a:sp3d>
            <a:bevelT w="6350" h="6350" prst="angle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06" name="TextBox 4"/>
          <p:cNvSpPr txBox="1">
            <a:spLocks noChangeArrowheads="1"/>
          </p:cNvSpPr>
          <p:nvPr/>
        </p:nvSpPr>
        <p:spPr bwMode="auto">
          <a:xfrm>
            <a:off x="720000" y="6379200"/>
            <a:ext cx="17663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800" i="1" spc="170" dirty="0" smtClean="0">
                <a:solidFill>
                  <a:srgbClr val="0066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Master  Trip</a:t>
            </a:r>
            <a:endParaRPr lang="fi-FI" sz="800" i="1" spc="170" dirty="0">
              <a:solidFill>
                <a:srgbClr val="0066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07" name="TextBox 4"/>
          <p:cNvSpPr txBox="1">
            <a:spLocks noChangeArrowheads="1"/>
          </p:cNvSpPr>
          <p:nvPr/>
        </p:nvSpPr>
        <p:spPr bwMode="auto">
          <a:xfrm>
            <a:off x="900000" y="6233995"/>
            <a:ext cx="17663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800" i="1" spc="13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Current information</a:t>
            </a:r>
            <a:endParaRPr lang="fi-FI" sz="800" i="1" spc="13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08" name="TextBox 4"/>
          <p:cNvSpPr txBox="1">
            <a:spLocks noChangeArrowheads="1"/>
          </p:cNvSpPr>
          <p:nvPr/>
        </p:nvSpPr>
        <p:spPr bwMode="auto">
          <a:xfrm>
            <a:off x="5364000" y="6533290"/>
            <a:ext cx="17663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800" i="1" spc="130" dirty="0" smtClean="0">
                <a:solidFill>
                  <a:srgbClr val="0066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Light </a:t>
            </a:r>
            <a:r>
              <a:rPr lang="fi-FI" sz="800" i="1" spc="130" dirty="0" smtClean="0">
                <a:solidFill>
                  <a:srgbClr val="0058DA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information</a:t>
            </a:r>
            <a:endParaRPr lang="fi-FI" sz="800" i="1" spc="130" dirty="0">
              <a:solidFill>
                <a:srgbClr val="0058DA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3" name="Straight Connector 2"/>
          <p:cNvCxnSpPr>
            <a:stCxn id="717" idx="1"/>
            <a:endCxn id="717" idx="3"/>
          </p:cNvCxnSpPr>
          <p:nvPr/>
        </p:nvCxnSpPr>
        <p:spPr>
          <a:xfrm>
            <a:off x="7419600" y="44460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5" name="Straight Connector 834"/>
          <p:cNvCxnSpPr>
            <a:stCxn id="721" idx="1"/>
            <a:endCxn id="721" idx="3"/>
          </p:cNvCxnSpPr>
          <p:nvPr/>
        </p:nvCxnSpPr>
        <p:spPr>
          <a:xfrm>
            <a:off x="2349403" y="33156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6" name="Straight Connector 835"/>
          <p:cNvCxnSpPr>
            <a:stCxn id="715" idx="1"/>
            <a:endCxn id="715" idx="3"/>
          </p:cNvCxnSpPr>
          <p:nvPr/>
        </p:nvCxnSpPr>
        <p:spPr>
          <a:xfrm>
            <a:off x="3385087" y="44460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/>
          <p:cNvCxnSpPr>
            <a:stCxn id="716" idx="1"/>
            <a:endCxn id="716" idx="3"/>
          </p:cNvCxnSpPr>
          <p:nvPr/>
        </p:nvCxnSpPr>
        <p:spPr>
          <a:xfrm>
            <a:off x="5399209" y="44460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Straight Connector 837"/>
          <p:cNvCxnSpPr/>
          <p:nvPr/>
        </p:nvCxnSpPr>
        <p:spPr>
          <a:xfrm flipV="1">
            <a:off x="2440800" y="2887952"/>
            <a:ext cx="0" cy="3384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/>
          <p:cNvCxnSpPr/>
          <p:nvPr/>
        </p:nvCxnSpPr>
        <p:spPr>
          <a:xfrm flipV="1">
            <a:off x="2439403" y="3402000"/>
            <a:ext cx="0" cy="5652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1" name="Straight Connector 840"/>
          <p:cNvCxnSpPr/>
          <p:nvPr/>
        </p:nvCxnSpPr>
        <p:spPr>
          <a:xfrm>
            <a:off x="2413578" y="3960000"/>
            <a:ext cx="5119200" cy="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9" name="Straight Connector 848"/>
          <p:cNvCxnSpPr/>
          <p:nvPr/>
        </p:nvCxnSpPr>
        <p:spPr>
          <a:xfrm>
            <a:off x="7532778" y="3960000"/>
            <a:ext cx="972000" cy="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Straight Connector 849"/>
          <p:cNvCxnSpPr/>
          <p:nvPr/>
        </p:nvCxnSpPr>
        <p:spPr>
          <a:xfrm flipH="1">
            <a:off x="3474000" y="4536000"/>
            <a:ext cx="120" cy="1296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1" name="Straight Connector 850"/>
          <p:cNvCxnSpPr/>
          <p:nvPr/>
        </p:nvCxnSpPr>
        <p:spPr>
          <a:xfrm flipV="1">
            <a:off x="3474000" y="3957514"/>
            <a:ext cx="0" cy="396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/>
          <p:cNvCxnSpPr/>
          <p:nvPr/>
        </p:nvCxnSpPr>
        <p:spPr>
          <a:xfrm flipH="1">
            <a:off x="5490000" y="4536000"/>
            <a:ext cx="120" cy="1296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Straight Connector 852"/>
          <p:cNvCxnSpPr/>
          <p:nvPr/>
        </p:nvCxnSpPr>
        <p:spPr>
          <a:xfrm flipV="1">
            <a:off x="5490000" y="3957514"/>
            <a:ext cx="0" cy="396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Straight Connector 853"/>
          <p:cNvCxnSpPr/>
          <p:nvPr/>
        </p:nvCxnSpPr>
        <p:spPr>
          <a:xfrm flipH="1">
            <a:off x="7506000" y="4536000"/>
            <a:ext cx="120" cy="1296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" name="Straight Connector 854"/>
          <p:cNvCxnSpPr/>
          <p:nvPr/>
        </p:nvCxnSpPr>
        <p:spPr>
          <a:xfrm flipV="1">
            <a:off x="7506000" y="3956400"/>
            <a:ext cx="0" cy="396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8" name="Straight Connector 29695"/>
          <p:cNvCxnSpPr>
            <a:cxnSpLocks noChangeShapeType="1"/>
          </p:cNvCxnSpPr>
          <p:nvPr/>
        </p:nvCxnSpPr>
        <p:spPr bwMode="auto">
          <a:xfrm rot="10800000" flipV="1">
            <a:off x="7088400" y="6066000"/>
            <a:ext cx="0" cy="108000"/>
          </a:xfrm>
          <a:prstGeom prst="line">
            <a:avLst/>
          </a:prstGeom>
          <a:noFill/>
          <a:ln w="22225" algn="ctr">
            <a:gradFill>
              <a:gsLst>
                <a:gs pos="0">
                  <a:srgbClr val="0066FF">
                    <a:alpha val="21000"/>
                  </a:srgbClr>
                </a:gs>
                <a:gs pos="25000">
                  <a:srgbClr val="0066FF"/>
                </a:gs>
              </a:gsLst>
              <a:lin ang="5400000" scaled="0"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25" name="Freeform 724"/>
          <p:cNvSpPr>
            <a:spLocks noChangeAspect="1"/>
          </p:cNvSpPr>
          <p:nvPr/>
        </p:nvSpPr>
        <p:spPr>
          <a:xfrm rot="16200000">
            <a:off x="62164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1" name="Oval 810"/>
          <p:cNvSpPr>
            <a:spLocks noChangeAspect="1" noChangeArrowheads="1"/>
          </p:cNvSpPr>
          <p:nvPr/>
        </p:nvSpPr>
        <p:spPr bwMode="auto">
          <a:xfrm>
            <a:off x="6789600" y="5176800"/>
            <a:ext cx="32400" cy="32400"/>
          </a:xfrm>
          <a:prstGeom prst="ellipse">
            <a:avLst/>
          </a:prstGeom>
          <a:gradFill flip="none" rotWithShape="1"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  <a:tileRect/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12" name="Oval 811"/>
          <p:cNvSpPr>
            <a:spLocks noChangeAspect="1" noChangeArrowheads="1"/>
          </p:cNvSpPr>
          <p:nvPr/>
        </p:nvSpPr>
        <p:spPr bwMode="auto">
          <a:xfrm>
            <a:off x="6786000" y="54540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57" name="Oval 356"/>
          <p:cNvSpPr>
            <a:spLocks noChangeAspect="1" noChangeArrowheads="1"/>
          </p:cNvSpPr>
          <p:nvPr/>
        </p:nvSpPr>
        <p:spPr bwMode="auto">
          <a:xfrm>
            <a:off x="6786000" y="56952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2" name="Oval 371"/>
          <p:cNvSpPr>
            <a:spLocks noChangeAspect="1" noChangeArrowheads="1"/>
          </p:cNvSpPr>
          <p:nvPr/>
        </p:nvSpPr>
        <p:spPr bwMode="auto">
          <a:xfrm>
            <a:off x="6786000" y="5619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2" name="Oval 471"/>
          <p:cNvSpPr>
            <a:spLocks noChangeAspect="1" noChangeArrowheads="1"/>
          </p:cNvSpPr>
          <p:nvPr/>
        </p:nvSpPr>
        <p:spPr bwMode="auto">
          <a:xfrm>
            <a:off x="6793200" y="52992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4" name="Oval 473"/>
          <p:cNvSpPr>
            <a:spLocks noChangeAspect="1" noChangeArrowheads="1"/>
          </p:cNvSpPr>
          <p:nvPr/>
        </p:nvSpPr>
        <p:spPr bwMode="auto">
          <a:xfrm>
            <a:off x="6886800" y="478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21" name="Oval 620"/>
          <p:cNvSpPr>
            <a:spLocks noChangeAspect="1" noChangeArrowheads="1"/>
          </p:cNvSpPr>
          <p:nvPr/>
        </p:nvSpPr>
        <p:spPr bwMode="auto">
          <a:xfrm>
            <a:off x="6786000" y="5655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grpSp>
        <p:nvGrpSpPr>
          <p:cNvPr id="456" name="Group 455"/>
          <p:cNvGrpSpPr>
            <a:grpSpLocks noChangeAspect="1"/>
          </p:cNvGrpSpPr>
          <p:nvPr/>
        </p:nvGrpSpPr>
        <p:grpSpPr>
          <a:xfrm>
            <a:off x="2657030" y="3949945"/>
            <a:ext cx="165317" cy="376200"/>
            <a:chOff x="3967200" y="3206735"/>
            <a:chExt cx="174017" cy="396000"/>
          </a:xfrm>
          <a:effectLst>
            <a:outerShdw blurRad="12700" dist="12700" dir="16200000" sx="99000" sy="99000" rotWithShape="0">
              <a:schemeClr val="bg1"/>
            </a:outerShdw>
          </a:effectLst>
        </p:grpSpPr>
        <p:sp>
          <p:nvSpPr>
            <p:cNvPr id="457" name="Freeform 456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58" name="Group 457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59" name="Group 458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66" name="Group 465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68" name="Freeform 467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9" name="Freeform 468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7" name="Freeform 466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60" name="Group 459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61" name="Group 460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64" name="Can 463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5" name="Can 464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2" name="Right Triangle 461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63" name="Right Triangle 462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66" name="Freeform 365"/>
          <p:cNvSpPr/>
          <p:nvPr/>
        </p:nvSpPr>
        <p:spPr>
          <a:xfrm>
            <a:off x="1218027" y="1849922"/>
            <a:ext cx="1619005" cy="121550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409" h="1825831">
                <a:moveTo>
                  <a:pt x="0" y="1770506"/>
                </a:moveTo>
                <a:cubicBezTo>
                  <a:pt x="903382" y="1875833"/>
                  <a:pt x="1093870" y="1816241"/>
                  <a:pt x="1312075" y="1713043"/>
                </a:cubicBezTo>
                <a:cubicBezTo>
                  <a:pt x="1593965" y="1579725"/>
                  <a:pt x="1400594" y="1337638"/>
                  <a:pt x="1328285" y="1193335"/>
                </a:cubicBezTo>
                <a:cubicBezTo>
                  <a:pt x="1255976" y="1049032"/>
                  <a:pt x="1347516" y="934750"/>
                  <a:pt x="1346372" y="735861"/>
                </a:cubicBezTo>
                <a:cubicBezTo>
                  <a:pt x="1345228" y="536972"/>
                  <a:pt x="1296847" y="252969"/>
                  <a:pt x="1321421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515" name="Group 514"/>
          <p:cNvGrpSpPr>
            <a:grpSpLocks noChangeAspect="1"/>
          </p:cNvGrpSpPr>
          <p:nvPr/>
        </p:nvGrpSpPr>
        <p:grpSpPr>
          <a:xfrm>
            <a:off x="2601523" y="2115383"/>
            <a:ext cx="165317" cy="376200"/>
            <a:chOff x="3967200" y="3206735"/>
            <a:chExt cx="174017" cy="396000"/>
          </a:xfrm>
        </p:grpSpPr>
        <p:sp>
          <p:nvSpPr>
            <p:cNvPr id="544" name="Freeform 54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45" name="Group 54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46" name="Group 54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53" name="Group 55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55" name="Freeform 55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6" name="Freeform 55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54" name="Freeform 55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47" name="Group 54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48" name="Group 54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51" name="Can 55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52" name="Can 55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49" name="Right Triangle 54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50" name="Right Triangle 54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557" name="Group 556"/>
          <p:cNvGrpSpPr>
            <a:grpSpLocks noChangeAspect="1"/>
          </p:cNvGrpSpPr>
          <p:nvPr/>
        </p:nvGrpSpPr>
        <p:grpSpPr>
          <a:xfrm>
            <a:off x="2601523" y="1572747"/>
            <a:ext cx="165317" cy="376200"/>
            <a:chOff x="3967200" y="3206735"/>
            <a:chExt cx="174017" cy="396000"/>
          </a:xfrm>
        </p:grpSpPr>
        <p:sp>
          <p:nvSpPr>
            <p:cNvPr id="558" name="Freeform 55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59" name="Group 55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60" name="Group 55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67" name="Group 56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69" name="Freeform 56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0" name="Freeform 56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8" name="Freeform 56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61" name="Group 56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65" name="Can 56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66" name="Can 56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3" name="Right Triangle 56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64" name="Right Triangle 56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73" name="Freeform 372"/>
          <p:cNvSpPr/>
          <p:nvPr/>
        </p:nvSpPr>
        <p:spPr>
          <a:xfrm>
            <a:off x="1085007" y="3380400"/>
            <a:ext cx="1692594" cy="293734"/>
          </a:xfrm>
          <a:custGeom>
            <a:avLst/>
            <a:gdLst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5" fmla="*/ 1371303 w 1413887"/>
              <a:gd name="connsiteY5" fmla="*/ 1777 h 244427"/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0" fmla="*/ 25582 w 1379929"/>
              <a:gd name="connsiteY0" fmla="*/ 86264 h 225397"/>
              <a:gd name="connsiteX1" fmla="*/ 103220 w 1379929"/>
              <a:gd name="connsiteY1" fmla="*/ 86264 h 225397"/>
              <a:gd name="connsiteX2" fmla="*/ 853718 w 1379929"/>
              <a:gd name="connsiteY2" fmla="*/ 224286 h 225397"/>
              <a:gd name="connsiteX3" fmla="*/ 1379929 w 1379929"/>
              <a:gd name="connsiteY3" fmla="*/ 0 h 225397"/>
              <a:gd name="connsiteX0" fmla="*/ 25582 w 1401361"/>
              <a:gd name="connsiteY0" fmla="*/ 198183 h 340987"/>
              <a:gd name="connsiteX1" fmla="*/ 103220 w 1401361"/>
              <a:gd name="connsiteY1" fmla="*/ 198183 h 340987"/>
              <a:gd name="connsiteX2" fmla="*/ 853718 w 1401361"/>
              <a:gd name="connsiteY2" fmla="*/ 336205 h 340987"/>
              <a:gd name="connsiteX3" fmla="*/ 1401361 w 1401361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8885 w 1406687"/>
              <a:gd name="connsiteY0" fmla="*/ 198183 h 364303"/>
              <a:gd name="connsiteX1" fmla="*/ 106523 w 1406687"/>
              <a:gd name="connsiteY1" fmla="*/ 198183 h 364303"/>
              <a:gd name="connsiteX2" fmla="*/ 918934 w 1406687"/>
              <a:gd name="connsiteY2" fmla="*/ 360018 h 364303"/>
              <a:gd name="connsiteX3" fmla="*/ 1404664 w 1406687"/>
              <a:gd name="connsiteY3" fmla="*/ 0 h 364303"/>
              <a:gd name="connsiteX0" fmla="*/ 28885 w 1408629"/>
              <a:gd name="connsiteY0" fmla="*/ 198183 h 360441"/>
              <a:gd name="connsiteX1" fmla="*/ 106523 w 1408629"/>
              <a:gd name="connsiteY1" fmla="*/ 198183 h 360441"/>
              <a:gd name="connsiteX2" fmla="*/ 918934 w 1408629"/>
              <a:gd name="connsiteY2" fmla="*/ 360018 h 360441"/>
              <a:gd name="connsiteX3" fmla="*/ 1404664 w 1408629"/>
              <a:gd name="connsiteY3" fmla="*/ 0 h 360441"/>
              <a:gd name="connsiteX0" fmla="*/ 28885 w 1394845"/>
              <a:gd name="connsiteY0" fmla="*/ 195802 h 361835"/>
              <a:gd name="connsiteX1" fmla="*/ 106523 w 1394845"/>
              <a:gd name="connsiteY1" fmla="*/ 195802 h 361835"/>
              <a:gd name="connsiteX2" fmla="*/ 918934 w 1394845"/>
              <a:gd name="connsiteY2" fmla="*/ 357637 h 361835"/>
              <a:gd name="connsiteX3" fmla="*/ 1392758 w 1394845"/>
              <a:gd name="connsiteY3" fmla="*/ 0 h 361835"/>
              <a:gd name="connsiteX0" fmla="*/ 28885 w 1414981"/>
              <a:gd name="connsiteY0" fmla="*/ 195802 h 361835"/>
              <a:gd name="connsiteX1" fmla="*/ 106523 w 1414981"/>
              <a:gd name="connsiteY1" fmla="*/ 195802 h 361835"/>
              <a:gd name="connsiteX2" fmla="*/ 918934 w 1414981"/>
              <a:gd name="connsiteY2" fmla="*/ 357637 h 361835"/>
              <a:gd name="connsiteX3" fmla="*/ 1392758 w 1414981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55"/>
              <a:gd name="connsiteY0" fmla="*/ 195802 h 360372"/>
              <a:gd name="connsiteX1" fmla="*/ 106523 w 1394555"/>
              <a:gd name="connsiteY1" fmla="*/ 195802 h 360372"/>
              <a:gd name="connsiteX2" fmla="*/ 918934 w 1394555"/>
              <a:gd name="connsiteY2" fmla="*/ 357637 h 360372"/>
              <a:gd name="connsiteX3" fmla="*/ 1392758 w 1394555"/>
              <a:gd name="connsiteY3" fmla="*/ 0 h 360372"/>
              <a:gd name="connsiteX0" fmla="*/ 28885 w 1394931"/>
              <a:gd name="connsiteY0" fmla="*/ 195802 h 364556"/>
              <a:gd name="connsiteX1" fmla="*/ 106523 w 1394931"/>
              <a:gd name="connsiteY1" fmla="*/ 195802 h 364556"/>
              <a:gd name="connsiteX2" fmla="*/ 918934 w 1394931"/>
              <a:gd name="connsiteY2" fmla="*/ 357637 h 364556"/>
              <a:gd name="connsiteX3" fmla="*/ 1392758 w 1394931"/>
              <a:gd name="connsiteY3" fmla="*/ 0 h 364556"/>
              <a:gd name="connsiteX0" fmla="*/ 28885 w 1394952"/>
              <a:gd name="connsiteY0" fmla="*/ 195802 h 358739"/>
              <a:gd name="connsiteX1" fmla="*/ 106523 w 1394952"/>
              <a:gd name="connsiteY1" fmla="*/ 195802 h 358739"/>
              <a:gd name="connsiteX2" fmla="*/ 918934 w 1394952"/>
              <a:gd name="connsiteY2" fmla="*/ 357637 h 358739"/>
              <a:gd name="connsiteX3" fmla="*/ 1392758 w 1394952"/>
              <a:gd name="connsiteY3" fmla="*/ 0 h 358739"/>
              <a:gd name="connsiteX0" fmla="*/ 28885 w 1394204"/>
              <a:gd name="connsiteY0" fmla="*/ 195802 h 360234"/>
              <a:gd name="connsiteX1" fmla="*/ 106523 w 1394204"/>
              <a:gd name="connsiteY1" fmla="*/ 195802 h 360234"/>
              <a:gd name="connsiteX2" fmla="*/ 918934 w 1394204"/>
              <a:gd name="connsiteY2" fmla="*/ 357637 h 360234"/>
              <a:gd name="connsiteX3" fmla="*/ 1392758 w 1394204"/>
              <a:gd name="connsiteY3" fmla="*/ 0 h 360234"/>
              <a:gd name="connsiteX0" fmla="*/ 58356 w 1422229"/>
              <a:gd name="connsiteY0" fmla="*/ 195802 h 208064"/>
              <a:gd name="connsiteX1" fmla="*/ 135994 w 1422229"/>
              <a:gd name="connsiteY1" fmla="*/ 195802 h 208064"/>
              <a:gd name="connsiteX2" fmla="*/ 1422229 w 1422229"/>
              <a:gd name="connsiteY2" fmla="*/ 0 h 208064"/>
              <a:gd name="connsiteX0" fmla="*/ 0 w 1286235"/>
              <a:gd name="connsiteY0" fmla="*/ 195802 h 195802"/>
              <a:gd name="connsiteX1" fmla="*/ 1286235 w 1286235"/>
              <a:gd name="connsiteY1" fmla="*/ 0 h 195802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76508"/>
              <a:gd name="connsiteX1" fmla="*/ 1386247 w 1386247"/>
              <a:gd name="connsiteY1" fmla="*/ 0 h 276508"/>
              <a:gd name="connsiteX0" fmla="*/ 0 w 1386507"/>
              <a:gd name="connsiteY0" fmla="*/ 219614 h 379922"/>
              <a:gd name="connsiteX1" fmla="*/ 1386247 w 1386507"/>
              <a:gd name="connsiteY1" fmla="*/ 0 h 379922"/>
              <a:gd name="connsiteX0" fmla="*/ 0 w 1386501"/>
              <a:gd name="connsiteY0" fmla="*/ 219614 h 343772"/>
              <a:gd name="connsiteX1" fmla="*/ 1386247 w 1386501"/>
              <a:gd name="connsiteY1" fmla="*/ 0 h 343772"/>
              <a:gd name="connsiteX0" fmla="*/ 0 w 1386439"/>
              <a:gd name="connsiteY0" fmla="*/ 219614 h 308533"/>
              <a:gd name="connsiteX1" fmla="*/ 1386247 w 1386439"/>
              <a:gd name="connsiteY1" fmla="*/ 0 h 308533"/>
              <a:gd name="connsiteX0" fmla="*/ 0 w 1386247"/>
              <a:gd name="connsiteY0" fmla="*/ 219614 h 359543"/>
              <a:gd name="connsiteX1" fmla="*/ 1386247 w 1386247"/>
              <a:gd name="connsiteY1" fmla="*/ 0 h 359543"/>
              <a:gd name="connsiteX0" fmla="*/ 0 w 1390873"/>
              <a:gd name="connsiteY0" fmla="*/ 219614 h 378610"/>
              <a:gd name="connsiteX1" fmla="*/ 1386247 w 1390873"/>
              <a:gd name="connsiteY1" fmla="*/ 0 h 378610"/>
              <a:gd name="connsiteX0" fmla="*/ 0 w 1379013"/>
              <a:gd name="connsiteY0" fmla="*/ 224377 h 380443"/>
              <a:gd name="connsiteX1" fmla="*/ 1374340 w 1379013"/>
              <a:gd name="connsiteY1" fmla="*/ 0 h 380443"/>
              <a:gd name="connsiteX0" fmla="*/ 0 w 1388972"/>
              <a:gd name="connsiteY0" fmla="*/ 224377 h 380443"/>
              <a:gd name="connsiteX1" fmla="*/ 1374340 w 1388972"/>
              <a:gd name="connsiteY1" fmla="*/ 0 h 380443"/>
              <a:gd name="connsiteX0" fmla="*/ 0 w 1384924"/>
              <a:gd name="connsiteY0" fmla="*/ 224377 h 374420"/>
              <a:gd name="connsiteX1" fmla="*/ 1374340 w 1384924"/>
              <a:gd name="connsiteY1" fmla="*/ 0 h 374420"/>
              <a:gd name="connsiteX0" fmla="*/ 0 w 1380031"/>
              <a:gd name="connsiteY0" fmla="*/ 224377 h 375423"/>
              <a:gd name="connsiteX1" fmla="*/ 1374340 w 1380031"/>
              <a:gd name="connsiteY1" fmla="*/ 0 h 375423"/>
              <a:gd name="connsiteX0" fmla="*/ 0 w 1460869"/>
              <a:gd name="connsiteY0" fmla="*/ 224377 h 367416"/>
              <a:gd name="connsiteX1" fmla="*/ 1374340 w 1460869"/>
              <a:gd name="connsiteY1" fmla="*/ 0 h 367416"/>
              <a:gd name="connsiteX0" fmla="*/ 0 w 1425794"/>
              <a:gd name="connsiteY0" fmla="*/ 224377 h 353485"/>
              <a:gd name="connsiteX1" fmla="*/ 1374340 w 1425794"/>
              <a:gd name="connsiteY1" fmla="*/ 0 h 353485"/>
              <a:gd name="connsiteX0" fmla="*/ 0 w 1382036"/>
              <a:gd name="connsiteY0" fmla="*/ 236283 h 358362"/>
              <a:gd name="connsiteX1" fmla="*/ 1329097 w 1382036"/>
              <a:gd name="connsiteY1" fmla="*/ 0 h 358362"/>
              <a:gd name="connsiteX0" fmla="*/ 0 w 1455543"/>
              <a:gd name="connsiteY0" fmla="*/ 236283 h 388096"/>
              <a:gd name="connsiteX1" fmla="*/ 1329097 w 1455543"/>
              <a:gd name="connsiteY1" fmla="*/ 0 h 388096"/>
              <a:gd name="connsiteX0" fmla="*/ 0 w 1388377"/>
              <a:gd name="connsiteY0" fmla="*/ 236283 h 358362"/>
              <a:gd name="connsiteX1" fmla="*/ 1329097 w 1388377"/>
              <a:gd name="connsiteY1" fmla="*/ 0 h 358362"/>
              <a:gd name="connsiteX0" fmla="*/ 0 w 1424521"/>
              <a:gd name="connsiteY0" fmla="*/ 236283 h 374357"/>
              <a:gd name="connsiteX1" fmla="*/ 1329097 w 1424521"/>
              <a:gd name="connsiteY1" fmla="*/ 0 h 374357"/>
              <a:gd name="connsiteX0" fmla="*/ 0 w 1375815"/>
              <a:gd name="connsiteY0" fmla="*/ 236283 h 336976"/>
              <a:gd name="connsiteX1" fmla="*/ 1329097 w 1375815"/>
              <a:gd name="connsiteY1" fmla="*/ 0 h 336976"/>
              <a:gd name="connsiteX0" fmla="*/ 0 w 1418081"/>
              <a:gd name="connsiteY0" fmla="*/ 236283 h 330875"/>
              <a:gd name="connsiteX1" fmla="*/ 1329097 w 1418081"/>
              <a:gd name="connsiteY1" fmla="*/ 0 h 330875"/>
              <a:gd name="connsiteX0" fmla="*/ 0 w 1418754"/>
              <a:gd name="connsiteY0" fmla="*/ 236283 h 358564"/>
              <a:gd name="connsiteX1" fmla="*/ 1329097 w 1418754"/>
              <a:gd name="connsiteY1" fmla="*/ 0 h 358564"/>
              <a:gd name="connsiteX0" fmla="*/ 0 w 1376093"/>
              <a:gd name="connsiteY0" fmla="*/ 236283 h 320564"/>
              <a:gd name="connsiteX1" fmla="*/ 1329097 w 1376093"/>
              <a:gd name="connsiteY1" fmla="*/ 0 h 320564"/>
              <a:gd name="connsiteX0" fmla="*/ 0 w 1389328"/>
              <a:gd name="connsiteY0" fmla="*/ 236283 h 334320"/>
              <a:gd name="connsiteX1" fmla="*/ 735176 w 1389328"/>
              <a:gd name="connsiteY1" fmla="*/ 298736 h 334320"/>
              <a:gd name="connsiteX2" fmla="*/ 1329097 w 1389328"/>
              <a:gd name="connsiteY2" fmla="*/ 0 h 334320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16266"/>
              <a:gd name="connsiteY0" fmla="*/ 171989 h 340452"/>
              <a:gd name="connsiteX1" fmla="*/ 735176 w 1416266"/>
              <a:gd name="connsiteY1" fmla="*/ 234442 h 340452"/>
              <a:gd name="connsiteX2" fmla="*/ 1350528 w 1416266"/>
              <a:gd name="connsiteY2" fmla="*/ 0 h 340452"/>
              <a:gd name="connsiteX0" fmla="*/ 0 w 1385654"/>
              <a:gd name="connsiteY0" fmla="*/ 171989 h 313298"/>
              <a:gd name="connsiteX1" fmla="*/ 735176 w 1385654"/>
              <a:gd name="connsiteY1" fmla="*/ 234442 h 313298"/>
              <a:gd name="connsiteX2" fmla="*/ 1350528 w 1385654"/>
              <a:gd name="connsiteY2" fmla="*/ 0 h 313298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389104"/>
              <a:gd name="connsiteY0" fmla="*/ 171989 h 337115"/>
              <a:gd name="connsiteX1" fmla="*/ 837569 w 1389104"/>
              <a:gd name="connsiteY1" fmla="*/ 279686 h 337115"/>
              <a:gd name="connsiteX2" fmla="*/ 1350528 w 1389104"/>
              <a:gd name="connsiteY2" fmla="*/ 0 h 337115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50356"/>
              <a:gd name="connsiteY0" fmla="*/ 169607 h 346619"/>
              <a:gd name="connsiteX1" fmla="*/ 837569 w 1450356"/>
              <a:gd name="connsiteY1" fmla="*/ 277304 h 346619"/>
              <a:gd name="connsiteX2" fmla="*/ 1374341 w 1450356"/>
              <a:gd name="connsiteY2" fmla="*/ 0 h 346619"/>
              <a:gd name="connsiteX0" fmla="*/ 0 w 1389600"/>
              <a:gd name="connsiteY0" fmla="*/ 245807 h 361545"/>
              <a:gd name="connsiteX1" fmla="*/ 837569 w 1389600"/>
              <a:gd name="connsiteY1" fmla="*/ 353504 h 361545"/>
              <a:gd name="connsiteX2" fmla="*/ 1362434 w 1389600"/>
              <a:gd name="connsiteY2" fmla="*/ 0 h 361545"/>
              <a:gd name="connsiteX0" fmla="*/ 0 w 1373013"/>
              <a:gd name="connsiteY0" fmla="*/ 245807 h 396277"/>
              <a:gd name="connsiteX1" fmla="*/ 837569 w 1373013"/>
              <a:gd name="connsiteY1" fmla="*/ 353504 h 396277"/>
              <a:gd name="connsiteX2" fmla="*/ 1362434 w 1373013"/>
              <a:gd name="connsiteY2" fmla="*/ 0 h 396277"/>
              <a:gd name="connsiteX0" fmla="*/ 0 w 1383692"/>
              <a:gd name="connsiteY0" fmla="*/ 245807 h 425938"/>
              <a:gd name="connsiteX1" fmla="*/ 1066169 w 1383692"/>
              <a:gd name="connsiteY1" fmla="*/ 405892 h 425938"/>
              <a:gd name="connsiteX2" fmla="*/ 1362434 w 1383692"/>
              <a:gd name="connsiteY2" fmla="*/ 0 h 425938"/>
              <a:gd name="connsiteX0" fmla="*/ 0 w 1377704"/>
              <a:gd name="connsiteY0" fmla="*/ 245807 h 423937"/>
              <a:gd name="connsiteX1" fmla="*/ 1066169 w 1377704"/>
              <a:gd name="connsiteY1" fmla="*/ 405892 h 423937"/>
              <a:gd name="connsiteX2" fmla="*/ 1362434 w 1377704"/>
              <a:gd name="connsiteY2" fmla="*/ 0 h 423937"/>
              <a:gd name="connsiteX0" fmla="*/ 0 w 1362434"/>
              <a:gd name="connsiteY0" fmla="*/ 245807 h 245807"/>
              <a:gd name="connsiteX1" fmla="*/ 1362434 w 1362434"/>
              <a:gd name="connsiteY1" fmla="*/ 0 h 245807"/>
              <a:gd name="connsiteX0" fmla="*/ 0 w 1400534"/>
              <a:gd name="connsiteY0" fmla="*/ 243426 h 243426"/>
              <a:gd name="connsiteX1" fmla="*/ 1400534 w 1400534"/>
              <a:gd name="connsiteY1" fmla="*/ 0 h 243426"/>
              <a:gd name="connsiteX0" fmla="*/ 0 w 1403283"/>
              <a:gd name="connsiteY0" fmla="*/ 243426 h 350621"/>
              <a:gd name="connsiteX1" fmla="*/ 1400534 w 1403283"/>
              <a:gd name="connsiteY1" fmla="*/ 0 h 350621"/>
              <a:gd name="connsiteX0" fmla="*/ 0 w 1506408"/>
              <a:gd name="connsiteY0" fmla="*/ 243426 h 398788"/>
              <a:gd name="connsiteX1" fmla="*/ 1400534 w 1506408"/>
              <a:gd name="connsiteY1" fmla="*/ 0 h 398788"/>
              <a:gd name="connsiteX0" fmla="*/ 0 w 1412479"/>
              <a:gd name="connsiteY0" fmla="*/ 241045 h 397960"/>
              <a:gd name="connsiteX1" fmla="*/ 1300522 w 1412479"/>
              <a:gd name="connsiteY1" fmla="*/ 0 h 397960"/>
              <a:gd name="connsiteX0" fmla="*/ 0 w 1422837"/>
              <a:gd name="connsiteY0" fmla="*/ 241045 h 426911"/>
              <a:gd name="connsiteX1" fmla="*/ 1300522 w 1422837"/>
              <a:gd name="connsiteY1" fmla="*/ 0 h 426911"/>
              <a:gd name="connsiteX0" fmla="*/ 0 w 1447274"/>
              <a:gd name="connsiteY0" fmla="*/ 241045 h 426911"/>
              <a:gd name="connsiteX1" fmla="*/ 1326716 w 1447274"/>
              <a:gd name="connsiteY1" fmla="*/ 0 h 426911"/>
              <a:gd name="connsiteX0" fmla="*/ 0 w 1400421"/>
              <a:gd name="connsiteY0" fmla="*/ 241045 h 359952"/>
              <a:gd name="connsiteX1" fmla="*/ 1326716 w 1400421"/>
              <a:gd name="connsiteY1" fmla="*/ 0 h 359952"/>
              <a:gd name="connsiteX0" fmla="*/ 0 w 1403900"/>
              <a:gd name="connsiteY0" fmla="*/ 241045 h 350841"/>
              <a:gd name="connsiteX1" fmla="*/ 1370968 w 1403900"/>
              <a:gd name="connsiteY1" fmla="*/ 93945 h 350841"/>
              <a:gd name="connsiteX2" fmla="*/ 1326716 w 1403900"/>
              <a:gd name="connsiteY2" fmla="*/ 0 h 350841"/>
              <a:gd name="connsiteX0" fmla="*/ 0 w 1370968"/>
              <a:gd name="connsiteY0" fmla="*/ 241045 h 241045"/>
              <a:gd name="connsiteX1" fmla="*/ 1370968 w 1370968"/>
              <a:gd name="connsiteY1" fmla="*/ 93945 h 241045"/>
              <a:gd name="connsiteX2" fmla="*/ 1326716 w 1370968"/>
              <a:gd name="connsiteY2" fmla="*/ 0 h 241045"/>
              <a:gd name="connsiteX0" fmla="*/ 0 w 1404701"/>
              <a:gd name="connsiteY0" fmla="*/ 241045 h 377353"/>
              <a:gd name="connsiteX1" fmla="*/ 1370968 w 1404701"/>
              <a:gd name="connsiteY1" fmla="*/ 93945 h 377353"/>
              <a:gd name="connsiteX2" fmla="*/ 1326716 w 1404701"/>
              <a:gd name="connsiteY2" fmla="*/ 0 h 377353"/>
              <a:gd name="connsiteX0" fmla="*/ 0 w 1404701"/>
              <a:gd name="connsiteY0" fmla="*/ 248189 h 384497"/>
              <a:gd name="connsiteX1" fmla="*/ 1370968 w 1404701"/>
              <a:gd name="connsiteY1" fmla="*/ 101089 h 384497"/>
              <a:gd name="connsiteX2" fmla="*/ 1381485 w 1404701"/>
              <a:gd name="connsiteY2" fmla="*/ 0 h 384497"/>
              <a:gd name="connsiteX0" fmla="*/ 0 w 1386131"/>
              <a:gd name="connsiteY0" fmla="*/ 248189 h 389304"/>
              <a:gd name="connsiteX1" fmla="*/ 1351918 w 1386131"/>
              <a:gd name="connsiteY1" fmla="*/ 108233 h 389304"/>
              <a:gd name="connsiteX2" fmla="*/ 1381485 w 1386131"/>
              <a:gd name="connsiteY2" fmla="*/ 0 h 389304"/>
              <a:gd name="connsiteX0" fmla="*/ 0 w 1399072"/>
              <a:gd name="connsiteY0" fmla="*/ 248189 h 407056"/>
              <a:gd name="connsiteX1" fmla="*/ 1351918 w 1399072"/>
              <a:gd name="connsiteY1" fmla="*/ 108233 h 407056"/>
              <a:gd name="connsiteX2" fmla="*/ 1381485 w 1399072"/>
              <a:gd name="connsiteY2" fmla="*/ 0 h 407056"/>
              <a:gd name="connsiteX0" fmla="*/ 0 w 1418602"/>
              <a:gd name="connsiteY0" fmla="*/ 248189 h 391390"/>
              <a:gd name="connsiteX1" fmla="*/ 1351918 w 1418602"/>
              <a:gd name="connsiteY1" fmla="*/ 108233 h 391390"/>
              <a:gd name="connsiteX2" fmla="*/ 1381485 w 1418602"/>
              <a:gd name="connsiteY2" fmla="*/ 0 h 391390"/>
              <a:gd name="connsiteX0" fmla="*/ 0 w 1411765"/>
              <a:gd name="connsiteY0" fmla="*/ 248189 h 388178"/>
              <a:gd name="connsiteX1" fmla="*/ 1344774 w 1411765"/>
              <a:gd name="connsiteY1" fmla="*/ 103470 h 388178"/>
              <a:gd name="connsiteX2" fmla="*/ 1381485 w 1411765"/>
              <a:gd name="connsiteY2" fmla="*/ 0 h 388178"/>
              <a:gd name="connsiteX0" fmla="*/ 0 w 1411765"/>
              <a:gd name="connsiteY0" fmla="*/ 144719 h 284708"/>
              <a:gd name="connsiteX1" fmla="*/ 1344774 w 1411765"/>
              <a:gd name="connsiteY1" fmla="*/ 0 h 284708"/>
              <a:gd name="connsiteX0" fmla="*/ 0 w 1419338"/>
              <a:gd name="connsiteY0" fmla="*/ 144719 h 274631"/>
              <a:gd name="connsiteX1" fmla="*/ 1344774 w 1419338"/>
              <a:gd name="connsiteY1" fmla="*/ 0 h 274631"/>
              <a:gd name="connsiteX0" fmla="*/ 0 w 1419338"/>
              <a:gd name="connsiteY0" fmla="*/ 144719 h 296247"/>
              <a:gd name="connsiteX1" fmla="*/ 1344774 w 1419338"/>
              <a:gd name="connsiteY1" fmla="*/ 0 h 296247"/>
              <a:gd name="connsiteX0" fmla="*/ 0 w 1427683"/>
              <a:gd name="connsiteY0" fmla="*/ 147894 h 297360"/>
              <a:gd name="connsiteX1" fmla="*/ 1353581 w 1427683"/>
              <a:gd name="connsiteY1" fmla="*/ 0 h 297360"/>
              <a:gd name="connsiteX0" fmla="*/ 0 w 1419575"/>
              <a:gd name="connsiteY0" fmla="*/ 147894 h 297360"/>
              <a:gd name="connsiteX1" fmla="*/ 1353581 w 1419575"/>
              <a:gd name="connsiteY1" fmla="*/ 0 h 297360"/>
              <a:gd name="connsiteX0" fmla="*/ 0 w 1566395"/>
              <a:gd name="connsiteY0" fmla="*/ 147894 h 297360"/>
              <a:gd name="connsiteX1" fmla="*/ 1506240 w 1566395"/>
              <a:gd name="connsiteY1" fmla="*/ 0 h 297360"/>
              <a:gd name="connsiteX0" fmla="*/ 0 w 1572772"/>
              <a:gd name="connsiteY0" fmla="*/ 147894 h 293734"/>
              <a:gd name="connsiteX1" fmla="*/ 1506240 w 1572772"/>
              <a:gd name="connsiteY1" fmla="*/ 0 h 293734"/>
              <a:gd name="connsiteX0" fmla="*/ 0 w 1575099"/>
              <a:gd name="connsiteY0" fmla="*/ 147894 h 278971"/>
              <a:gd name="connsiteX1" fmla="*/ 1506240 w 1575099"/>
              <a:gd name="connsiteY1" fmla="*/ 0 h 278971"/>
              <a:gd name="connsiteX0" fmla="*/ 0 w 1565048"/>
              <a:gd name="connsiteY0" fmla="*/ 147894 h 293734"/>
              <a:gd name="connsiteX1" fmla="*/ 1506240 w 1565048"/>
              <a:gd name="connsiteY1" fmla="*/ 0 h 29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5048" h="293734">
                <a:moveTo>
                  <a:pt x="0" y="147894"/>
                </a:moveTo>
                <a:cubicBezTo>
                  <a:pt x="400558" y="127574"/>
                  <a:pt x="1875544" y="572908"/>
                  <a:pt x="1506240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21" name="Group 1020"/>
          <p:cNvGrpSpPr/>
          <p:nvPr/>
        </p:nvGrpSpPr>
        <p:grpSpPr>
          <a:xfrm>
            <a:off x="2669308" y="3098155"/>
            <a:ext cx="165316" cy="376200"/>
            <a:chOff x="2670646" y="3093557"/>
            <a:chExt cx="165316" cy="376200"/>
          </a:xfrm>
        </p:grpSpPr>
        <p:sp>
          <p:nvSpPr>
            <p:cNvPr id="1022" name="Freeform 1021"/>
            <p:cNvSpPr>
              <a:spLocks noChangeAspect="1"/>
            </p:cNvSpPr>
            <p:nvPr/>
          </p:nvSpPr>
          <p:spPr>
            <a:xfrm rot="5400000">
              <a:off x="2567062" y="3200856"/>
              <a:ext cx="375380" cy="162421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2670646" y="3093557"/>
              <a:ext cx="162720" cy="376200"/>
              <a:chOff x="5428800" y="405017"/>
              <a:chExt cx="180298" cy="452983"/>
            </a:xfrm>
          </p:grpSpPr>
          <p:grpSp>
            <p:nvGrpSpPr>
              <p:cNvPr id="1024" name="Group 10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31" name="Group 1030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33" name="Freeform 1032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635">
                    <a:solidFill>
                      <a:schemeClr val="tx1">
                        <a:lumMod val="50000"/>
                        <a:lumOff val="50000"/>
                        <a:alpha val="60000"/>
                      </a:schemeClr>
                    </a:solidFill>
                  </a:ln>
                  <a:effectLst>
                    <a:outerShdw blurRad="63500" dist="25400" dir="12600000" sx="91000" sy="91000" algn="ctr" rotWithShape="0">
                      <a:schemeClr val="bg1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4" name="Freeform 1033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32" name="Freeform 1031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25" name="Group 10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26" name="Group 10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29" name="Can 10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0" name="Can 10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27" name="Right Triangle 10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28" name="Right Triangle 10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616" name="Straight Connector 29695"/>
          <p:cNvCxnSpPr>
            <a:cxnSpLocks noChangeShapeType="1"/>
          </p:cNvCxnSpPr>
          <p:nvPr/>
        </p:nvCxnSpPr>
        <p:spPr bwMode="auto">
          <a:xfrm rot="10800000" flipV="1">
            <a:off x="878400" y="3708000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006600">
                    <a:alpha val="40000"/>
                  </a:srgbClr>
                </a:gs>
                <a:gs pos="25000">
                  <a:srgbClr val="0066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63" name="Straight Connector 29695"/>
          <p:cNvCxnSpPr>
            <a:cxnSpLocks noChangeShapeType="1"/>
          </p:cNvCxnSpPr>
          <p:nvPr/>
        </p:nvCxnSpPr>
        <p:spPr bwMode="auto">
          <a:xfrm rot="10800000" flipV="1">
            <a:off x="1093328" y="3723527"/>
            <a:ext cx="0" cy="108000"/>
          </a:xfrm>
          <a:prstGeom prst="line">
            <a:avLst/>
          </a:prstGeom>
          <a:noFill/>
          <a:ln w="22225" algn="ctr">
            <a:gradFill flip="none" rotWithShape="1">
              <a:gsLst>
                <a:gs pos="3000">
                  <a:srgbClr val="FF0000">
                    <a:alpha val="20000"/>
                  </a:srgbClr>
                </a:gs>
                <a:gs pos="25000">
                  <a:srgbClr val="FF0000"/>
                </a:gs>
              </a:gsLst>
              <a:lin ang="5400000" scaled="1"/>
              <a:tileRect/>
            </a:gradFill>
            <a:round/>
            <a:headEnd type="none" w="med" len="med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27" name="Freeform 726"/>
          <p:cNvSpPr>
            <a:spLocks noChangeAspect="1"/>
          </p:cNvSpPr>
          <p:nvPr/>
        </p:nvSpPr>
        <p:spPr>
          <a:xfrm rot="16200000">
            <a:off x="143531" y="2700464"/>
            <a:ext cx="1434637" cy="827489"/>
          </a:xfrm>
          <a:custGeom>
            <a:avLst/>
            <a:gdLst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8" fmla="*/ 394163 w 9811210"/>
              <a:gd name="connsiteY8" fmla="*/ 2983 h 5745279"/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0" fmla="*/ 594188 w 9811210"/>
              <a:gd name="connsiteY0" fmla="*/ 454606 h 5587302"/>
              <a:gd name="connsiteX1" fmla="*/ 9223838 w 9811210"/>
              <a:gd name="connsiteY1" fmla="*/ 454606 h 5587302"/>
              <a:gd name="connsiteX2" fmla="*/ 9023813 w 9811210"/>
              <a:gd name="connsiteY2" fmla="*/ 5179006 h 5587302"/>
              <a:gd name="connsiteX3" fmla="*/ 8890463 w 9811210"/>
              <a:gd name="connsiteY3" fmla="*/ 5359981 h 5587302"/>
              <a:gd name="connsiteX4" fmla="*/ 651338 w 9811210"/>
              <a:gd name="connsiteY4" fmla="*/ 5369506 h 5587302"/>
              <a:gd name="connsiteX5" fmla="*/ 517988 w 9811210"/>
              <a:gd name="connsiteY5" fmla="*/ 5159956 h 5587302"/>
              <a:gd name="connsiteX6" fmla="*/ 517988 w 9811210"/>
              <a:gd name="connsiteY6" fmla="*/ 635581 h 5587302"/>
              <a:gd name="connsiteX0" fmla="*/ 594188 w 9811210"/>
              <a:gd name="connsiteY0" fmla="*/ 0 h 5132696"/>
              <a:gd name="connsiteX1" fmla="*/ 9223838 w 9811210"/>
              <a:gd name="connsiteY1" fmla="*/ 0 h 5132696"/>
              <a:gd name="connsiteX2" fmla="*/ 9023813 w 9811210"/>
              <a:gd name="connsiteY2" fmla="*/ 4724400 h 5132696"/>
              <a:gd name="connsiteX3" fmla="*/ 8890463 w 9811210"/>
              <a:gd name="connsiteY3" fmla="*/ 4905375 h 5132696"/>
              <a:gd name="connsiteX4" fmla="*/ 651338 w 9811210"/>
              <a:gd name="connsiteY4" fmla="*/ 4914900 h 5132696"/>
              <a:gd name="connsiteX5" fmla="*/ 517988 w 9811210"/>
              <a:gd name="connsiteY5" fmla="*/ 4705350 h 5132696"/>
              <a:gd name="connsiteX6" fmla="*/ 517988 w 9811210"/>
              <a:gd name="connsiteY6" fmla="*/ 180975 h 5132696"/>
              <a:gd name="connsiteX0" fmla="*/ 594188 w 9533807"/>
              <a:gd name="connsiteY0" fmla="*/ 0 h 5132696"/>
              <a:gd name="connsiteX1" fmla="*/ 9223838 w 9533807"/>
              <a:gd name="connsiteY1" fmla="*/ 0 h 5132696"/>
              <a:gd name="connsiteX2" fmla="*/ 9023813 w 9533807"/>
              <a:gd name="connsiteY2" fmla="*/ 4724400 h 5132696"/>
              <a:gd name="connsiteX3" fmla="*/ 8890463 w 9533807"/>
              <a:gd name="connsiteY3" fmla="*/ 4905375 h 5132696"/>
              <a:gd name="connsiteX4" fmla="*/ 651338 w 9533807"/>
              <a:gd name="connsiteY4" fmla="*/ 4914900 h 5132696"/>
              <a:gd name="connsiteX5" fmla="*/ 517988 w 9533807"/>
              <a:gd name="connsiteY5" fmla="*/ 4705350 h 5132696"/>
              <a:gd name="connsiteX6" fmla="*/ 517988 w 9533807"/>
              <a:gd name="connsiteY6" fmla="*/ 180975 h 5132696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82788 w 8712438"/>
              <a:gd name="connsiteY0" fmla="*/ 0 h 4914900"/>
              <a:gd name="connsiteX1" fmla="*/ 8712438 w 8712438"/>
              <a:gd name="connsiteY1" fmla="*/ 0 h 4914900"/>
              <a:gd name="connsiteX2" fmla="*/ 8512413 w 8712438"/>
              <a:gd name="connsiteY2" fmla="*/ 4724400 h 4914900"/>
              <a:gd name="connsiteX3" fmla="*/ 8379063 w 8712438"/>
              <a:gd name="connsiteY3" fmla="*/ 4905375 h 4914900"/>
              <a:gd name="connsiteX4" fmla="*/ 139938 w 8712438"/>
              <a:gd name="connsiteY4" fmla="*/ 4914900 h 4914900"/>
              <a:gd name="connsiteX5" fmla="*/ 6588 w 8712438"/>
              <a:gd name="connsiteY5" fmla="*/ 4705350 h 4914900"/>
              <a:gd name="connsiteX6" fmla="*/ 6588 w 8712438"/>
              <a:gd name="connsiteY6" fmla="*/ 180975 h 4914900"/>
              <a:gd name="connsiteX0" fmla="*/ 76200 w 8705850"/>
              <a:gd name="connsiteY0" fmla="*/ 0 h 4914900"/>
              <a:gd name="connsiteX1" fmla="*/ 8705850 w 8705850"/>
              <a:gd name="connsiteY1" fmla="*/ 0 h 4914900"/>
              <a:gd name="connsiteX2" fmla="*/ 8505825 w 8705850"/>
              <a:gd name="connsiteY2" fmla="*/ 4724400 h 4914900"/>
              <a:gd name="connsiteX3" fmla="*/ 8372475 w 8705850"/>
              <a:gd name="connsiteY3" fmla="*/ 4905375 h 4914900"/>
              <a:gd name="connsiteX4" fmla="*/ 133350 w 8705850"/>
              <a:gd name="connsiteY4" fmla="*/ 4914900 h 4914900"/>
              <a:gd name="connsiteX5" fmla="*/ 0 w 8705850"/>
              <a:gd name="connsiteY5" fmla="*/ 4705350 h 4914900"/>
              <a:gd name="connsiteX6" fmla="*/ 0 w 8705850"/>
              <a:gd name="connsiteY6" fmla="*/ 180975 h 4914900"/>
              <a:gd name="connsiteX0" fmla="*/ 142875 w 9290519"/>
              <a:gd name="connsiteY0" fmla="*/ 351719 h 5264238"/>
              <a:gd name="connsiteX1" fmla="*/ 8705850 w 9290519"/>
              <a:gd name="connsiteY1" fmla="*/ 349338 h 5264238"/>
              <a:gd name="connsiteX2" fmla="*/ 8505825 w 9290519"/>
              <a:gd name="connsiteY2" fmla="*/ 5073738 h 5264238"/>
              <a:gd name="connsiteX3" fmla="*/ 8372475 w 9290519"/>
              <a:gd name="connsiteY3" fmla="*/ 5254713 h 5264238"/>
              <a:gd name="connsiteX4" fmla="*/ 133350 w 9290519"/>
              <a:gd name="connsiteY4" fmla="*/ 5264238 h 5264238"/>
              <a:gd name="connsiteX5" fmla="*/ 0 w 9290519"/>
              <a:gd name="connsiteY5" fmla="*/ 5054688 h 5264238"/>
              <a:gd name="connsiteX6" fmla="*/ 0 w 9290519"/>
              <a:gd name="connsiteY6" fmla="*/ 530313 h 5264238"/>
              <a:gd name="connsiteX0" fmla="*/ 230981 w 9284015"/>
              <a:gd name="connsiteY0" fmla="*/ 356497 h 5261872"/>
              <a:gd name="connsiteX1" fmla="*/ 8705850 w 9284015"/>
              <a:gd name="connsiteY1" fmla="*/ 346972 h 5261872"/>
              <a:gd name="connsiteX2" fmla="*/ 8505825 w 9284015"/>
              <a:gd name="connsiteY2" fmla="*/ 5071372 h 5261872"/>
              <a:gd name="connsiteX3" fmla="*/ 8372475 w 9284015"/>
              <a:gd name="connsiteY3" fmla="*/ 5252347 h 5261872"/>
              <a:gd name="connsiteX4" fmla="*/ 133350 w 9284015"/>
              <a:gd name="connsiteY4" fmla="*/ 5261872 h 5261872"/>
              <a:gd name="connsiteX5" fmla="*/ 0 w 9284015"/>
              <a:gd name="connsiteY5" fmla="*/ 5052322 h 5261872"/>
              <a:gd name="connsiteX6" fmla="*/ 0 w 9284015"/>
              <a:gd name="connsiteY6" fmla="*/ 527947 h 5261872"/>
              <a:gd name="connsiteX0" fmla="*/ 123825 w 9291925"/>
              <a:gd name="connsiteY0" fmla="*/ 354902 h 5262658"/>
              <a:gd name="connsiteX1" fmla="*/ 8705850 w 9291925"/>
              <a:gd name="connsiteY1" fmla="*/ 347758 h 5262658"/>
              <a:gd name="connsiteX2" fmla="*/ 8505825 w 9291925"/>
              <a:gd name="connsiteY2" fmla="*/ 5072158 h 5262658"/>
              <a:gd name="connsiteX3" fmla="*/ 8372475 w 9291925"/>
              <a:gd name="connsiteY3" fmla="*/ 5253133 h 5262658"/>
              <a:gd name="connsiteX4" fmla="*/ 133350 w 9291925"/>
              <a:gd name="connsiteY4" fmla="*/ 5262658 h 5262658"/>
              <a:gd name="connsiteX5" fmla="*/ 0 w 9291925"/>
              <a:gd name="connsiteY5" fmla="*/ 5053108 h 5262658"/>
              <a:gd name="connsiteX6" fmla="*/ 0 w 9291925"/>
              <a:gd name="connsiteY6" fmla="*/ 528733 h 5262658"/>
              <a:gd name="connsiteX0" fmla="*/ 123825 w 9291925"/>
              <a:gd name="connsiteY0" fmla="*/ 7144 h 4914900"/>
              <a:gd name="connsiteX1" fmla="*/ 8705850 w 9291925"/>
              <a:gd name="connsiteY1" fmla="*/ 0 h 4914900"/>
              <a:gd name="connsiteX2" fmla="*/ 8505825 w 9291925"/>
              <a:gd name="connsiteY2" fmla="*/ 4724400 h 4914900"/>
              <a:gd name="connsiteX3" fmla="*/ 8372475 w 9291925"/>
              <a:gd name="connsiteY3" fmla="*/ 4905375 h 4914900"/>
              <a:gd name="connsiteX4" fmla="*/ 133350 w 9291925"/>
              <a:gd name="connsiteY4" fmla="*/ 4914900 h 4914900"/>
              <a:gd name="connsiteX5" fmla="*/ 0 w 9291925"/>
              <a:gd name="connsiteY5" fmla="*/ 4705350 h 4914900"/>
              <a:gd name="connsiteX6" fmla="*/ 0 w 9291925"/>
              <a:gd name="connsiteY6" fmla="*/ 180975 h 4914900"/>
              <a:gd name="connsiteX0" fmla="*/ 123825 w 8997923"/>
              <a:gd name="connsiteY0" fmla="*/ 2381 h 5119926"/>
              <a:gd name="connsiteX1" fmla="*/ 8329612 w 8997923"/>
              <a:gd name="connsiteY1" fmla="*/ 0 h 5119926"/>
              <a:gd name="connsiteX2" fmla="*/ 8505825 w 8997923"/>
              <a:gd name="connsiteY2" fmla="*/ 4719637 h 5119926"/>
              <a:gd name="connsiteX3" fmla="*/ 8372475 w 8997923"/>
              <a:gd name="connsiteY3" fmla="*/ 4900612 h 5119926"/>
              <a:gd name="connsiteX4" fmla="*/ 133350 w 8997923"/>
              <a:gd name="connsiteY4" fmla="*/ 4910137 h 5119926"/>
              <a:gd name="connsiteX5" fmla="*/ 0 w 8997923"/>
              <a:gd name="connsiteY5" fmla="*/ 4700587 h 5119926"/>
              <a:gd name="connsiteX6" fmla="*/ 0 w 8997923"/>
              <a:gd name="connsiteY6" fmla="*/ 176212 h 5119926"/>
              <a:gd name="connsiteX0" fmla="*/ 123825 w 8928174"/>
              <a:gd name="connsiteY0" fmla="*/ 2381 h 5119926"/>
              <a:gd name="connsiteX1" fmla="*/ 8234362 w 8928174"/>
              <a:gd name="connsiteY1" fmla="*/ 0 h 5119926"/>
              <a:gd name="connsiteX2" fmla="*/ 8505825 w 8928174"/>
              <a:gd name="connsiteY2" fmla="*/ 4719637 h 5119926"/>
              <a:gd name="connsiteX3" fmla="*/ 8372475 w 8928174"/>
              <a:gd name="connsiteY3" fmla="*/ 4900612 h 5119926"/>
              <a:gd name="connsiteX4" fmla="*/ 133350 w 8928174"/>
              <a:gd name="connsiteY4" fmla="*/ 4910137 h 5119926"/>
              <a:gd name="connsiteX5" fmla="*/ 0 w 8928174"/>
              <a:gd name="connsiteY5" fmla="*/ 4700587 h 5119926"/>
              <a:gd name="connsiteX6" fmla="*/ 0 w 8928174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505825 w 8508909"/>
              <a:gd name="connsiteY2" fmla="*/ 4719637 h 5119926"/>
              <a:gd name="connsiteX3" fmla="*/ 8372475 w 8508909"/>
              <a:gd name="connsiteY3" fmla="*/ 4900612 h 5119926"/>
              <a:gd name="connsiteX4" fmla="*/ 133350 w 8508909"/>
              <a:gd name="connsiteY4" fmla="*/ 4910137 h 5119926"/>
              <a:gd name="connsiteX5" fmla="*/ 0 w 8508909"/>
              <a:gd name="connsiteY5" fmla="*/ 4700587 h 5119926"/>
              <a:gd name="connsiteX6" fmla="*/ 0 w 8508909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253415 w 8508909"/>
              <a:gd name="connsiteY2" fmla="*/ 185736 h 5119926"/>
              <a:gd name="connsiteX3" fmla="*/ 8505825 w 8508909"/>
              <a:gd name="connsiteY3" fmla="*/ 4719637 h 5119926"/>
              <a:gd name="connsiteX4" fmla="*/ 8372475 w 8508909"/>
              <a:gd name="connsiteY4" fmla="*/ 4900612 h 5119926"/>
              <a:gd name="connsiteX5" fmla="*/ 133350 w 8508909"/>
              <a:gd name="connsiteY5" fmla="*/ 4910137 h 5119926"/>
              <a:gd name="connsiteX6" fmla="*/ 0 w 8508909"/>
              <a:gd name="connsiteY6" fmla="*/ 4700587 h 5119926"/>
              <a:gd name="connsiteX7" fmla="*/ 0 w 8508909"/>
              <a:gd name="connsiteY7" fmla="*/ 176212 h 5119926"/>
              <a:gd name="connsiteX0" fmla="*/ 123825 w 8903381"/>
              <a:gd name="connsiteY0" fmla="*/ 2381 h 5103550"/>
              <a:gd name="connsiteX1" fmla="*/ 8234362 w 8903381"/>
              <a:gd name="connsiteY1" fmla="*/ 0 h 5103550"/>
              <a:gd name="connsiteX2" fmla="*/ 8482015 w 8903381"/>
              <a:gd name="connsiteY2" fmla="*/ 223836 h 5103550"/>
              <a:gd name="connsiteX3" fmla="*/ 8505825 w 8903381"/>
              <a:gd name="connsiteY3" fmla="*/ 4719637 h 5103550"/>
              <a:gd name="connsiteX4" fmla="*/ 8372475 w 8903381"/>
              <a:gd name="connsiteY4" fmla="*/ 4900612 h 5103550"/>
              <a:gd name="connsiteX5" fmla="*/ 133350 w 8903381"/>
              <a:gd name="connsiteY5" fmla="*/ 4910137 h 5103550"/>
              <a:gd name="connsiteX6" fmla="*/ 0 w 8903381"/>
              <a:gd name="connsiteY6" fmla="*/ 4700587 h 5103550"/>
              <a:gd name="connsiteX7" fmla="*/ 0 w 8903381"/>
              <a:gd name="connsiteY7" fmla="*/ 176212 h 5103550"/>
              <a:gd name="connsiteX0" fmla="*/ 123825 w 8511125"/>
              <a:gd name="connsiteY0" fmla="*/ 2381 h 5103550"/>
              <a:gd name="connsiteX1" fmla="*/ 8234362 w 8511125"/>
              <a:gd name="connsiteY1" fmla="*/ 0 h 5103550"/>
              <a:gd name="connsiteX2" fmla="*/ 8482015 w 8511125"/>
              <a:gd name="connsiteY2" fmla="*/ 223836 h 5103550"/>
              <a:gd name="connsiteX3" fmla="*/ 8505825 w 8511125"/>
              <a:gd name="connsiteY3" fmla="*/ 4719637 h 5103550"/>
              <a:gd name="connsiteX4" fmla="*/ 8372475 w 8511125"/>
              <a:gd name="connsiteY4" fmla="*/ 4900612 h 5103550"/>
              <a:gd name="connsiteX5" fmla="*/ 133350 w 8511125"/>
              <a:gd name="connsiteY5" fmla="*/ 4910137 h 5103550"/>
              <a:gd name="connsiteX6" fmla="*/ 0 w 8511125"/>
              <a:gd name="connsiteY6" fmla="*/ 4700587 h 5103550"/>
              <a:gd name="connsiteX7" fmla="*/ 0 w 8511125"/>
              <a:gd name="connsiteY7" fmla="*/ 176212 h 5103550"/>
              <a:gd name="connsiteX0" fmla="*/ 123825 w 9060238"/>
              <a:gd name="connsiteY0" fmla="*/ 2381 h 5084406"/>
              <a:gd name="connsiteX1" fmla="*/ 8234362 w 9060238"/>
              <a:gd name="connsiteY1" fmla="*/ 0 h 5084406"/>
              <a:gd name="connsiteX2" fmla="*/ 8482015 w 9060238"/>
              <a:gd name="connsiteY2" fmla="*/ 223836 h 5084406"/>
              <a:gd name="connsiteX3" fmla="*/ 8601075 w 9060238"/>
              <a:gd name="connsiteY3" fmla="*/ 4681537 h 5084406"/>
              <a:gd name="connsiteX4" fmla="*/ 8372475 w 9060238"/>
              <a:gd name="connsiteY4" fmla="*/ 4900612 h 5084406"/>
              <a:gd name="connsiteX5" fmla="*/ 133350 w 9060238"/>
              <a:gd name="connsiteY5" fmla="*/ 4910137 h 5084406"/>
              <a:gd name="connsiteX6" fmla="*/ 0 w 9060238"/>
              <a:gd name="connsiteY6" fmla="*/ 4700587 h 5084406"/>
              <a:gd name="connsiteX7" fmla="*/ 0 w 9060238"/>
              <a:gd name="connsiteY7" fmla="*/ 176212 h 5084406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8482015"/>
              <a:gd name="connsiteY0" fmla="*/ 2381 h 4918842"/>
              <a:gd name="connsiteX1" fmla="*/ 8234362 w 8482015"/>
              <a:gd name="connsiteY1" fmla="*/ 0 h 4918842"/>
              <a:gd name="connsiteX2" fmla="*/ 8482015 w 8482015"/>
              <a:gd name="connsiteY2" fmla="*/ 223836 h 4918842"/>
              <a:gd name="connsiteX3" fmla="*/ 8477250 w 8482015"/>
              <a:gd name="connsiteY3" fmla="*/ 4691062 h 4918842"/>
              <a:gd name="connsiteX4" fmla="*/ 8372475 w 8482015"/>
              <a:gd name="connsiteY4" fmla="*/ 4900612 h 4918842"/>
              <a:gd name="connsiteX5" fmla="*/ 133350 w 8482015"/>
              <a:gd name="connsiteY5" fmla="*/ 4910137 h 4918842"/>
              <a:gd name="connsiteX6" fmla="*/ 0 w 8482015"/>
              <a:gd name="connsiteY6" fmla="*/ 4700587 h 4918842"/>
              <a:gd name="connsiteX7" fmla="*/ 0 w 8482015"/>
              <a:gd name="connsiteY7" fmla="*/ 176212 h 4918842"/>
              <a:gd name="connsiteX0" fmla="*/ 632595 w 8998974"/>
              <a:gd name="connsiteY0" fmla="*/ 2381 h 5080246"/>
              <a:gd name="connsiteX1" fmla="*/ 8743132 w 8998974"/>
              <a:gd name="connsiteY1" fmla="*/ 0 h 5080246"/>
              <a:gd name="connsiteX2" fmla="*/ 8990785 w 8998974"/>
              <a:gd name="connsiteY2" fmla="*/ 223836 h 5080246"/>
              <a:gd name="connsiteX3" fmla="*/ 8986020 w 8998974"/>
              <a:gd name="connsiteY3" fmla="*/ 4691062 h 5080246"/>
              <a:gd name="connsiteX4" fmla="*/ 8828857 w 8998974"/>
              <a:gd name="connsiteY4" fmla="*/ 4895849 h 5080246"/>
              <a:gd name="connsiteX5" fmla="*/ 642120 w 8998974"/>
              <a:gd name="connsiteY5" fmla="*/ 4910137 h 5080246"/>
              <a:gd name="connsiteX6" fmla="*/ 508770 w 8998974"/>
              <a:gd name="connsiteY6" fmla="*/ 4700587 h 5080246"/>
              <a:gd name="connsiteX7" fmla="*/ 508770 w 8998974"/>
              <a:gd name="connsiteY7" fmla="*/ 176212 h 5080246"/>
              <a:gd name="connsiteX0" fmla="*/ 632595 w 8998974"/>
              <a:gd name="connsiteY0" fmla="*/ 2381 h 4929699"/>
              <a:gd name="connsiteX1" fmla="*/ 8743132 w 8998974"/>
              <a:gd name="connsiteY1" fmla="*/ 0 h 4929699"/>
              <a:gd name="connsiteX2" fmla="*/ 8990785 w 8998974"/>
              <a:gd name="connsiteY2" fmla="*/ 223836 h 4929699"/>
              <a:gd name="connsiteX3" fmla="*/ 8986020 w 8998974"/>
              <a:gd name="connsiteY3" fmla="*/ 4691062 h 4929699"/>
              <a:gd name="connsiteX4" fmla="*/ 8828857 w 8998974"/>
              <a:gd name="connsiteY4" fmla="*/ 4895849 h 4929699"/>
              <a:gd name="connsiteX5" fmla="*/ 642120 w 8998974"/>
              <a:gd name="connsiteY5" fmla="*/ 4910137 h 4929699"/>
              <a:gd name="connsiteX6" fmla="*/ 508770 w 8998974"/>
              <a:gd name="connsiteY6" fmla="*/ 4700587 h 4929699"/>
              <a:gd name="connsiteX7" fmla="*/ 508770 w 8998974"/>
              <a:gd name="connsiteY7" fmla="*/ 176212 h 4929699"/>
              <a:gd name="connsiteX0" fmla="*/ 629427 w 8998963"/>
              <a:gd name="connsiteY0" fmla="*/ 2381 h 5080246"/>
              <a:gd name="connsiteX1" fmla="*/ 8739964 w 8998963"/>
              <a:gd name="connsiteY1" fmla="*/ 0 h 5080246"/>
              <a:gd name="connsiteX2" fmla="*/ 8987617 w 8998963"/>
              <a:gd name="connsiteY2" fmla="*/ 223836 h 5080246"/>
              <a:gd name="connsiteX3" fmla="*/ 8982852 w 8998963"/>
              <a:gd name="connsiteY3" fmla="*/ 4691062 h 5080246"/>
              <a:gd name="connsiteX4" fmla="*/ 8782826 w 8998963"/>
              <a:gd name="connsiteY4" fmla="*/ 4895849 h 5080246"/>
              <a:gd name="connsiteX5" fmla="*/ 638952 w 8998963"/>
              <a:gd name="connsiteY5" fmla="*/ 4910137 h 5080246"/>
              <a:gd name="connsiteX6" fmla="*/ 505602 w 8998963"/>
              <a:gd name="connsiteY6" fmla="*/ 4700587 h 5080246"/>
              <a:gd name="connsiteX7" fmla="*/ 505602 w 8998963"/>
              <a:gd name="connsiteY7" fmla="*/ 176212 h 5080246"/>
              <a:gd name="connsiteX0" fmla="*/ 629427 w 8998963"/>
              <a:gd name="connsiteY0" fmla="*/ 2381 h 4929699"/>
              <a:gd name="connsiteX1" fmla="*/ 8739964 w 8998963"/>
              <a:gd name="connsiteY1" fmla="*/ 0 h 4929699"/>
              <a:gd name="connsiteX2" fmla="*/ 8987617 w 8998963"/>
              <a:gd name="connsiteY2" fmla="*/ 223836 h 4929699"/>
              <a:gd name="connsiteX3" fmla="*/ 8982852 w 8998963"/>
              <a:gd name="connsiteY3" fmla="*/ 4691062 h 4929699"/>
              <a:gd name="connsiteX4" fmla="*/ 8782826 w 8998963"/>
              <a:gd name="connsiteY4" fmla="*/ 4895849 h 4929699"/>
              <a:gd name="connsiteX5" fmla="*/ 638952 w 8998963"/>
              <a:gd name="connsiteY5" fmla="*/ 4910137 h 4929699"/>
              <a:gd name="connsiteX6" fmla="*/ 505602 w 8998963"/>
              <a:gd name="connsiteY6" fmla="*/ 4700587 h 4929699"/>
              <a:gd name="connsiteX7" fmla="*/ 505602 w 8998963"/>
              <a:gd name="connsiteY7" fmla="*/ 176212 h 4929699"/>
              <a:gd name="connsiteX0" fmla="*/ 629427 w 9439160"/>
              <a:gd name="connsiteY0" fmla="*/ 2381 h 4927879"/>
              <a:gd name="connsiteX1" fmla="*/ 8739964 w 9439160"/>
              <a:gd name="connsiteY1" fmla="*/ 0 h 4927879"/>
              <a:gd name="connsiteX2" fmla="*/ 8987617 w 9439160"/>
              <a:gd name="connsiteY2" fmla="*/ 223836 h 4927879"/>
              <a:gd name="connsiteX3" fmla="*/ 8978089 w 9439160"/>
              <a:gd name="connsiteY3" fmla="*/ 4729162 h 4927879"/>
              <a:gd name="connsiteX4" fmla="*/ 8782826 w 9439160"/>
              <a:gd name="connsiteY4" fmla="*/ 4895849 h 4927879"/>
              <a:gd name="connsiteX5" fmla="*/ 638952 w 9439160"/>
              <a:gd name="connsiteY5" fmla="*/ 4910137 h 4927879"/>
              <a:gd name="connsiteX6" fmla="*/ 505602 w 9439160"/>
              <a:gd name="connsiteY6" fmla="*/ 4700587 h 4927879"/>
              <a:gd name="connsiteX7" fmla="*/ 505602 w 9439160"/>
              <a:gd name="connsiteY7" fmla="*/ 176212 h 4927879"/>
              <a:gd name="connsiteX0" fmla="*/ 629427 w 8995730"/>
              <a:gd name="connsiteY0" fmla="*/ 2381 h 4927879"/>
              <a:gd name="connsiteX1" fmla="*/ 8739964 w 8995730"/>
              <a:gd name="connsiteY1" fmla="*/ 0 h 4927879"/>
              <a:gd name="connsiteX2" fmla="*/ 8987617 w 8995730"/>
              <a:gd name="connsiteY2" fmla="*/ 223836 h 4927879"/>
              <a:gd name="connsiteX3" fmla="*/ 8978089 w 8995730"/>
              <a:gd name="connsiteY3" fmla="*/ 4729162 h 4927879"/>
              <a:gd name="connsiteX4" fmla="*/ 8782826 w 8995730"/>
              <a:gd name="connsiteY4" fmla="*/ 4895849 h 4927879"/>
              <a:gd name="connsiteX5" fmla="*/ 638952 w 8995730"/>
              <a:gd name="connsiteY5" fmla="*/ 4910137 h 4927879"/>
              <a:gd name="connsiteX6" fmla="*/ 505602 w 8995730"/>
              <a:gd name="connsiteY6" fmla="*/ 4700587 h 4927879"/>
              <a:gd name="connsiteX7" fmla="*/ 505602 w 8995730"/>
              <a:gd name="connsiteY7" fmla="*/ 176212 h 4927879"/>
              <a:gd name="connsiteX0" fmla="*/ 629427 w 8987617"/>
              <a:gd name="connsiteY0" fmla="*/ 2381 h 4927879"/>
              <a:gd name="connsiteX1" fmla="*/ 8739964 w 8987617"/>
              <a:gd name="connsiteY1" fmla="*/ 0 h 4927879"/>
              <a:gd name="connsiteX2" fmla="*/ 8987617 w 8987617"/>
              <a:gd name="connsiteY2" fmla="*/ 223836 h 4927879"/>
              <a:gd name="connsiteX3" fmla="*/ 8978089 w 8987617"/>
              <a:gd name="connsiteY3" fmla="*/ 4729162 h 4927879"/>
              <a:gd name="connsiteX4" fmla="*/ 8782826 w 8987617"/>
              <a:gd name="connsiteY4" fmla="*/ 4895849 h 4927879"/>
              <a:gd name="connsiteX5" fmla="*/ 638952 w 8987617"/>
              <a:gd name="connsiteY5" fmla="*/ 4910137 h 4927879"/>
              <a:gd name="connsiteX6" fmla="*/ 505602 w 8987617"/>
              <a:gd name="connsiteY6" fmla="*/ 4700587 h 4927879"/>
              <a:gd name="connsiteX7" fmla="*/ 505602 w 8987617"/>
              <a:gd name="connsiteY7" fmla="*/ 176212 h 4927879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123825 w 8932153"/>
              <a:gd name="connsiteY0" fmla="*/ 2381 h 4895849"/>
              <a:gd name="connsiteX1" fmla="*/ 8234362 w 8932153"/>
              <a:gd name="connsiteY1" fmla="*/ 0 h 4895849"/>
              <a:gd name="connsiteX2" fmla="*/ 8482015 w 8932153"/>
              <a:gd name="connsiteY2" fmla="*/ 223836 h 4895849"/>
              <a:gd name="connsiteX3" fmla="*/ 8472487 w 8932153"/>
              <a:gd name="connsiteY3" fmla="*/ 4729162 h 4895849"/>
              <a:gd name="connsiteX4" fmla="*/ 8277224 w 8932153"/>
              <a:gd name="connsiteY4" fmla="*/ 4895849 h 4895849"/>
              <a:gd name="connsiteX5" fmla="*/ 152400 w 8932153"/>
              <a:gd name="connsiteY5" fmla="*/ 4895849 h 4895849"/>
              <a:gd name="connsiteX6" fmla="*/ 0 w 8932153"/>
              <a:gd name="connsiteY6" fmla="*/ 4700587 h 4895849"/>
              <a:gd name="connsiteX7" fmla="*/ 0 w 8932153"/>
              <a:gd name="connsiteY7" fmla="*/ 176212 h 4895849"/>
              <a:gd name="connsiteX0" fmla="*/ 616925 w 9425253"/>
              <a:gd name="connsiteY0" fmla="*/ 2381 h 4895849"/>
              <a:gd name="connsiteX1" fmla="*/ 8727462 w 9425253"/>
              <a:gd name="connsiteY1" fmla="*/ 0 h 4895849"/>
              <a:gd name="connsiteX2" fmla="*/ 8975115 w 9425253"/>
              <a:gd name="connsiteY2" fmla="*/ 223836 h 4895849"/>
              <a:gd name="connsiteX3" fmla="*/ 8965587 w 9425253"/>
              <a:gd name="connsiteY3" fmla="*/ 4729162 h 4895849"/>
              <a:gd name="connsiteX4" fmla="*/ 8770324 w 9425253"/>
              <a:gd name="connsiteY4" fmla="*/ 4895849 h 4895849"/>
              <a:gd name="connsiteX5" fmla="*/ 645500 w 9425253"/>
              <a:gd name="connsiteY5" fmla="*/ 4895849 h 4895849"/>
              <a:gd name="connsiteX6" fmla="*/ 483575 w 9425253"/>
              <a:gd name="connsiteY6" fmla="*/ 4695825 h 4895849"/>
              <a:gd name="connsiteX7" fmla="*/ 493100 w 9425253"/>
              <a:gd name="connsiteY7" fmla="*/ 176212 h 4895849"/>
              <a:gd name="connsiteX0" fmla="*/ 133350 w 8941678"/>
              <a:gd name="connsiteY0" fmla="*/ 2381 h 4895849"/>
              <a:gd name="connsiteX1" fmla="*/ 8243887 w 8941678"/>
              <a:gd name="connsiteY1" fmla="*/ 0 h 4895849"/>
              <a:gd name="connsiteX2" fmla="*/ 8491540 w 8941678"/>
              <a:gd name="connsiteY2" fmla="*/ 223836 h 4895849"/>
              <a:gd name="connsiteX3" fmla="*/ 8482012 w 8941678"/>
              <a:gd name="connsiteY3" fmla="*/ 4729162 h 4895849"/>
              <a:gd name="connsiteX4" fmla="*/ 8286749 w 8941678"/>
              <a:gd name="connsiteY4" fmla="*/ 4895849 h 4895849"/>
              <a:gd name="connsiteX5" fmla="*/ 161925 w 8941678"/>
              <a:gd name="connsiteY5" fmla="*/ 4895849 h 4895849"/>
              <a:gd name="connsiteX6" fmla="*/ 0 w 8941678"/>
              <a:gd name="connsiteY6" fmla="*/ 4695825 h 4895849"/>
              <a:gd name="connsiteX7" fmla="*/ 9525 w 8941678"/>
              <a:gd name="connsiteY7" fmla="*/ 176212 h 4895849"/>
              <a:gd name="connsiteX0" fmla="*/ 619603 w 9427931"/>
              <a:gd name="connsiteY0" fmla="*/ 2381 h 4895849"/>
              <a:gd name="connsiteX1" fmla="*/ 8730140 w 9427931"/>
              <a:gd name="connsiteY1" fmla="*/ 0 h 4895849"/>
              <a:gd name="connsiteX2" fmla="*/ 8977793 w 9427931"/>
              <a:gd name="connsiteY2" fmla="*/ 223836 h 4895849"/>
              <a:gd name="connsiteX3" fmla="*/ 8968265 w 9427931"/>
              <a:gd name="connsiteY3" fmla="*/ 4729162 h 4895849"/>
              <a:gd name="connsiteX4" fmla="*/ 8773002 w 9427931"/>
              <a:gd name="connsiteY4" fmla="*/ 4895849 h 4895849"/>
              <a:gd name="connsiteX5" fmla="*/ 648178 w 9427931"/>
              <a:gd name="connsiteY5" fmla="*/ 4895849 h 4895849"/>
              <a:gd name="connsiteX6" fmla="*/ 476728 w 9427931"/>
              <a:gd name="connsiteY6" fmla="*/ 4681538 h 4895849"/>
              <a:gd name="connsiteX7" fmla="*/ 495778 w 9427931"/>
              <a:gd name="connsiteY7" fmla="*/ 176212 h 4895849"/>
              <a:gd name="connsiteX0" fmla="*/ 142875 w 8951203"/>
              <a:gd name="connsiteY0" fmla="*/ 2381 h 4895849"/>
              <a:gd name="connsiteX1" fmla="*/ 8253412 w 8951203"/>
              <a:gd name="connsiteY1" fmla="*/ 0 h 4895849"/>
              <a:gd name="connsiteX2" fmla="*/ 8501065 w 8951203"/>
              <a:gd name="connsiteY2" fmla="*/ 223836 h 4895849"/>
              <a:gd name="connsiteX3" fmla="*/ 8491537 w 8951203"/>
              <a:gd name="connsiteY3" fmla="*/ 4729162 h 4895849"/>
              <a:gd name="connsiteX4" fmla="*/ 8296274 w 8951203"/>
              <a:gd name="connsiteY4" fmla="*/ 4895849 h 4895849"/>
              <a:gd name="connsiteX5" fmla="*/ 171450 w 8951203"/>
              <a:gd name="connsiteY5" fmla="*/ 4895849 h 4895849"/>
              <a:gd name="connsiteX6" fmla="*/ 0 w 8951203"/>
              <a:gd name="connsiteY6" fmla="*/ 4681538 h 4895849"/>
              <a:gd name="connsiteX7" fmla="*/ 19050 w 8951203"/>
              <a:gd name="connsiteY7" fmla="*/ 176212 h 4895849"/>
              <a:gd name="connsiteX0" fmla="*/ 153183 w 8959754"/>
              <a:gd name="connsiteY0" fmla="*/ 2381 h 5077986"/>
              <a:gd name="connsiteX1" fmla="*/ 8263720 w 8959754"/>
              <a:gd name="connsiteY1" fmla="*/ 0 h 5077986"/>
              <a:gd name="connsiteX2" fmla="*/ 8511373 w 8959754"/>
              <a:gd name="connsiteY2" fmla="*/ 223836 h 5077986"/>
              <a:gd name="connsiteX3" fmla="*/ 8501845 w 8959754"/>
              <a:gd name="connsiteY3" fmla="*/ 4729162 h 5077986"/>
              <a:gd name="connsiteX4" fmla="*/ 8306582 w 8959754"/>
              <a:gd name="connsiteY4" fmla="*/ 4895849 h 5077986"/>
              <a:gd name="connsiteX5" fmla="*/ 205570 w 8959754"/>
              <a:gd name="connsiteY5" fmla="*/ 4900612 h 5077986"/>
              <a:gd name="connsiteX6" fmla="*/ 10308 w 8959754"/>
              <a:gd name="connsiteY6" fmla="*/ 4681538 h 5077986"/>
              <a:gd name="connsiteX7" fmla="*/ 29358 w 8959754"/>
              <a:gd name="connsiteY7" fmla="*/ 176212 h 5077986"/>
              <a:gd name="connsiteX0" fmla="*/ 153183 w 8959754"/>
              <a:gd name="connsiteY0" fmla="*/ 2381 h 4909503"/>
              <a:gd name="connsiteX1" fmla="*/ 8263720 w 8959754"/>
              <a:gd name="connsiteY1" fmla="*/ 0 h 4909503"/>
              <a:gd name="connsiteX2" fmla="*/ 8511373 w 8959754"/>
              <a:gd name="connsiteY2" fmla="*/ 223836 h 4909503"/>
              <a:gd name="connsiteX3" fmla="*/ 8501845 w 8959754"/>
              <a:gd name="connsiteY3" fmla="*/ 4729162 h 4909503"/>
              <a:gd name="connsiteX4" fmla="*/ 8306582 w 8959754"/>
              <a:gd name="connsiteY4" fmla="*/ 4895849 h 4909503"/>
              <a:gd name="connsiteX5" fmla="*/ 205570 w 8959754"/>
              <a:gd name="connsiteY5" fmla="*/ 4900612 h 4909503"/>
              <a:gd name="connsiteX6" fmla="*/ 10308 w 8959754"/>
              <a:gd name="connsiteY6" fmla="*/ 4681538 h 4909503"/>
              <a:gd name="connsiteX7" fmla="*/ 29358 w 8959754"/>
              <a:gd name="connsiteY7" fmla="*/ 176212 h 4909503"/>
              <a:gd name="connsiteX0" fmla="*/ 142875 w 8949446"/>
              <a:gd name="connsiteY0" fmla="*/ 2381 h 4909503"/>
              <a:gd name="connsiteX1" fmla="*/ 8253412 w 8949446"/>
              <a:gd name="connsiteY1" fmla="*/ 0 h 4909503"/>
              <a:gd name="connsiteX2" fmla="*/ 8501065 w 8949446"/>
              <a:gd name="connsiteY2" fmla="*/ 223836 h 4909503"/>
              <a:gd name="connsiteX3" fmla="*/ 8491537 w 8949446"/>
              <a:gd name="connsiteY3" fmla="*/ 4729162 h 4909503"/>
              <a:gd name="connsiteX4" fmla="*/ 8296274 w 8949446"/>
              <a:gd name="connsiteY4" fmla="*/ 4895849 h 4909503"/>
              <a:gd name="connsiteX5" fmla="*/ 195262 w 8949446"/>
              <a:gd name="connsiteY5" fmla="*/ 4900612 h 4909503"/>
              <a:gd name="connsiteX6" fmla="*/ 0 w 8949446"/>
              <a:gd name="connsiteY6" fmla="*/ 4681538 h 4909503"/>
              <a:gd name="connsiteX7" fmla="*/ 19050 w 8949446"/>
              <a:gd name="connsiteY7" fmla="*/ 176212 h 4909503"/>
              <a:gd name="connsiteX0" fmla="*/ 154092 w 8960663"/>
              <a:gd name="connsiteY0" fmla="*/ 2381 h 5076603"/>
              <a:gd name="connsiteX1" fmla="*/ 8264629 w 8960663"/>
              <a:gd name="connsiteY1" fmla="*/ 0 h 5076603"/>
              <a:gd name="connsiteX2" fmla="*/ 8512282 w 8960663"/>
              <a:gd name="connsiteY2" fmla="*/ 223836 h 5076603"/>
              <a:gd name="connsiteX3" fmla="*/ 8502754 w 8960663"/>
              <a:gd name="connsiteY3" fmla="*/ 4729162 h 5076603"/>
              <a:gd name="connsiteX4" fmla="*/ 8307491 w 8960663"/>
              <a:gd name="connsiteY4" fmla="*/ 4895849 h 5076603"/>
              <a:gd name="connsiteX5" fmla="*/ 206479 w 8960663"/>
              <a:gd name="connsiteY5" fmla="*/ 4900612 h 5076603"/>
              <a:gd name="connsiteX6" fmla="*/ 11217 w 8960663"/>
              <a:gd name="connsiteY6" fmla="*/ 4681538 h 5076603"/>
              <a:gd name="connsiteX7" fmla="*/ 25505 w 8960663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930 h 4901161"/>
              <a:gd name="connsiteX1" fmla="*/ 8253412 w 8501065"/>
              <a:gd name="connsiteY1" fmla="*/ 549 h 4901161"/>
              <a:gd name="connsiteX2" fmla="*/ 8501065 w 8501065"/>
              <a:gd name="connsiteY2" fmla="*/ 224385 h 4901161"/>
              <a:gd name="connsiteX3" fmla="*/ 8491537 w 8501065"/>
              <a:gd name="connsiteY3" fmla="*/ 4729711 h 4901161"/>
              <a:gd name="connsiteX4" fmla="*/ 8296274 w 8501065"/>
              <a:gd name="connsiteY4" fmla="*/ 4896398 h 4901161"/>
              <a:gd name="connsiteX5" fmla="*/ 195262 w 8501065"/>
              <a:gd name="connsiteY5" fmla="*/ 4901161 h 4901161"/>
              <a:gd name="connsiteX6" fmla="*/ 0 w 8501065"/>
              <a:gd name="connsiteY6" fmla="*/ 4682087 h 4901161"/>
              <a:gd name="connsiteX7" fmla="*/ 14288 w 8501065"/>
              <a:gd name="connsiteY7" fmla="*/ 195811 h 4901161"/>
              <a:gd name="connsiteX0" fmla="*/ 142875 w 8501065"/>
              <a:gd name="connsiteY0" fmla="*/ 3086 h 4901317"/>
              <a:gd name="connsiteX1" fmla="*/ 8253412 w 8501065"/>
              <a:gd name="connsiteY1" fmla="*/ 705 h 4901317"/>
              <a:gd name="connsiteX2" fmla="*/ 8501065 w 8501065"/>
              <a:gd name="connsiteY2" fmla="*/ 224541 h 4901317"/>
              <a:gd name="connsiteX3" fmla="*/ 8491537 w 8501065"/>
              <a:gd name="connsiteY3" fmla="*/ 4729867 h 4901317"/>
              <a:gd name="connsiteX4" fmla="*/ 8296274 w 8501065"/>
              <a:gd name="connsiteY4" fmla="*/ 4896554 h 4901317"/>
              <a:gd name="connsiteX5" fmla="*/ 195262 w 8501065"/>
              <a:gd name="connsiteY5" fmla="*/ 4901317 h 4901317"/>
              <a:gd name="connsiteX6" fmla="*/ 0 w 8501065"/>
              <a:gd name="connsiteY6" fmla="*/ 4682243 h 4901317"/>
              <a:gd name="connsiteX7" fmla="*/ 14288 w 8501065"/>
              <a:gd name="connsiteY7" fmla="*/ 195967 h 4901317"/>
              <a:gd name="connsiteX0" fmla="*/ 142875 w 8501065"/>
              <a:gd name="connsiteY0" fmla="*/ 2947 h 4901178"/>
              <a:gd name="connsiteX1" fmla="*/ 8253412 w 8501065"/>
              <a:gd name="connsiteY1" fmla="*/ 566 h 4901178"/>
              <a:gd name="connsiteX2" fmla="*/ 8501065 w 8501065"/>
              <a:gd name="connsiteY2" fmla="*/ 224402 h 4901178"/>
              <a:gd name="connsiteX3" fmla="*/ 8491537 w 8501065"/>
              <a:gd name="connsiteY3" fmla="*/ 4729728 h 4901178"/>
              <a:gd name="connsiteX4" fmla="*/ 8296274 w 8501065"/>
              <a:gd name="connsiteY4" fmla="*/ 4896415 h 4901178"/>
              <a:gd name="connsiteX5" fmla="*/ 195262 w 8501065"/>
              <a:gd name="connsiteY5" fmla="*/ 4901178 h 4901178"/>
              <a:gd name="connsiteX6" fmla="*/ 0 w 8501065"/>
              <a:gd name="connsiteY6" fmla="*/ 4682104 h 4901178"/>
              <a:gd name="connsiteX7" fmla="*/ 14288 w 8501065"/>
              <a:gd name="connsiteY7" fmla="*/ 195828 h 4901178"/>
              <a:gd name="connsiteX0" fmla="*/ 142875 w 8501065"/>
              <a:gd name="connsiteY0" fmla="*/ 3019 h 4901250"/>
              <a:gd name="connsiteX1" fmla="*/ 8253412 w 8501065"/>
              <a:gd name="connsiteY1" fmla="*/ 638 h 4901250"/>
              <a:gd name="connsiteX2" fmla="*/ 8501065 w 8501065"/>
              <a:gd name="connsiteY2" fmla="*/ 205424 h 4901250"/>
              <a:gd name="connsiteX3" fmla="*/ 8491537 w 8501065"/>
              <a:gd name="connsiteY3" fmla="*/ 4729800 h 4901250"/>
              <a:gd name="connsiteX4" fmla="*/ 8296274 w 8501065"/>
              <a:gd name="connsiteY4" fmla="*/ 4896487 h 4901250"/>
              <a:gd name="connsiteX5" fmla="*/ 195262 w 8501065"/>
              <a:gd name="connsiteY5" fmla="*/ 4901250 h 4901250"/>
              <a:gd name="connsiteX6" fmla="*/ 0 w 8501065"/>
              <a:gd name="connsiteY6" fmla="*/ 4682176 h 4901250"/>
              <a:gd name="connsiteX7" fmla="*/ 14288 w 8501065"/>
              <a:gd name="connsiteY7" fmla="*/ 195900 h 4901250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496302"/>
              <a:gd name="connsiteY0" fmla="*/ 2381 h 4900612"/>
              <a:gd name="connsiteX1" fmla="*/ 8253412 w 8496302"/>
              <a:gd name="connsiteY1" fmla="*/ 0 h 4900612"/>
              <a:gd name="connsiteX2" fmla="*/ 8496302 w 8496302"/>
              <a:gd name="connsiteY2" fmla="*/ 133348 h 4900612"/>
              <a:gd name="connsiteX3" fmla="*/ 8491537 w 8496302"/>
              <a:gd name="connsiteY3" fmla="*/ 4729162 h 4900612"/>
              <a:gd name="connsiteX4" fmla="*/ 8296274 w 8496302"/>
              <a:gd name="connsiteY4" fmla="*/ 4895849 h 4900612"/>
              <a:gd name="connsiteX5" fmla="*/ 195262 w 8496302"/>
              <a:gd name="connsiteY5" fmla="*/ 4900612 h 4900612"/>
              <a:gd name="connsiteX6" fmla="*/ 0 w 8496302"/>
              <a:gd name="connsiteY6" fmla="*/ 4681538 h 4900612"/>
              <a:gd name="connsiteX7" fmla="*/ 14288 w 8496302"/>
              <a:gd name="connsiteY7" fmla="*/ 195262 h 4900612"/>
              <a:gd name="connsiteX0" fmla="*/ 142875 w 8501064"/>
              <a:gd name="connsiteY0" fmla="*/ 2381 h 4900612"/>
              <a:gd name="connsiteX1" fmla="*/ 8253412 w 8501064"/>
              <a:gd name="connsiteY1" fmla="*/ 0 h 4900612"/>
              <a:gd name="connsiteX2" fmla="*/ 8501064 w 8501064"/>
              <a:gd name="connsiteY2" fmla="*/ 180973 h 4900612"/>
              <a:gd name="connsiteX3" fmla="*/ 8491537 w 8501064"/>
              <a:gd name="connsiteY3" fmla="*/ 4729162 h 4900612"/>
              <a:gd name="connsiteX4" fmla="*/ 8296274 w 8501064"/>
              <a:gd name="connsiteY4" fmla="*/ 4895849 h 4900612"/>
              <a:gd name="connsiteX5" fmla="*/ 195262 w 8501064"/>
              <a:gd name="connsiteY5" fmla="*/ 4900612 h 4900612"/>
              <a:gd name="connsiteX6" fmla="*/ 0 w 8501064"/>
              <a:gd name="connsiteY6" fmla="*/ 4681538 h 4900612"/>
              <a:gd name="connsiteX7" fmla="*/ 14288 w 8501064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501188"/>
              <a:gd name="connsiteY0" fmla="*/ 2381 h 4900612"/>
              <a:gd name="connsiteX1" fmla="*/ 8253412 w 8501188"/>
              <a:gd name="connsiteY1" fmla="*/ 0 h 4900612"/>
              <a:gd name="connsiteX2" fmla="*/ 8496301 w 8501188"/>
              <a:gd name="connsiteY2" fmla="*/ 161923 h 4900612"/>
              <a:gd name="connsiteX3" fmla="*/ 8491537 w 8501188"/>
              <a:gd name="connsiteY3" fmla="*/ 4729162 h 4900612"/>
              <a:gd name="connsiteX4" fmla="*/ 8296274 w 8501188"/>
              <a:gd name="connsiteY4" fmla="*/ 4895849 h 4900612"/>
              <a:gd name="connsiteX5" fmla="*/ 195262 w 8501188"/>
              <a:gd name="connsiteY5" fmla="*/ 4900612 h 4900612"/>
              <a:gd name="connsiteX6" fmla="*/ 0 w 8501188"/>
              <a:gd name="connsiteY6" fmla="*/ 4681538 h 4900612"/>
              <a:gd name="connsiteX7" fmla="*/ 14288 w 8501188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4793 h 5153024"/>
              <a:gd name="connsiteX1" fmla="*/ 8253412 w 8496301"/>
              <a:gd name="connsiteY1" fmla="*/ 252412 h 5153024"/>
              <a:gd name="connsiteX2" fmla="*/ 8496301 w 8496301"/>
              <a:gd name="connsiteY2" fmla="*/ 414335 h 5153024"/>
              <a:gd name="connsiteX3" fmla="*/ 8491537 w 8496301"/>
              <a:gd name="connsiteY3" fmla="*/ 4981574 h 5153024"/>
              <a:gd name="connsiteX4" fmla="*/ 8296274 w 8496301"/>
              <a:gd name="connsiteY4" fmla="*/ 5148261 h 5153024"/>
              <a:gd name="connsiteX5" fmla="*/ 195262 w 8496301"/>
              <a:gd name="connsiteY5" fmla="*/ 5153024 h 5153024"/>
              <a:gd name="connsiteX6" fmla="*/ 0 w 8496301"/>
              <a:gd name="connsiteY6" fmla="*/ 4933950 h 5153024"/>
              <a:gd name="connsiteX7" fmla="*/ 19050 w 8496301"/>
              <a:gd name="connsiteY7" fmla="*/ 0 h 5153024"/>
              <a:gd name="connsiteX0" fmla="*/ 142875 w 8496301"/>
              <a:gd name="connsiteY0" fmla="*/ 335755 h 5233986"/>
              <a:gd name="connsiteX1" fmla="*/ 8253412 w 8496301"/>
              <a:gd name="connsiteY1" fmla="*/ 333374 h 5233986"/>
              <a:gd name="connsiteX2" fmla="*/ 8496301 w 8496301"/>
              <a:gd name="connsiteY2" fmla="*/ 495297 h 5233986"/>
              <a:gd name="connsiteX3" fmla="*/ 8491537 w 8496301"/>
              <a:gd name="connsiteY3" fmla="*/ 5062536 h 5233986"/>
              <a:gd name="connsiteX4" fmla="*/ 8296274 w 8496301"/>
              <a:gd name="connsiteY4" fmla="*/ 5229223 h 5233986"/>
              <a:gd name="connsiteX5" fmla="*/ 195262 w 8496301"/>
              <a:gd name="connsiteY5" fmla="*/ 5233986 h 5233986"/>
              <a:gd name="connsiteX6" fmla="*/ 0 w 8496301"/>
              <a:gd name="connsiteY6" fmla="*/ 5014912 h 5233986"/>
              <a:gd name="connsiteX7" fmla="*/ 28575 w 8496301"/>
              <a:gd name="connsiteY7" fmla="*/ 0 h 5233986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56318 w 8509744"/>
              <a:gd name="connsiteY0" fmla="*/ 385740 h 5283971"/>
              <a:gd name="connsiteX1" fmla="*/ 8266855 w 8509744"/>
              <a:gd name="connsiteY1" fmla="*/ 383359 h 5283971"/>
              <a:gd name="connsiteX2" fmla="*/ 8509744 w 8509744"/>
              <a:gd name="connsiteY2" fmla="*/ 545282 h 5283971"/>
              <a:gd name="connsiteX3" fmla="*/ 8504980 w 8509744"/>
              <a:gd name="connsiteY3" fmla="*/ 5112521 h 5283971"/>
              <a:gd name="connsiteX4" fmla="*/ 8309717 w 8509744"/>
              <a:gd name="connsiteY4" fmla="*/ 5279208 h 5283971"/>
              <a:gd name="connsiteX5" fmla="*/ 208705 w 8509744"/>
              <a:gd name="connsiteY5" fmla="*/ 5283971 h 5283971"/>
              <a:gd name="connsiteX6" fmla="*/ 13443 w 8509744"/>
              <a:gd name="connsiteY6" fmla="*/ 5064897 h 5283971"/>
              <a:gd name="connsiteX7" fmla="*/ 18208 w 8509744"/>
              <a:gd name="connsiteY7" fmla="*/ 564335 h 5283971"/>
              <a:gd name="connsiteX8" fmla="*/ 27730 w 8509744"/>
              <a:gd name="connsiteY8" fmla="*/ 7122 h 5283971"/>
              <a:gd name="connsiteX0" fmla="*/ 142875 w 8496301"/>
              <a:gd name="connsiteY0" fmla="*/ 385740 h 5283971"/>
              <a:gd name="connsiteX1" fmla="*/ 8253412 w 8496301"/>
              <a:gd name="connsiteY1" fmla="*/ 383359 h 5283971"/>
              <a:gd name="connsiteX2" fmla="*/ 8496301 w 8496301"/>
              <a:gd name="connsiteY2" fmla="*/ 545282 h 5283971"/>
              <a:gd name="connsiteX3" fmla="*/ 8491537 w 8496301"/>
              <a:gd name="connsiteY3" fmla="*/ 5112521 h 5283971"/>
              <a:gd name="connsiteX4" fmla="*/ 8296274 w 8496301"/>
              <a:gd name="connsiteY4" fmla="*/ 5279208 h 5283971"/>
              <a:gd name="connsiteX5" fmla="*/ 195262 w 8496301"/>
              <a:gd name="connsiteY5" fmla="*/ 5283971 h 5283971"/>
              <a:gd name="connsiteX6" fmla="*/ 0 w 8496301"/>
              <a:gd name="connsiteY6" fmla="*/ 5064897 h 5283971"/>
              <a:gd name="connsiteX7" fmla="*/ 4765 w 8496301"/>
              <a:gd name="connsiteY7" fmla="*/ 564335 h 5283971"/>
              <a:gd name="connsiteX8" fmla="*/ 14287 w 8496301"/>
              <a:gd name="connsiteY8" fmla="*/ 7122 h 5283971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226218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6668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9" fmla="*/ 185737 w 8496301"/>
              <a:gd name="connsiteY9" fmla="*/ 7143 h 490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96301" h="4900612">
                <a:moveTo>
                  <a:pt x="185737" y="7143"/>
                </a:moveTo>
                <a:lnTo>
                  <a:pt x="8253412" y="0"/>
                </a:lnTo>
                <a:cubicBezTo>
                  <a:pt x="8402637" y="12699"/>
                  <a:pt x="8446294" y="47624"/>
                  <a:pt x="8496301" y="161923"/>
                </a:cubicBezTo>
                <a:lnTo>
                  <a:pt x="8491537" y="4729162"/>
                </a:lnTo>
                <a:cubicBezTo>
                  <a:pt x="8474074" y="4822825"/>
                  <a:pt x="8428037" y="4868861"/>
                  <a:pt x="8296274" y="4895849"/>
                </a:cubicBezTo>
                <a:lnTo>
                  <a:pt x="195262" y="4900612"/>
                </a:lnTo>
                <a:cubicBezTo>
                  <a:pt x="30956" y="4886325"/>
                  <a:pt x="11906" y="4772025"/>
                  <a:pt x="0" y="4681538"/>
                </a:cubicBezTo>
                <a:cubicBezTo>
                  <a:pt x="1588" y="3181351"/>
                  <a:pt x="3177" y="1681163"/>
                  <a:pt x="4765" y="180976"/>
                </a:cubicBezTo>
                <a:cubicBezTo>
                  <a:pt x="14289" y="69851"/>
                  <a:pt x="114301" y="-3173"/>
                  <a:pt x="176212" y="4763"/>
                </a:cubicBezTo>
                <a:lnTo>
                  <a:pt x="185737" y="7143"/>
                </a:lnTo>
                <a:close/>
              </a:path>
            </a:pathLst>
          </a:custGeom>
          <a:blipFill dpi="0" rotWithShape="1">
            <a:blip r:embed="rId8" cstate="print">
              <a:extLst>
                <a:ext uri="{BEBA8EAE-BF5A-486C-A8C5-ECC9F3942E4B}">
                  <a14:imgProps xmlns:a14="http://schemas.microsoft.com/office/drawing/2010/main" xmlns="">
                    <a14:imgLayer r:embed="rId9">
                      <a14:imgEffect>
                        <a14:sharpenSoften amount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" name="TextBox 5"/>
          <p:cNvSpPr txBox="1"/>
          <p:nvPr/>
        </p:nvSpPr>
        <p:spPr>
          <a:xfrm>
            <a:off x="810000" y="2925942"/>
            <a:ext cx="105798" cy="34624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L1</a:t>
            </a:r>
          </a:p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L2</a:t>
            </a:r>
          </a:p>
          <a:p>
            <a:r>
              <a:rPr lang="fi-FI" sz="750" b="1" dirty="0" smtClean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L3</a:t>
            </a:r>
            <a:endParaRPr lang="fi-FI" sz="750" b="1" dirty="0"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806" name="Oval 805"/>
          <p:cNvSpPr>
            <a:spLocks noChangeArrowheads="1"/>
          </p:cNvSpPr>
          <p:nvPr/>
        </p:nvSpPr>
        <p:spPr bwMode="auto">
          <a:xfrm>
            <a:off x="619200" y="2793600"/>
            <a:ext cx="36000" cy="36000"/>
          </a:xfrm>
          <a:prstGeom prst="ellipse">
            <a:avLst/>
          </a:prstGeom>
          <a:solidFill>
            <a:srgbClr val="0066FF"/>
          </a:solidFill>
          <a:ln w="3175" algn="ctr">
            <a:noFill/>
            <a:round/>
            <a:headEnd type="none" w="sm" len="sm"/>
            <a:tailEnd type="none" w="sm" len="sm"/>
          </a:ln>
          <a:effectLst>
            <a:outerShdw blurRad="50800" sx="110000" sy="110000" algn="ctr" rotWithShape="0">
              <a:srgbClr val="ABCDFF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27" name="Oval 826"/>
          <p:cNvSpPr>
            <a:spLocks noChangeAspect="1" noChangeArrowheads="1"/>
          </p:cNvSpPr>
          <p:nvPr/>
        </p:nvSpPr>
        <p:spPr bwMode="auto">
          <a:xfrm>
            <a:off x="903600" y="3036624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828" name="Oval 827"/>
          <p:cNvSpPr>
            <a:spLocks noChangeAspect="1" noChangeArrowheads="1"/>
          </p:cNvSpPr>
          <p:nvPr/>
        </p:nvSpPr>
        <p:spPr bwMode="auto">
          <a:xfrm>
            <a:off x="903600" y="3081600"/>
            <a:ext cx="28800" cy="288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1064" name="Oval 1063"/>
          <p:cNvSpPr>
            <a:spLocks noChangeAspect="1" noChangeArrowheads="1"/>
          </p:cNvSpPr>
          <p:nvPr/>
        </p:nvSpPr>
        <p:spPr bwMode="auto">
          <a:xfrm>
            <a:off x="903600" y="3124800"/>
            <a:ext cx="28800" cy="288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59" name="Oval 358"/>
          <p:cNvSpPr>
            <a:spLocks noChangeAspect="1" noChangeArrowheads="1"/>
          </p:cNvSpPr>
          <p:nvPr/>
        </p:nvSpPr>
        <p:spPr bwMode="auto">
          <a:xfrm>
            <a:off x="615600" y="3279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1" name="Oval 470"/>
          <p:cNvSpPr>
            <a:spLocks noChangeAspect="1" noChangeArrowheads="1"/>
          </p:cNvSpPr>
          <p:nvPr/>
        </p:nvSpPr>
        <p:spPr bwMode="auto">
          <a:xfrm>
            <a:off x="615600" y="29160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3" name="Oval 472"/>
          <p:cNvSpPr>
            <a:spLocks noChangeAspect="1" noChangeArrowheads="1"/>
          </p:cNvSpPr>
          <p:nvPr/>
        </p:nvSpPr>
        <p:spPr bwMode="auto">
          <a:xfrm>
            <a:off x="1152000" y="325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17" name="Oval 616"/>
          <p:cNvSpPr>
            <a:spLocks noChangeAspect="1" noChangeArrowheads="1"/>
          </p:cNvSpPr>
          <p:nvPr/>
        </p:nvSpPr>
        <p:spPr bwMode="auto">
          <a:xfrm>
            <a:off x="824400" y="3571200"/>
            <a:ext cx="115200" cy="115200"/>
          </a:xfrm>
          <a:prstGeom prst="ellipse">
            <a:avLst/>
          </a:prstGeom>
          <a:solidFill>
            <a:srgbClr val="006600">
              <a:alpha val="70000"/>
            </a:srgbClr>
          </a:solidFill>
          <a:ln w="12700" algn="ctr">
            <a:solidFill>
              <a:srgbClr val="0066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61" name="Oval 360"/>
          <p:cNvSpPr>
            <a:spLocks noChangeAspect="1" noChangeArrowheads="1"/>
          </p:cNvSpPr>
          <p:nvPr/>
        </p:nvSpPr>
        <p:spPr bwMode="auto">
          <a:xfrm>
            <a:off x="1035728" y="3569240"/>
            <a:ext cx="115200" cy="115200"/>
          </a:xfrm>
          <a:prstGeom prst="ellipse">
            <a:avLst/>
          </a:prstGeom>
          <a:solidFill>
            <a:srgbClr val="FF0000">
              <a:alpha val="70000"/>
            </a:srgbClr>
          </a:solidFill>
          <a:ln w="635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89" name="Oval 588"/>
          <p:cNvSpPr>
            <a:spLocks noChangeAspect="1" noChangeArrowheads="1"/>
          </p:cNvSpPr>
          <p:nvPr/>
        </p:nvSpPr>
        <p:spPr bwMode="auto">
          <a:xfrm>
            <a:off x="903600" y="3281989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91" name="Oval 590"/>
          <p:cNvSpPr>
            <a:spLocks noChangeAspect="1" noChangeArrowheads="1"/>
          </p:cNvSpPr>
          <p:nvPr/>
        </p:nvSpPr>
        <p:spPr bwMode="auto">
          <a:xfrm>
            <a:off x="903600" y="3327034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06" name="Freeform 405"/>
          <p:cNvSpPr/>
          <p:nvPr/>
        </p:nvSpPr>
        <p:spPr>
          <a:xfrm>
            <a:off x="30888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993" name="Group 992"/>
          <p:cNvGrpSpPr>
            <a:grpSpLocks noChangeAspect="1"/>
          </p:cNvGrpSpPr>
          <p:nvPr/>
        </p:nvGrpSpPr>
        <p:grpSpPr>
          <a:xfrm>
            <a:off x="3670301" y="4273143"/>
            <a:ext cx="165317" cy="376200"/>
            <a:chOff x="3967200" y="3206735"/>
            <a:chExt cx="174017" cy="396000"/>
          </a:xfrm>
        </p:grpSpPr>
        <p:sp>
          <p:nvSpPr>
            <p:cNvPr id="994" name="Freeform 99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995" name="Group 99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996" name="Group 99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03" name="Group 100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05" name="Freeform 100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6" name="Freeform 100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04" name="Freeform 100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997" name="Group 99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998" name="Group 99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01" name="Can 100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2" name="Can 100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99" name="Right Triangle 99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00" name="Right Triangle 99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21" name="Group 420"/>
          <p:cNvGrpSpPr>
            <a:grpSpLocks noChangeAspect="1"/>
          </p:cNvGrpSpPr>
          <p:nvPr/>
        </p:nvGrpSpPr>
        <p:grpSpPr>
          <a:xfrm>
            <a:off x="3738438" y="3448164"/>
            <a:ext cx="165317" cy="376200"/>
            <a:chOff x="3967200" y="3206735"/>
            <a:chExt cx="174017" cy="396000"/>
          </a:xfrm>
        </p:grpSpPr>
        <p:sp>
          <p:nvSpPr>
            <p:cNvPr id="422" name="Freeform 421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23" name="Group 422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24" name="Group 4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38" name="Group 43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40" name="Freeform 43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41" name="Freeform 44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39" name="Freeform 43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25" name="Group 4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26" name="Group 4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29" name="Can 4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30" name="Can 4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27" name="Right Triangle 4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28" name="Right Triangle 4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30" name="Freeform 729"/>
          <p:cNvSpPr>
            <a:spLocks noChangeAspect="1"/>
          </p:cNvSpPr>
          <p:nvPr/>
        </p:nvSpPr>
        <p:spPr>
          <a:xfrm rot="16200000">
            <a:off x="2189887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7" name="Oval 806"/>
          <p:cNvSpPr>
            <a:spLocks noChangeAspect="1" noChangeArrowheads="1"/>
          </p:cNvSpPr>
          <p:nvPr/>
        </p:nvSpPr>
        <p:spPr bwMode="auto">
          <a:xfrm>
            <a:off x="27648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6" name="Oval 375"/>
          <p:cNvSpPr>
            <a:spLocks noChangeAspect="1" noChangeArrowheads="1"/>
          </p:cNvSpPr>
          <p:nvPr/>
        </p:nvSpPr>
        <p:spPr bwMode="auto">
          <a:xfrm>
            <a:off x="2764800" y="5618803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19" name="Oval 618"/>
          <p:cNvSpPr>
            <a:spLocks noChangeAspect="1" noChangeArrowheads="1"/>
          </p:cNvSpPr>
          <p:nvPr/>
        </p:nvSpPr>
        <p:spPr bwMode="auto">
          <a:xfrm>
            <a:off x="2764800" y="5657123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35" name="Oval 534"/>
          <p:cNvSpPr>
            <a:spLocks noChangeAspect="1" noChangeArrowheads="1"/>
          </p:cNvSpPr>
          <p:nvPr/>
        </p:nvSpPr>
        <p:spPr bwMode="auto">
          <a:xfrm>
            <a:off x="2854800" y="478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7" name="Oval 376"/>
          <p:cNvSpPr>
            <a:spLocks noChangeAspect="1" noChangeArrowheads="1"/>
          </p:cNvSpPr>
          <p:nvPr/>
        </p:nvSpPr>
        <p:spPr bwMode="auto">
          <a:xfrm>
            <a:off x="2732400" y="6282000"/>
            <a:ext cx="82800" cy="82800"/>
          </a:xfrm>
          <a:prstGeom prst="ellipse">
            <a:avLst/>
          </a:prstGeom>
          <a:solidFill>
            <a:srgbClr val="FF0000">
              <a:alpha val="80000"/>
            </a:srgbClr>
          </a:solidFill>
          <a:ln w="381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38" name="Oval 537"/>
          <p:cNvSpPr>
            <a:spLocks noChangeAspect="1" noChangeArrowheads="1"/>
          </p:cNvSpPr>
          <p:nvPr/>
        </p:nvSpPr>
        <p:spPr bwMode="auto">
          <a:xfrm>
            <a:off x="2768400" y="52992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22" name="Freeform 521"/>
          <p:cNvSpPr/>
          <p:nvPr/>
        </p:nvSpPr>
        <p:spPr>
          <a:xfrm>
            <a:off x="5119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4" name="Freeform 723"/>
          <p:cNvSpPr>
            <a:spLocks noChangeAspect="1"/>
          </p:cNvSpPr>
          <p:nvPr/>
        </p:nvSpPr>
        <p:spPr>
          <a:xfrm rot="16200000">
            <a:off x="42040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0" name="Oval 809"/>
          <p:cNvSpPr>
            <a:spLocks noChangeAspect="1" noChangeArrowheads="1"/>
          </p:cNvSpPr>
          <p:nvPr/>
        </p:nvSpPr>
        <p:spPr bwMode="auto">
          <a:xfrm>
            <a:off x="47772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5" name="Oval 374"/>
          <p:cNvSpPr>
            <a:spLocks noChangeAspect="1" noChangeArrowheads="1"/>
          </p:cNvSpPr>
          <p:nvPr/>
        </p:nvSpPr>
        <p:spPr bwMode="auto">
          <a:xfrm>
            <a:off x="4777200" y="5619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20" name="Oval 619"/>
          <p:cNvSpPr>
            <a:spLocks noChangeAspect="1" noChangeArrowheads="1"/>
          </p:cNvSpPr>
          <p:nvPr/>
        </p:nvSpPr>
        <p:spPr bwMode="auto">
          <a:xfrm>
            <a:off x="4777200" y="56556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19" name="Oval 518"/>
          <p:cNvSpPr>
            <a:spLocks noChangeAspect="1" noChangeArrowheads="1"/>
          </p:cNvSpPr>
          <p:nvPr/>
        </p:nvSpPr>
        <p:spPr bwMode="auto">
          <a:xfrm>
            <a:off x="4870800" y="478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8" name="Oval 377"/>
          <p:cNvSpPr>
            <a:spLocks noChangeAspect="1" noChangeArrowheads="1"/>
          </p:cNvSpPr>
          <p:nvPr/>
        </p:nvSpPr>
        <p:spPr bwMode="auto">
          <a:xfrm>
            <a:off x="4744800" y="6282000"/>
            <a:ext cx="82800" cy="82800"/>
          </a:xfrm>
          <a:prstGeom prst="ellipse">
            <a:avLst/>
          </a:prstGeom>
          <a:solidFill>
            <a:srgbClr val="FF0000">
              <a:alpha val="80000"/>
            </a:srgbClr>
          </a:solidFill>
          <a:ln w="3810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40" name="Oval 539"/>
          <p:cNvSpPr>
            <a:spLocks noChangeAspect="1" noChangeArrowheads="1"/>
          </p:cNvSpPr>
          <p:nvPr/>
        </p:nvSpPr>
        <p:spPr bwMode="auto">
          <a:xfrm>
            <a:off x="4780800" y="52992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623" name="Straight Connector 622"/>
          <p:cNvCxnSpPr>
            <a:cxnSpLocks noChangeShapeType="1"/>
          </p:cNvCxnSpPr>
          <p:nvPr/>
        </p:nvCxnSpPr>
        <p:spPr bwMode="auto">
          <a:xfrm>
            <a:off x="625457" y="579600"/>
            <a:ext cx="1720800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5" name="TextBox 624"/>
          <p:cNvSpPr txBox="1"/>
          <p:nvPr/>
        </p:nvSpPr>
        <p:spPr>
          <a:xfrm>
            <a:off x="619200" y="226800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0" name="Oval 609"/>
          <p:cNvSpPr>
            <a:spLocks noChangeAspect="1" noChangeArrowheads="1"/>
          </p:cNvSpPr>
          <p:nvPr/>
        </p:nvSpPr>
        <p:spPr bwMode="auto">
          <a:xfrm>
            <a:off x="2876400" y="6422400"/>
            <a:ext cx="82800" cy="82800"/>
          </a:xfrm>
          <a:prstGeom prst="ellipse">
            <a:avLst/>
          </a:prstGeom>
          <a:solidFill>
            <a:srgbClr val="006600">
              <a:alpha val="80000"/>
            </a:srgbClr>
          </a:solidFill>
          <a:ln w="3810" algn="ctr">
            <a:solidFill>
              <a:srgbClr val="0066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542" name="Oval 541"/>
          <p:cNvSpPr>
            <a:spLocks noChangeAspect="1" noChangeArrowheads="1"/>
          </p:cNvSpPr>
          <p:nvPr/>
        </p:nvSpPr>
        <p:spPr bwMode="auto">
          <a:xfrm>
            <a:off x="4890601" y="6422400"/>
            <a:ext cx="82800" cy="82800"/>
          </a:xfrm>
          <a:prstGeom prst="ellipse">
            <a:avLst/>
          </a:prstGeom>
          <a:solidFill>
            <a:srgbClr val="006600">
              <a:alpha val="80000"/>
            </a:srgbClr>
          </a:solidFill>
          <a:ln w="3810" algn="ctr">
            <a:solidFill>
              <a:srgbClr val="0066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780" name="Straight Connector 29695"/>
          <p:cNvCxnSpPr>
            <a:cxnSpLocks noChangeShapeType="1"/>
          </p:cNvCxnSpPr>
          <p:nvPr/>
        </p:nvCxnSpPr>
        <p:spPr bwMode="auto">
          <a:xfrm rot="10800000" flipV="1">
            <a:off x="7506000" y="3956151"/>
            <a:ext cx="0" cy="144000"/>
          </a:xfrm>
          <a:prstGeom prst="line">
            <a:avLst/>
          </a:prstGeom>
          <a:noFill/>
          <a:ln w="50800" algn="ctr">
            <a:solidFill>
              <a:srgbClr val="FF0000">
                <a:alpha val="70000"/>
              </a:srgbClr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627" name="Donut 626"/>
          <p:cNvSpPr>
            <a:spLocks noChangeAspect="1"/>
          </p:cNvSpPr>
          <p:nvPr/>
        </p:nvSpPr>
        <p:spPr>
          <a:xfrm>
            <a:off x="7030048" y="270207"/>
            <a:ext cx="1512000" cy="1512000"/>
          </a:xfrm>
          <a:prstGeom prst="donut">
            <a:avLst>
              <a:gd name="adj" fmla="val 15746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25400">
            <a:gradFill>
              <a:gsLst>
                <a:gs pos="0">
                  <a:srgbClr val="000000"/>
                </a:gs>
                <a:gs pos="98000">
                  <a:srgbClr val="0A128C"/>
                </a:gs>
              </a:gsLst>
              <a:lin ang="5400000" scaled="0"/>
            </a:gradFill>
          </a:ln>
          <a:effectLst>
            <a:innerShdw blurRad="571500" dist="63500">
              <a:schemeClr val="bg1">
                <a:alpha val="36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28" name="Donut 627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3675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31" name="Text Box 13"/>
          <p:cNvSpPr txBox="1">
            <a:spLocks noChangeArrowheads="1"/>
          </p:cNvSpPr>
          <p:nvPr/>
        </p:nvSpPr>
        <p:spPr bwMode="auto">
          <a:xfrm>
            <a:off x="7794627" y="51667"/>
            <a:ext cx="464871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0,25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34" name="Block Arc 633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2658594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50" name="Text Box 13"/>
          <p:cNvSpPr txBox="1">
            <a:spLocks noChangeArrowheads="1"/>
          </p:cNvSpPr>
          <p:nvPr/>
        </p:nvSpPr>
        <p:spPr bwMode="auto">
          <a:xfrm>
            <a:off x="8401495" y="321983"/>
            <a:ext cx="27411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1</a:t>
            </a:r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4" name="Donut 653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3497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56" name="Block Arc 655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3528332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58" name="Text Box 13"/>
          <p:cNvSpPr txBox="1">
            <a:spLocks noChangeArrowheads="1"/>
          </p:cNvSpPr>
          <p:nvPr/>
        </p:nvSpPr>
        <p:spPr bwMode="auto">
          <a:xfrm>
            <a:off x="8541328" y="506035"/>
            <a:ext cx="394339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1,3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60" name="Donut 659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4671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61" name="Block Arc 660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5904597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64" name="Text Box 13"/>
          <p:cNvSpPr txBox="1">
            <a:spLocks noChangeArrowheads="1"/>
          </p:cNvSpPr>
          <p:nvPr/>
        </p:nvSpPr>
        <p:spPr bwMode="auto">
          <a:xfrm>
            <a:off x="8659904" y="1045442"/>
            <a:ext cx="394339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2,2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66" name="Donut 665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4557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>
              <a:solidFill>
                <a:schemeClr val="tx1"/>
              </a:solidFill>
            </a:endParaRPr>
          </a:p>
        </p:txBody>
      </p:sp>
      <p:sp>
        <p:nvSpPr>
          <p:cNvPr id="668" name="Block Arc 667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15419532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36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grpSp>
        <p:nvGrpSpPr>
          <p:cNvPr id="636" name="Group 635"/>
          <p:cNvGrpSpPr>
            <a:grpSpLocks/>
          </p:cNvGrpSpPr>
          <p:nvPr/>
        </p:nvGrpSpPr>
        <p:grpSpPr>
          <a:xfrm>
            <a:off x="7080448" y="263007"/>
            <a:ext cx="1413225" cy="1512000"/>
            <a:chOff x="5040000" y="2492896"/>
            <a:chExt cx="2803942" cy="2959876"/>
          </a:xfrm>
        </p:grpSpPr>
        <p:sp>
          <p:nvSpPr>
            <p:cNvPr id="637" name="TextBox 636"/>
            <p:cNvSpPr txBox="1"/>
            <p:nvPr/>
          </p:nvSpPr>
          <p:spPr>
            <a:xfrm>
              <a:off x="6369615" y="2492896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0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39" name="TextBox 638"/>
            <p:cNvSpPr txBox="1"/>
            <p:nvPr/>
          </p:nvSpPr>
          <p:spPr>
            <a:xfrm>
              <a:off x="7308303" y="2906060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1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7704001" y="3791523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2</a:t>
              </a:r>
            </a:p>
          </p:txBody>
        </p:sp>
        <p:sp>
          <p:nvSpPr>
            <p:cNvPr id="642" name="TextBox 641"/>
            <p:cNvSpPr txBox="1"/>
            <p:nvPr/>
          </p:nvSpPr>
          <p:spPr>
            <a:xfrm>
              <a:off x="7308304" y="4679999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3</a:t>
              </a:r>
            </a:p>
          </p:txBody>
        </p:sp>
        <p:sp>
          <p:nvSpPr>
            <p:cNvPr id="643" name="TextBox 642"/>
            <p:cNvSpPr txBox="1"/>
            <p:nvPr/>
          </p:nvSpPr>
          <p:spPr>
            <a:xfrm>
              <a:off x="6358508" y="5086345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4</a:t>
              </a: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5441465" y="4751998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</a:t>
              </a:r>
            </a:p>
          </p:txBody>
        </p:sp>
        <p:sp>
          <p:nvSpPr>
            <p:cNvPr id="645" name="TextBox 644"/>
            <p:cNvSpPr txBox="1">
              <a:spLocks noChangeAspect="1"/>
            </p:cNvSpPr>
            <p:nvPr/>
          </p:nvSpPr>
          <p:spPr>
            <a:xfrm>
              <a:off x="5040000" y="3791524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6</a:t>
              </a:r>
            </a:p>
          </p:txBody>
        </p:sp>
        <p:sp>
          <p:nvSpPr>
            <p:cNvPr id="646" name="TextBox 645"/>
            <p:cNvSpPr txBox="1"/>
            <p:nvPr/>
          </p:nvSpPr>
          <p:spPr>
            <a:xfrm>
              <a:off x="5441465" y="2880001"/>
              <a:ext cx="139941" cy="366427"/>
            </a:xfrm>
            <a:prstGeom prst="rect">
              <a:avLst/>
            </a:prstGeom>
            <a:noFill/>
            <a:effectLst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7</a:t>
              </a:r>
            </a:p>
          </p:txBody>
        </p:sp>
      </p:grpSp>
      <p:sp>
        <p:nvSpPr>
          <p:cNvPr id="671" name="Text Box 13"/>
          <p:cNvSpPr txBox="1">
            <a:spLocks noChangeArrowheads="1"/>
          </p:cNvSpPr>
          <p:nvPr/>
        </p:nvSpPr>
        <p:spPr bwMode="auto">
          <a:xfrm>
            <a:off x="6557573" y="1099267"/>
            <a:ext cx="394339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5,7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2" name="Text Box 13"/>
          <p:cNvSpPr txBox="1">
            <a:spLocks noChangeArrowheads="1"/>
          </p:cNvSpPr>
          <p:nvPr/>
        </p:nvSpPr>
        <p:spPr bwMode="auto">
          <a:xfrm>
            <a:off x="1284982" y="3173501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3" name="Text Box 13"/>
          <p:cNvSpPr txBox="1">
            <a:spLocks noChangeArrowheads="1"/>
          </p:cNvSpPr>
          <p:nvPr/>
        </p:nvSpPr>
        <p:spPr bwMode="auto">
          <a:xfrm>
            <a:off x="27144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4" name="Text Box 13"/>
          <p:cNvSpPr txBox="1">
            <a:spLocks noChangeArrowheads="1"/>
          </p:cNvSpPr>
          <p:nvPr/>
        </p:nvSpPr>
        <p:spPr bwMode="auto">
          <a:xfrm>
            <a:off x="67392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5" name="Text Box 13"/>
          <p:cNvSpPr txBox="1">
            <a:spLocks noChangeArrowheads="1"/>
          </p:cNvSpPr>
          <p:nvPr/>
        </p:nvSpPr>
        <p:spPr bwMode="auto">
          <a:xfrm>
            <a:off x="47340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98" name="Straight Connector 697"/>
          <p:cNvCxnSpPr/>
          <p:nvPr/>
        </p:nvCxnSpPr>
        <p:spPr>
          <a:xfrm>
            <a:off x="2088000" y="3960000"/>
            <a:ext cx="3276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Straight Connector 839"/>
          <p:cNvCxnSpPr/>
          <p:nvPr/>
        </p:nvCxnSpPr>
        <p:spPr>
          <a:xfrm>
            <a:off x="2088000" y="3960000"/>
            <a:ext cx="327600" cy="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2" name="TextBox 611"/>
          <p:cNvSpPr txBox="1"/>
          <p:nvPr/>
        </p:nvSpPr>
        <p:spPr>
          <a:xfrm>
            <a:off x="-1" y="-10579"/>
            <a:ext cx="212138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2800" b="1" i="1" dirty="0" smtClean="0">
                <a:solidFill>
                  <a:srgbClr val="FF0000"/>
                </a:solidFill>
              </a:rPr>
              <a:t>Origin_Case2</a:t>
            </a:r>
            <a:endParaRPr lang="fi-FI" sz="2800" b="1" i="1" dirty="0">
              <a:solidFill>
                <a:srgbClr val="FF0000"/>
              </a:solidFill>
            </a:endParaRPr>
          </a:p>
        </p:txBody>
      </p:sp>
      <p:sp>
        <p:nvSpPr>
          <p:cNvPr id="784" name="Flowchart: Connector 783"/>
          <p:cNvSpPr/>
          <p:nvPr/>
        </p:nvSpPr>
        <p:spPr>
          <a:xfrm>
            <a:off x="2315439" y="2711664"/>
            <a:ext cx="252000" cy="162000"/>
          </a:xfrm>
          <a:prstGeom prst="flowChartConnector">
            <a:avLst/>
          </a:prstGeom>
          <a:noFill/>
          <a:ln w="22225">
            <a:solidFill>
              <a:schemeClr val="tx1">
                <a:lumMod val="65000"/>
                <a:lumOff val="35000"/>
              </a:schemeClr>
            </a:solidFill>
          </a:ln>
          <a:effectLst>
            <a:outerShdw blurRad="25400" dist="12700" dir="6600000" sx="101000" sy="101000" algn="ctr" rotWithShape="0">
              <a:schemeClr val="tx1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6" name="Flowchart: Connector 785"/>
          <p:cNvSpPr/>
          <p:nvPr/>
        </p:nvSpPr>
        <p:spPr>
          <a:xfrm>
            <a:off x="2314800" y="2710557"/>
            <a:ext cx="252000" cy="162000"/>
          </a:xfrm>
          <a:prstGeom prst="flowChartConnector">
            <a:avLst/>
          </a:prstGeom>
          <a:noFill/>
          <a:ln w="22225">
            <a:solidFill>
              <a:srgbClr val="C00000"/>
            </a:solidFill>
          </a:ln>
          <a:effectLst>
            <a:outerShdw blurRad="25400" dist="12700" dir="6600000" sx="101000" sy="101000" algn="ctr" rotWithShape="0">
              <a:schemeClr val="tx1">
                <a:alpha val="8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5" name="Flowchart: Connector 784"/>
          <p:cNvSpPr>
            <a:spLocks noChangeAspect="1"/>
          </p:cNvSpPr>
          <p:nvPr/>
        </p:nvSpPr>
        <p:spPr>
          <a:xfrm>
            <a:off x="2340000" y="2728800"/>
            <a:ext cx="207774" cy="133569"/>
          </a:xfrm>
          <a:prstGeom prst="flowChartConnector">
            <a:avLst/>
          </a:prstGeom>
          <a:solidFill>
            <a:srgbClr val="FF0000">
              <a:alpha val="75000"/>
            </a:srgbClr>
          </a:solidFill>
          <a:ln w="9525">
            <a:solidFill>
              <a:schemeClr val="bg1">
                <a:alpha val="45000"/>
              </a:schemeClr>
            </a:solidFill>
          </a:ln>
          <a:effectLst>
            <a:innerShdw blurRad="114300">
              <a:schemeClr val="bg1">
                <a:alpha val="19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40" name="Straight Connector 739"/>
          <p:cNvCxnSpPr/>
          <p:nvPr/>
        </p:nvCxnSpPr>
        <p:spPr>
          <a:xfrm flipH="1">
            <a:off x="2440800" y="1465843"/>
            <a:ext cx="120" cy="13932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" name="Text Box 13"/>
          <p:cNvSpPr txBox="1">
            <a:spLocks noChangeArrowheads="1"/>
          </p:cNvSpPr>
          <p:nvPr/>
        </p:nvSpPr>
        <p:spPr bwMode="auto">
          <a:xfrm>
            <a:off x="1285200" y="31752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1515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15151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32" name="Text Box 13"/>
          <p:cNvSpPr txBox="1">
            <a:spLocks noChangeArrowheads="1"/>
          </p:cNvSpPr>
          <p:nvPr/>
        </p:nvSpPr>
        <p:spPr bwMode="auto">
          <a:xfrm>
            <a:off x="27144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1515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15151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55" name="Text Box 13"/>
          <p:cNvSpPr txBox="1">
            <a:spLocks noChangeArrowheads="1"/>
          </p:cNvSpPr>
          <p:nvPr/>
        </p:nvSpPr>
        <p:spPr bwMode="auto">
          <a:xfrm>
            <a:off x="67392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1515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15151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65" name="Text Box 13"/>
          <p:cNvSpPr txBox="1">
            <a:spLocks noChangeArrowheads="1"/>
          </p:cNvSpPr>
          <p:nvPr/>
        </p:nvSpPr>
        <p:spPr bwMode="auto">
          <a:xfrm>
            <a:off x="4734000" y="45504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1515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15151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54" name="Oval 353"/>
          <p:cNvSpPr>
            <a:spLocks noChangeAspect="1" noChangeArrowheads="1"/>
          </p:cNvSpPr>
          <p:nvPr/>
        </p:nvSpPr>
        <p:spPr bwMode="auto">
          <a:xfrm>
            <a:off x="7034400" y="6063019"/>
            <a:ext cx="115200" cy="115200"/>
          </a:xfrm>
          <a:prstGeom prst="ellipse">
            <a:avLst/>
          </a:prstGeom>
          <a:solidFill>
            <a:schemeClr val="bg1">
              <a:alpha val="70000"/>
            </a:schemeClr>
          </a:solidFill>
          <a:ln w="6350" algn="ctr">
            <a:solidFill>
              <a:srgbClr val="0066FF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36" name="Down Arrow 435"/>
          <p:cNvSpPr>
            <a:spLocks/>
          </p:cNvSpPr>
          <p:nvPr/>
        </p:nvSpPr>
        <p:spPr>
          <a:xfrm rot="2520000">
            <a:off x="8668800" y="5634000"/>
            <a:ext cx="72000" cy="432000"/>
          </a:xfrm>
          <a:prstGeom prst="downArrow">
            <a:avLst>
              <a:gd name="adj1" fmla="val 43762"/>
              <a:gd name="adj2" fmla="val 125799"/>
            </a:avLst>
          </a:prstGeom>
          <a:gradFill>
            <a:gsLst>
              <a:gs pos="0">
                <a:srgbClr val="FF9F9F"/>
              </a:gs>
              <a:gs pos="51000">
                <a:schemeClr val="bg1">
                  <a:alpha val="0"/>
                </a:schemeClr>
              </a:gs>
              <a:gs pos="50000">
                <a:srgbClr val="C00000"/>
              </a:gs>
              <a:gs pos="100000">
                <a:schemeClr val="bg1">
                  <a:alpha val="0"/>
                </a:schemeClr>
              </a:gs>
            </a:gsLst>
            <a:lin ang="16200000" scaled="0"/>
          </a:gradFill>
          <a:ln w="0" cmpd="dbl">
            <a:noFill/>
            <a:prstDash val="sysDot"/>
          </a:ln>
          <a:effectLst>
            <a:glow rad="3810">
              <a:schemeClr val="bg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threePt" dir="t"/>
          </a:scene3d>
          <a:sp3d>
            <a:bevelT w="6350" h="6350" prst="angle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6" name="Down Arrow 675"/>
          <p:cNvSpPr>
            <a:spLocks/>
          </p:cNvSpPr>
          <p:nvPr/>
        </p:nvSpPr>
        <p:spPr>
          <a:xfrm rot="16080000">
            <a:off x="8668800" y="5634000"/>
            <a:ext cx="72000" cy="432000"/>
          </a:xfrm>
          <a:prstGeom prst="downArrow">
            <a:avLst>
              <a:gd name="adj1" fmla="val 43762"/>
              <a:gd name="adj2" fmla="val 119921"/>
            </a:avLst>
          </a:prstGeom>
          <a:gradFill>
            <a:gsLst>
              <a:gs pos="0">
                <a:srgbClr val="FF9F9F"/>
              </a:gs>
              <a:gs pos="51000">
                <a:schemeClr val="bg1">
                  <a:alpha val="0"/>
                </a:schemeClr>
              </a:gs>
              <a:gs pos="50000">
                <a:srgbClr val="C00000"/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6200000" scaled="0"/>
          </a:gradFill>
          <a:ln w="12700" cmpd="sng">
            <a:noFill/>
          </a:ln>
          <a:effectLst/>
          <a:scene3d>
            <a:camera prst="orthographicFront"/>
            <a:lightRig rig="threePt" dir="t"/>
          </a:scene3d>
          <a:sp3d>
            <a:bevelT w="6350" h="6350" prst="angle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0" name="Flowchart: Connector 469"/>
          <p:cNvSpPr>
            <a:spLocks noChangeAspect="1"/>
          </p:cNvSpPr>
          <p:nvPr/>
        </p:nvSpPr>
        <p:spPr>
          <a:xfrm>
            <a:off x="8659904" y="5789780"/>
            <a:ext cx="108000" cy="108000"/>
          </a:xfrm>
          <a:prstGeom prst="flowChartConnector">
            <a:avLst/>
          </a:prstGeom>
          <a:solidFill>
            <a:srgbClr val="B40000"/>
          </a:solidFill>
          <a:ln>
            <a:noFill/>
          </a:ln>
          <a:scene3d>
            <a:camera prst="orthographicFront"/>
            <a:lightRig rig="threePt" dir="t"/>
          </a:scene3d>
          <a:sp3d>
            <a:bevelT w="25400" h="635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7" name="Right Arrow 646"/>
          <p:cNvSpPr>
            <a:spLocks noChangeAspect="1"/>
          </p:cNvSpPr>
          <p:nvPr/>
        </p:nvSpPr>
        <p:spPr>
          <a:xfrm rot="-5400000">
            <a:off x="7073248" y="980690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8" name="Right Arrow 647"/>
          <p:cNvSpPr>
            <a:spLocks noChangeAspect="1"/>
          </p:cNvSpPr>
          <p:nvPr/>
        </p:nvSpPr>
        <p:spPr>
          <a:xfrm rot="-4680000">
            <a:off x="7073248" y="983007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9" name="Right Arrow 648"/>
          <p:cNvSpPr>
            <a:spLocks noChangeAspect="1"/>
          </p:cNvSpPr>
          <p:nvPr/>
        </p:nvSpPr>
        <p:spPr>
          <a:xfrm rot="-2700000">
            <a:off x="7073248" y="983007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7" name="Right Arrow 656"/>
          <p:cNvSpPr>
            <a:spLocks noChangeAspect="1"/>
          </p:cNvSpPr>
          <p:nvPr/>
        </p:nvSpPr>
        <p:spPr>
          <a:xfrm rot="-1800000">
            <a:off x="7073656" y="983772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9" name="Right Arrow 668"/>
          <p:cNvSpPr>
            <a:spLocks noChangeAspect="1"/>
          </p:cNvSpPr>
          <p:nvPr/>
        </p:nvSpPr>
        <p:spPr>
          <a:xfrm rot="10020000">
            <a:off x="7056423" y="972000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3" name="Right Arrow 662"/>
          <p:cNvSpPr>
            <a:spLocks noChangeAspect="1"/>
          </p:cNvSpPr>
          <p:nvPr/>
        </p:nvSpPr>
        <p:spPr>
          <a:xfrm rot="540000">
            <a:off x="7073656" y="1008000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2" name="Oval 661"/>
          <p:cNvSpPr/>
          <p:nvPr/>
        </p:nvSpPr>
        <p:spPr>
          <a:xfrm>
            <a:off x="7713052" y="954000"/>
            <a:ext cx="144000" cy="144000"/>
          </a:xfrm>
          <a:prstGeom prst="ellipse">
            <a:avLst/>
          </a:prstGeom>
          <a:solidFill>
            <a:srgbClr val="000066"/>
          </a:solidFill>
          <a:ln w="0">
            <a:solidFill>
              <a:srgbClr val="00007A"/>
            </a:solidFill>
          </a:ln>
          <a:effectLst>
            <a:glow rad="914400">
              <a:srgbClr val="00007A">
                <a:alpha val="20000"/>
              </a:srgbClr>
            </a:glow>
          </a:effectLst>
          <a:scene3d>
            <a:camera prst="orthographicFront"/>
            <a:lightRig rig="threePt" dir="t"/>
          </a:scene3d>
          <a:sp3d contourW="1270" prstMaterial="metal">
            <a:bevelT w="450850" h="25400" prst="softRound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11645510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1" presetClass="entr" presetSubtype="0" fill="hold" grpId="2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5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8" presetClass="entr" presetSubtype="9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42" dur="300"/>
                                            <p:tgtEl>
                                              <p:spTgt spid="5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27" presetClass="emph" presetSubtype="0" repeatCount="3000" fill="remove" grpId="4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8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9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50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51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200" fill="hold"/>
                                            <p:tgtEl>
                                              <p:spTgt spid="741"/>
                                            </p:tgtEl>
                                          </p:cBhvr>
                                          <p:by x="400000" y="4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42" presetClass="path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4.81481E-6 L -0.02257 0.03311 " pathEditMode="relative" rAng="0" ptsTypes="AA">
                                          <p:cBhvr>
                                            <p:cTn id="55" dur="300" fill="hold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8" y="1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9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dissolve">
                                          <p:cBhvr>
                                            <p:cTn id="57" dur="500"/>
                                            <p:tgtEl>
                                              <p:spTgt spid="7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8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61" dur="150"/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62" presetID="6" presetClass="emph" presetSubtype="0" autoRev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2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32" presetClass="emph" presetSubtype="0" repeatCount="40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300" tmFilter="0, 0; .2, .5; .8, .5; 1, 0"/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" dur="150" autoRev="1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4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2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5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ntr" presetSubtype="32" repeatCount="1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3" dur="1000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4" presetID="26" presetClass="emph" presetSubtype="0" repeatCount="indefinite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1600" tmFilter="0, 0; .2, .5; .8, .5; 1, 0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" dur="800" autoRev="1" fill="hold"/>
                                            <p:tgtEl>
                                              <p:spTgt spid="7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6" presetClass="entr" presetSubtype="32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9" dur="500"/>
                                            <p:tgtEl>
                                              <p:spTgt spid="73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0" presetID="6" presetClass="entr" presetSubtype="3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92" dur="2000"/>
                                            <p:tgtEl>
                                              <p:spTgt spid="74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3" presetID="26" presetClass="emph" presetSubtype="0" repeatCount="1000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 tmFilter="0, 0; .2, .5; .8, .5; 1, 0"/>
                                            <p:tgtEl>
                                              <p:spTgt spid="7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" dur="250" autoRev="1" fill="hold"/>
                                            <p:tgtEl>
                                              <p:spTgt spid="7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" presetID="1" presetClass="exit" presetSubtype="0" fill="hold" grpId="1" nodeType="withEffect">
                                      <p:stCondLst>
                                        <p:cond delay="250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" presetClass="exit" presetSubtype="0" fill="hold" grpId="1" nodeType="withEffect">
                                      <p:stCondLst>
                                        <p:cond delay="25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18" presetClass="entr" presetSubtype="1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02" dur="150"/>
                                            <p:tgtEl>
                                              <p:spTgt spid="75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03" presetID="6" presetClass="emph" presetSubtype="0" autoRev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2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300" tmFilter="0, 0; .2, .5; .8, .5; 1, 0"/>
                                            <p:tgtEl>
                                              <p:spTgt spid="7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50" autoRev="1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" presetID="6" presetClass="emph" presetSubtype="0" autoRev="1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15" dur="1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grpId="4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2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6" presetClass="emph" presetSubtype="0" autoRev="1" fill="hold" grpId="5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19" dur="15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" presetID="1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18" presetClass="entr" presetSubtype="1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24" dur="150"/>
                                            <p:tgtEl>
                                              <p:spTgt spid="74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2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2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8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repeatCount="2000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300" tmFilter="0, 0; .2, .5; .8, .5; 1, 0"/>
                                            <p:tgtEl>
                                              <p:spTgt spid="7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" dur="150" autoRev="1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8" presetID="7" presetClass="emph" presetSubtype="1" repeatCount="20000" autoRev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39" dur="indefinite"/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FFFF00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40" dur="indefinite"/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grpId="4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5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2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6" presetClass="emph" presetSubtype="0" autoRev="1" fill="hold" grpId="6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46" dur="15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" presetID="1" presetClass="exit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18" presetClass="entr" presetSubtype="1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51" dur="150"/>
                                            <p:tgtEl>
                                              <p:spTgt spid="75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2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" presetID="6" presetClass="emph" presetSubtype="0" repeatCount="2000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1" dur="15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" dur="300" tmFilter="0, 0; .2, .5; .8, .5; 1, 0"/>
                                            <p:tgtEl>
                                              <p:spTgt spid="7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" dur="150" autoRev="1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grpId="4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utoRev="1" fill="hold" grpId="5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2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autoRev="1" fill="hold" grpId="6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5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5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200"/>
                                            <p:tgtEl>
                                              <p:spTgt spid="75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6" presetClass="emph" presetSubtype="0" autoRev="1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20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32" presetClass="emph" presetSubtype="0" repeatCount="30000" fill="hold" grpId="1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" presetID="26" presetClass="emph" presetSubtype="0" repeatCount="indefinite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300" tmFilter="0, 0; .2, .5; .8, .5; 1, 0"/>
                                            <p:tgtEl>
                                              <p:spTgt spid="7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" dur="150" autoRev="1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grpId="2" nodeType="withEffect">
                                      <p:stCondLst>
                                        <p:cond delay="110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grpId="3" nodeType="withEffect">
                                      <p:stCondLst>
                                        <p:cond delay="140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20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utoRev="1" fill="hold" grpId="4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15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22" presetClass="entr" presetSubtype="2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5" dur="200"/>
                                            <p:tgtEl>
                                              <p:spTgt spid="75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9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6" presetID="6" presetClass="emph" presetSubtype="0" autoRev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200" fill="hold"/>
                                            <p:tgtEl>
                                              <p:spTgt spid="7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1" presetClass="entr" presetSubtype="0" fill="hold" grpId="0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0" presetID="6" presetClass="emph" presetSubtype="0" autoRev="1" fill="hold" grpId="1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00" fill="hold"/>
                                            <p:tgtEl>
                                              <p:spTgt spid="75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02" presetID="6" presetClass="entr" presetSubtype="3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04" dur="1000"/>
                                            <p:tgtEl>
                                              <p:spTgt spid="7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5" presetID="26" presetClass="emph" presetSubtype="0" repeatCount="indefinite" fill="hold" grpId="1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600" tmFilter="0, 0; .2, .5; .8, .5; 1, 0"/>
                                            <p:tgtEl>
                                              <p:spTgt spid="7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7" dur="800" autoRev="1" fill="hold"/>
                                            <p:tgtEl>
                                              <p:spTgt spid="7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08" presetID="6" presetClass="entr" presetSubtype="32" repeatCount="500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0" dur="1000"/>
                                            <p:tgtEl>
                                              <p:spTgt spid="74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11" presetID="27" presetClass="emph" presetSubtype="0" repeatCount="5000" fill="remove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212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213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214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15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6" presetClass="entr" presetSubtype="32" repeatCount="indefinite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8" dur="500"/>
                                            <p:tgtEl>
                                              <p:spTgt spid="74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19" presetID="49" presetClass="entr" presetSubtype="0" repeatCount="indefinite" decel="100000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4" dur="1000"/>
                                            <p:tgtEl>
                                              <p:spTgt spid="7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5" presetID="6" presetClass="entr" presetSubtype="32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27" dur="2000"/>
                                            <p:tgtEl>
                                              <p:spTgt spid="7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28" presetID="26" presetClass="emph" presetSubtype="0" repeatCount="10000" fill="hold" grpId="1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" dur="500" tmFilter="0, 0; .2, .5; .8, .5; 1, 0"/>
                                            <p:tgtEl>
                                              <p:spTgt spid="7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" dur="250" autoRev="1" fill="hold"/>
                                            <p:tgtEl>
                                              <p:spTgt spid="7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ntr" presetSubtype="3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33" dur="200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2000" tmFilter="0, 0; .2, .5; .8, .5; 1, 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1000" autoRev="1" fill="hold"/>
                                            <p:tgtEl>
                                              <p:spTgt spid="7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49" presetClass="entr" presetSubtype="0" repeatCount="indefinite" decel="100000" fill="hold" grpId="2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130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3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5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00" fill="hold"/>
                                            <p:tgtEl>
                                              <p:spTgt spid="75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4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47" presetID="18" presetClass="entr" presetSubtype="12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49" dur="150"/>
                                            <p:tgtEl>
                                              <p:spTgt spid="75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200" fill="hold"/>
                                            <p:tgtEl>
                                              <p:spTgt spid="75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32" presetClass="emph" presetSubtype="0" repeatCount="4000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" presetID="1" presetClass="exit" presetSubtype="0" fill="hold" nodeType="withEffect">
                                      <p:stCondLst>
                                        <p:cond delay="15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61" dur="200"/>
                                            <p:tgtEl>
                                              <p:spTgt spid="7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64" dur="3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65" dur="3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6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67" dur="30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68" dur="30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0" dur="300" fill="hold"/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1" dur="300" fill="hold"/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3" dur="3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4" dur="3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6" dur="30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7" dur="30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9" dur="3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0" dur="3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82" dur="300" fill="hold"/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3" dur="300" fill="hold"/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85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6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10" tmFilter="0, 0; .2, .5; .8, .5; 1, 0"/>
                                            <p:tgtEl>
                                              <p:spTgt spid="6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9" dur="5" autoRev="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0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1" dur="10" tmFilter="0, 0; .2, .5; .8, .5; 1, 0"/>
                                            <p:tgtEl>
                                              <p:spTgt spid="7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2" dur="5" autoRev="1" fill="hold"/>
                                            <p:tgtEl>
                                              <p:spTgt spid="7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3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294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5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7" dur="10" tmFilter="0, 0; .2, .5; .8, .5; 1, 0"/>
                                            <p:tgtEl>
                                              <p:spTgt spid="7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8" dur="5" autoRev="1" fill="hold"/>
                                            <p:tgtEl>
                                              <p:spTgt spid="7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0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1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3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4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6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7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0" presetID="36" presetClass="path" presetSubtype="0" accel="10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11" dur="80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2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4" presetID="36" presetClass="path" presetSubtype="0" accel="3375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15" dur="8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6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36" presetClass="path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19" dur="500" fill="hold"/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0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36" presetClass="path" presetSubtype="0" accel="10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23" dur="8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2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4" presetID="1" presetClass="entr" presetSubtype="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36" presetClass="path" presetSubtype="0" accel="3375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27" dur="8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2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8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36" presetClass="path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31" dur="500" fill="hold"/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32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36" presetClass="path" presetSubtype="0" accel="10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35" dur="800" fill="hold"/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36" presetID="1" presetClass="entr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36" presetClass="path" presetSubtype="0" accel="3375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39" dur="800" fill="hold"/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0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36" presetClass="path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43" dur="500" fill="hold"/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4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4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36" presetClass="path" presetSubtype="0" accel="10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47" dur="800" fill="hold"/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4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8" presetID="1" presetClass="entr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36" presetClass="path" presetSubtype="0" accel="3375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51" dur="800" fill="hold"/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2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36" presetClass="path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55" dur="500" fill="hold"/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6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36" presetClass="path" presetSubtype="0" accel="10000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59" dur="800" fill="hold"/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0" presetID="1" presetClass="entr" presetSubtype="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36" presetClass="path" presetSubtype="0" accel="3375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63" dur="800" fill="hold"/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4" presetID="1" presetClass="entr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36" presetClass="pat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67" dur="500" fill="hold"/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8" presetID="1" presetClass="entr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36" presetClass="path" presetSubtype="0" accel="10000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71" dur="800" fill="hold"/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72" presetID="1" presetClass="entr" presetSubtype="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36" presetClass="path" presetSubtype="0" accel="3375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75" dur="800" fill="hold"/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76" presetID="1" presetClass="entr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36" presetClass="path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79" dur="500" fill="hold"/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0" presetID="1" presetClass="entr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2" presetID="36" presetClass="path" presetSubtype="0" repeatCount="indefinite" accel="10000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83" dur="1000" fill="hold"/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8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4" presetID="1" presetClass="entr" presetSubtype="0" fill="hold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6" presetID="36" presetClass="path" presetSubtype="0" repeatCount="indefinite" accel="34000" fill="hold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87" dur="1000" fill="hold"/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8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8" presetID="1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0" presetID="36" presetClass="pat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48148E-6 L -3.33333E-6 0.2662 " pathEditMode="relative" rAng="0" ptsTypes="FF">
                                          <p:cBhvr>
                                            <p:cTn id="391" dur="800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6" dur="500" fill="hold"/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500" fill="hold"/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8" dur="500"/>
                                            <p:tgtEl>
                                              <p:spTgt spid="7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400" dur="500" fill="hold"/>
                                            <p:tgtEl>
                                              <p:spTgt spid="7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1" presetID="26" presetClass="emph" presetSubtype="0" repeatCount="indefinite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2" dur="400" tmFilter="0, 0; .2, .5; .8, .5; 1, 0"/>
                                            <p:tgtEl>
                                              <p:spTgt spid="7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3" dur="200" autoRev="1" fill="hold"/>
                                            <p:tgtEl>
                                              <p:spTgt spid="7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0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04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27" presetClass="emph" presetSubtype="0" repeatCount="1000000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09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10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11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12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7" presetClass="path" presetSubtype="0" decel="100000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2.77778E-6 4.07407E-6 L -0.12448 0.00023 " pathEditMode="relative" rAng="0" ptsTypes="FF">
                                          <p:cBhvr>
                                            <p:cTn id="414" dur="500" fill="hold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2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5" presetID="1" presetClass="entr" presetSubtype="0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43" presetClass="path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1.38889E-6 4.07407E-6 L -0.08889 -0.00047 " pathEditMode="relative" rAng="0" ptsTypes="FF">
                                          <p:cBhvr>
                                            <p:cTn id="418" dur="500" fill="hold"/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4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9" presetID="43" presetClass="path" presetSubtype="0" decel="10000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420" dur="1000" spd="-100000" fill="hold"/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1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4" dur="250" fill="hold"/>
                                            <p:tgtEl>
                                              <p:spTgt spid="8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5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26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27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28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29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0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2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33" dur="250" fill="hold"/>
                                            <p:tgtEl>
                                              <p:spTgt spid="82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4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35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36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37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38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42" dur="250" fill="hold"/>
                                            <p:tgtEl>
                                              <p:spTgt spid="106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3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44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45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46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47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8" presetID="1" presetClass="entr" presetSubtype="0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ac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4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2" presetID="10" presetClass="entr" presetSubtype="0" repeatCount="indefinite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4" dur="500"/>
                                            <p:tgtEl>
                                              <p:spTgt spid="7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7" dur="500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3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63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64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465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66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xit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472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66FF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73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66FF"/>
                                          </p:to>
                                        </p:animClr>
                                        <p:set>
                                          <p:cBhvr>
                                            <p:cTn id="474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75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36" presetClass="path" presetSubtype="0" accel="25000" decel="75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8.33333E-7 3.7037E-6 C -8.33333E-7 0.00023 -0.00851 0.03703 0.02448 0.12037 C 0.03021 0.14467 0.04896 0.18495 0.00747 0.21875 C -0.01007 0.23356 -0.05104 0.2243 -0.07847 0.21713 " pathEditMode="relative" rAng="0" ptsTypes="ffff">
                                          <p:cBhvr>
                                            <p:cTn id="477" dur="2000" fill="hold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6" y="11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2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0" dur="1300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1" presetID="1" presetClass="exit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3" presetID="1" presetClass="exit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5" presetID="1" presetClass="entr" presetSubtype="0" fill="hold" grpId="0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4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7" presetID="1" presetClass="entr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4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9" presetID="6" presetClass="emph" presetSubtype="0" repeatCount="indefinite" autoRev="1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Scale>
                                          <p:cBhvr>
                                            <p:cTn id="490" dur="250" fill="hold"/>
                                            <p:tgtEl>
                                              <p:spTgt spid="81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1" presetID="27" presetClass="emph" presetSubtype="0" repeatCount="indefinite" fill="remove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92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93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494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95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4" presetID="21" presetClass="entr" presetSubtype="1" repeatCount="indefinite" fill="hold" grpId="0" nodeType="withEffect">
                                      <p:stCondLst>
                                        <p:cond delay="2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06" dur="1000"/>
                                            <p:tgtEl>
                                              <p:spTgt spid="8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7" presetID="1" presetClass="entr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9" presetID="27" presetClass="emph" presetSubtype="0" repeatCount="indefinite" fill="remove" grpId="0" nodeType="withEffect">
                                      <p:stCondLst>
                                        <p:cond delay="26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510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511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set>
                                          <p:cBhvr>
                                            <p:cTn id="512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513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4" presetID="36" presetClass="path" presetSubtype="0" accel="25000" decel="7500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-8.33333E-7 3.7037E-6 C -8.33333E-7 0.00023 -0.00851 0.03703 0.02448 0.12037 C 0.03021 0.14467 0.04896 0.18495 0.00747 0.21875 C -0.01007 0.23356 -0.05104 0.2243 -0.07847 0.21713 " pathEditMode="relative" rAng="0" ptsTypes="ffff">
                                          <p:cBhvr>
                                            <p:cTn id="515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6" y="11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8" presetID="26" presetClass="emph" presetSubtype="0" repeatCount="indefinite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9" dur="2000" tmFilter="0, 0; .2, .5; .8, .5; 1, 0"/>
                                            <p:tgtEl>
                                              <p:spTgt spid="10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0" dur="1000" autoRev="1" fill="hold"/>
                                            <p:tgtEl>
                                              <p:spTgt spid="10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3" dur="500"/>
                                            <p:tgtEl>
                                              <p:spTgt spid="10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4" presetID="6" presetClass="emph" presetSubtype="0" repeatCount="indefinite" autoRev="1" fill="hold" nodeType="withEffect" p14:presetBounceEnd="20000">
                                      <p:stCondLst>
                                        <p:cond delay="1500"/>
                                      </p:stCondLst>
                                      <p:childTnLst>
                                        <p:animScale p14:bounceEnd="20000">
                                          <p:cBhvr>
                                            <p:cTn id="525" dur="1000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6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8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5" dur="150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6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7" dur="150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ntr" presetSubtype="0" fill="hold" grpId="0" nodeType="withEffect">
                                      <p:stCondLst>
                                        <p:cond delay="184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32" presetClass="emph" presetSubtype="0" repeatCount="300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3" dur="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4" dur="100" fill="hold">
                                              <p:stCondLst>
                                                <p:cond delay="1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5" dur="1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6" dur="1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7" dur="1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8" presetID="32" presetClass="emph" presetSubtype="0" repeatCount="7000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4" presetID="32" presetClass="emph" presetSubtype="0" repeatCount="10000" fill="hold" grpId="2" nodeType="withEffect">
                                      <p:stCondLst>
                                        <p:cond delay="13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5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6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7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8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9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0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561" dur="21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2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64" dur="40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5" presetID="1" presetClass="exit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9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571" presetID="6" presetClass="emph" presetSubtype="0" autoRev="1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72" dur="200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6" presetClass="emph" presetSubtype="0" decel="100000" autoRev="1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76" dur="100" fill="hold"/>
                                            <p:tgtEl>
                                              <p:spTgt spid="6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7" presetID="8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78" dur="17500" fill="hold"/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9" presetID="1" presetClass="exit" presetSubtype="0" fill="hold" grpId="2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1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5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587" presetID="6" presetClass="emph" presetSubtype="0" autoRev="1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588" dur="200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9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1" presetID="6" presetClass="emph" presetSubtype="0" decel="100000" autoRev="1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592" dur="100" fill="hold"/>
                                            <p:tgtEl>
                                              <p:spTgt spid="6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3" fill="hold">
                          <p:stCondLst>
                            <p:cond delay="indefinite"/>
                          </p:stCondLst>
                          <p:childTnLst>
                            <p:par>
                              <p:cTn id="59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5" presetID="32" presetClass="emph" presetSubtype="0" repeatCount="10000" fill="hold" grpId="3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6" dur="2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7" dur="500" fill="hold">
                                              <p:stCondLst>
                                                <p:cond delay="5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8" dur="5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9" dur="500" fill="hold">
                                              <p:stCondLst>
                                                <p:cond delay="15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0" dur="5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3" presetID="36" presetClass="path" presetSubtype="0" accel="50000" decel="50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61111E-6 -1.11111E-6 L 0.00035 0.0757 " pathEditMode="relative" rAng="0" ptsTypes="AA">
                                          <p:cBhvr>
                                            <p:cTn id="604" dur="1000" fill="hold"/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" y="377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0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05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07" dur="500"/>
                                            <p:tgtEl>
                                              <p:spTgt spid="10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8" presetID="1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0" dur="200"/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611" dur="200"/>
                                            <p:tgtEl>
                                              <p:spTgt spid="10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2" presetID="36" presetClass="path" presetSubtype="0" accel="50000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1.66667E-6 -1.85185E-6 L -0.69549 0.00185 " pathEditMode="relative" rAng="0" ptsTypes="AA">
                                          <p:cBhvr>
                                            <p:cTn id="613" dur="1700" fill="hold"/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774" y="9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1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14" presetID="22" presetClass="entr" presetSubtype="2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16" dur="1200"/>
                                            <p:tgtEl>
                                              <p:spTgt spid="10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7" presetID="1" presetClass="entr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9" presetID="36" presetClass="path" presetSubtype="0" accel="50000" decel="5000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Motion origin="layout" path="M -3.88889E-6 0.0007 L 0.00122 -0.43565 " pathEditMode="relative" rAng="0" ptsTypes="AA">
                                          <p:cBhvr>
                                            <p:cTn id="620" dur="1000" fill="hold"/>
                                            <p:tgtEl>
                                              <p:spTgt spid="10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" y="-2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1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23" dur="600"/>
                                            <p:tgtEl>
                                              <p:spTgt spid="10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4" presetID="22" presetClass="exit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625" dur="4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6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7" presetID="22" presetClass="exit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628" dur="9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9" dur="1" fill="hold">
                                              <p:stCondLst>
                                                <p:cond delay="899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0" presetID="2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631" dur="8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32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3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5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6" dur="250" fill="hold"/>
                                            <p:tgtEl>
                                              <p:spTgt spid="3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7" presetID="27" presetClass="emph" presetSubtype="0" repeatCount="indefinite" fill="remove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638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39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640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41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2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4" presetID="27" presetClass="emph" presetSubtype="0" repeatCount="indefinite" fill="remove" grpId="0" nodeType="withEffect">
                                      <p:stCondLst>
                                        <p:cond delay="1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645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438FFF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46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438FFF"/>
                                          </p:to>
                                        </p:animClr>
                                        <p:set>
                                          <p:cBhvr>
                                            <p:cTn id="647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48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9" presetID="36" presetClass="path" presetSubtype="0" accel="40000" decel="6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8.33333E-7 -1.11111E-6 L 0.00035 0.07778 L -0.33021 0.07755 L -0.70364 0.07708 L -0.70382 -0.3412 L -0.70625 -0.41157 " pathEditMode="relative" rAng="0" ptsTypes="FFAAAF">
                                          <p:cBhvr>
                                            <p:cTn id="650" dur="50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295" y="-16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1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652" dur="1200" fill="hold"/>
                                            <p:tgtEl>
                                              <p:spTgt spid="35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5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53" presetID="12" presetClass="entr" presetSubtype="2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6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5" dur="1000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656" dur="1000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7" presetID="43" presetClass="path" presetSubtype="0" accel="33333" decel="66667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0.00017 -2.59259E-6 L -0.23889 -0.00023 C -0.33108 -0.00046 -0.38316 -0.00023 -0.49618 -0.00046 " pathEditMode="relative" rAng="0" ptsTypes="FfF">
                                          <p:cBhvr>
                                            <p:cTn id="658" dur="3000" fill="hold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792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9" presetID="22" presetClass="entr" presetSubtype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61" dur="8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2" presetID="22" presetClass="entr" presetSubtype="2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6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64" dur="200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5" presetID="22" presetClass="entr" presetSubtype="4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7" dur="1200"/>
                                            <p:tgtEl>
                                              <p:spTgt spid="3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8" presetID="1" presetClass="entr" presetSubtype="0" fill="hold" grpId="1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set>
                                          <p:cBhvr>
                                            <p:cTn id="6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0" presetID="6" presetClass="emph" presetSubtype="0" repeatCount="indefinite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671" dur="2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2" presetID="27" presetClass="emph" presetSubtype="0" repeatCount="indefinite" fill="remove" grpId="0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673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74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675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76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7" presetID="3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4.07407E-6 L 0.00017 0.37708 " pathEditMode="relative" rAng="0" ptsTypes="AA">
                                          <p:cBhvr>
                                            <p:cTn id="678" dur="11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" y="1884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79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1" dur="5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2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3" presetID="36" presetClass="path" presetSubtype="0" accel="36400" decel="636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66667E-6 -4.81481E-6 L 0.61354 0.00024 " pathEditMode="relative" rAng="0" ptsTypes="AA">
                                          <p:cBhvr>
                                            <p:cTn id="684" dur="2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677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5" presetID="12" presetClass="entr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7" dur="300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688" dur="3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9" presetID="36" presetClass="path" presetSubtype="0" accel="50000" decel="50000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Motion origin="layout" path="M -2.77778E-6 -3.7037E-7 L 0.0007 -0.04838 L 0.0125 -0.05509 " pathEditMode="relative" rAng="0" ptsTypes="FAF">
                                          <p:cBhvr>
                                            <p:cTn id="690" dur="11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5" y="-2755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91" presetID="1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3" dur="200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694" dur="2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5" presetID="57" presetClass="path" presetSubtype="0" accel="33000" decel="67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5E-6 -1.65008E-6 L 5E-6 -0.02684 L 0.0132 -0.08169 " pathEditMode="relative" rAng="0" ptsTypes="FFF">
                                          <p:cBhvr>
                                            <p:cTn id="696" dur="20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409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9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97" presetID="12" presetClass="entr" presetSubtype="4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9" dur="200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00" dur="200"/>
                                            <p:tgtEl>
                                              <p:spTgt spid="3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1" presetID="57" presetClass="path" presetSubtype="0" accel="33000" decel="67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1.11111E-6 1.21037E-6 L 0.00035 -0.02916 L 0.01493 -0.0817 " pathEditMode="relative" rAng="0" ptsTypes="FFF">
                                          <p:cBhvr>
                                            <p:cTn id="702" dur="2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47" y="-409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3" presetID="2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5" dur="75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6" presetID="22" presetClass="exit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07" dur="7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9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1" dur="2000"/>
                                            <p:tgtEl>
                                              <p:spTgt spid="3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2" presetID="22" presetClass="exit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713" dur="18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4" dur="1" fill="hold">
                                              <p:stCondLst>
                                                <p:cond delay="1799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5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7" dur="6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8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20" dur="600"/>
                                            <p:tgtEl>
                                              <p:spTgt spid="3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1" presetID="2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2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6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27" dur="250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27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29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30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731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32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3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5" presetID="27" presetClass="emph" presetSubtype="0" repeatCount="indefinite" fill="remove" grpId="0" nodeType="withEffect">
                                      <p:stCondLst>
                                        <p:cond delay="2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36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3333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37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3333"/>
                                          </p:to>
                                        </p:animClr>
                                        <p:set>
                                          <p:cBhvr>
                                            <p:cTn id="738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39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0" presetID="36" presetClass="path" presetSubtype="0" accel="38200" decel="618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44444E-6 -3.7037E-6 L 0.0007 0.39885 L 0.62414 0.39885 L 0.62466 0.29352 " pathEditMode="relative" rAng="0" ptsTypes="FFAF">
                                          <p:cBhvr>
                                            <p:cTn id="741" dur="5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233" y="1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2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743" dur="1200" fill="hold"/>
                                            <p:tgtEl>
                                              <p:spTgt spid="361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4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44" presetID="1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7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6" dur="700"/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47" dur="700"/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8" presetID="22" presetClass="entr" presetSubtype="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50" dur="1300"/>
                                            <p:tgtEl>
                                              <p:spTgt spid="3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1" presetID="22" presetClass="entr" presetSubtype="8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7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3" dur="2400"/>
                                            <p:tgtEl>
                                              <p:spTgt spid="3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4" presetID="12" presetClass="entr" presetSubtype="4" fill="hold" grpId="3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7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6" dur="500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57" dur="500"/>
                                            <p:tgtEl>
                                              <p:spTgt spid="3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8" presetID="27" presetClass="emph" presetSubtype="0" repeatCount="indefinite" fill="remove" grpId="0" nodeType="withEffect">
                                      <p:stCondLst>
                                        <p:cond delay="5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59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60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761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62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3" presetID="36" presetClass="path" presetSubtype="0" accel="38500" decel="6150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Motion origin="layout" path="M 1.38889E-6 -7.40741E-7 L 0.00017 -0.02778 L 0.00069 -0.10069 " pathEditMode="relative" rAng="0" ptsTypes="FFF">
                                          <p:cBhvr>
                                            <p:cTn id="764" dur="2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" y="-50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5" presetID="6" presetClass="emph" presetSubtype="0" decel="10000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766" dur="1000" fill="hold"/>
                                            <p:tgtEl>
                                              <p:spTgt spid="37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7" presetID="12" presetClass="entr" presetSubtype="4" fill="hold" grpId="3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7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9" dur="500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70" dur="500"/>
                                            <p:tgtEl>
                                              <p:spTgt spid="3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1" presetID="27" presetClass="emph" presetSubtype="0" repeatCount="indefinite" fill="remove" grpId="0" nodeType="withEffect">
                                      <p:stCondLst>
                                        <p:cond delay="5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72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73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774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75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6" presetID="36" presetClass="path" presetSubtype="0" accel="38000" decel="62000" fill="hold" grpId="1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Motion origin="layout" path="M -4.72222E-6 -7.40741E-7 L -0.00034 -0.02755 L 0.00053 -0.10069 " pathEditMode="relative" rAng="0" ptsTypes="FFF">
                                          <p:cBhvr>
                                            <p:cTn id="777" dur="1800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50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8" presetID="6" presetClass="emph" presetSubtype="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779" dur="1000" fill="hold"/>
                                            <p:tgtEl>
                                              <p:spTgt spid="378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80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2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783" dur="25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4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85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86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787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88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9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1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792" dur="250" fill="hold"/>
                                            <p:tgtEl>
                                              <p:spTgt spid="3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3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94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95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796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97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8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0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801" dur="250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2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803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04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805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806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7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808" dur="45000" fill="hold"/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9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811" dur="350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2" presetID="1" presetClass="exit" presetSubtype="0" fill="hold" grpId="2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4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8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20" presetID="6" presetClass="emph" presetSubtype="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821" dur="200" fill="hold"/>
                                            <p:tgtEl>
                                              <p:spTgt spid="65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2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4" presetID="6" presetClass="emph" presetSubtype="0" decel="10000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825" dur="100" fill="hold"/>
                                            <p:tgtEl>
                                              <p:spTgt spid="6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27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8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0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1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3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4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6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7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8" fill="hold">
                          <p:stCondLst>
                            <p:cond delay="indefinite"/>
                          </p:stCondLst>
                          <p:childTnLst>
                            <p:par>
                              <p:cTn id="8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40" presetID="36" presetClass="path" presetSubtype="0" accel="63636" decel="3636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87 -1.11111E-6 L 0.00034 0.3956 " pathEditMode="relative" rAng="0" ptsTypes="AA">
                                          <p:cBhvr>
                                            <p:cTn id="841" dur="11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" y="197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4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42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4" dur="500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5" dur="5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6" presetID="36" presetClass="path" presetSubtype="0" accel="60000" decel="4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5.55556E-7 0.00023 L 0.65642 -0.00046 " pathEditMode="relative" rAng="0" ptsTypes="AA">
                                          <p:cBhvr>
                                            <p:cTn id="847" dur="2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2813" y="-4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4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48" presetID="12" presetClass="entr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0" dur="300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51" dur="3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2" presetID="36" presetClass="path" presetSubtype="0" accel="50000" decel="50000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Motion origin="layout" path="M 5E-6 -3.7037E-7 L 0.0007 -0.04838 L 0.00296 -0.0669 " pathEditMode="relative" rAng="0" ptsTypes="FAF">
                                          <p:cBhvr>
                                            <p:cTn id="853" dur="11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54" presetID="2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56" dur="750"/>
                                            <p:tgtEl>
                                              <p:spTgt spid="5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7" presetID="22" presetClass="exit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8" dur="7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9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0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8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2" dur="2000"/>
                                            <p:tgtEl>
                                              <p:spTgt spid="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3" presetID="22" presetClass="exit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864" dur="20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6" presetID="2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8" dur="50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9" presetID="22" presetClass="exit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70" dur="4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1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2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4" dur="60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5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7" dur="6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8" presetID="22" presetClass="entr" presetSubtype="4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8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0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1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3" presetID="27" presetClass="emph" presetSubtype="0" repeatCount="indefinite" fill="remove" grpId="0" nodeType="withEffect">
                                      <p:stCondLst>
                                        <p:cond delay="2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884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85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886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887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8" presetID="36" presetClass="path" presetSubtype="0" accel="38200" decel="618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16667E-6 3.33333E-6 L -4.16667E-6 0.41967 L 0.48837 0.42014 L 0.66355 0.42014 L 0.66303 0.37453 L 0.64775 0.29838 " pathEditMode="relative" rAng="0" ptsTypes="FFAAAF">
                                          <p:cBhvr>
                                            <p:cTn id="889" dur="5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177" y="20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0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891" dur="1200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9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92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4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95" dur="250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6" presetID="27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897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98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899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00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1" presetID="12" presetClass="entr" presetSubtype="8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9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3" dur="700"/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04" dur="700"/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5" presetID="22" presetClass="entr" presetSubtype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9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07" dur="1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8" presetID="22" presetClass="entr" presetSubtype="8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9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0" dur="24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1" presetID="12" presetClass="entr" presetSubtype="4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9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3" dur="500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14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5" presetID="27" presetClass="emph" presetSubtype="0" repeatCount="indefinite" fill="remove" grpId="0" nodeType="withEffect">
                                      <p:stCondLst>
                                        <p:cond delay="5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916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17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918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19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0" presetID="36" presetClass="path" presetSubtype="0" accel="38500" decel="6150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Motion origin="layout" path="M 2.77778E-6 -2.59259E-6 L -0.00035 -0.03865 L -0.01476 -0.11481 " pathEditMode="relative" rAng="0" ptsTypes="FFF">
                                          <p:cBhvr>
                                            <p:cTn id="921" dur="20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47" y="-5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2" presetID="6" presetClass="emph" presetSubtype="0" decel="10000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923" dur="1000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2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4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6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27" dur="250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8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29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30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31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32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3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5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36" dur="250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7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38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39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40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41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2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4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45" dur="250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6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47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48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49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50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1" presetID="12" presetClass="entr" presetSubtype="4" fill="hold" grpId="3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9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3" dur="5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54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5" presetID="27" presetClass="emph" presetSubtype="0" repeatCount="indefinite" fill="remove" grpId="0" nodeType="withEffect">
                                      <p:stCondLst>
                                        <p:cond delay="5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956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57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958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59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0" presetID="36" presetClass="path" presetSubtype="0" accel="38000" decel="62000" fill="hold" grpId="1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Motion origin="layout" path="M -3.61111E-6 -2.59259E-6 L 0.00018 -0.03865 L -0.01475 -0.11481 " pathEditMode="relative" rAng="0" ptsTypes="FFF">
                                          <p:cBhvr>
                                            <p:cTn id="961" dur="1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9" y="-5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2" presetID="6" presetClass="emph" presetSubtype="0" decel="100000" fill="hold" grpId="2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Scale>
                                          <p:cBhvr>
                                            <p:cTn id="963" dur="1000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4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965" dur="1731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66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68" dur="22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9" presetID="1" presetClass="exit" presetSubtype="0" fill="hold" grpId="2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1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5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77" presetID="6" presetClass="emph" presetSubtype="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978" dur="200" fill="hold"/>
                                            <p:tgtEl>
                                              <p:spTgt spid="6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9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1" presetID="6" presetClass="emph" presetSubtype="0" decel="10000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982" dur="100" fill="hold"/>
                                            <p:tgtEl>
                                              <p:spTgt spid="66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3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84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5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87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8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0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1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3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95" fill="hold">
                          <p:stCondLst>
                            <p:cond delay="indefinite"/>
                          </p:stCondLst>
                          <p:childTnLst>
                            <p:par>
                              <p:cTn id="9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7" presetID="26" presetClass="emph" presetSubtype="0" repeatCount="indefinite" fill="hold" grpId="3" nodeType="click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8" dur="6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9" dur="3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0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2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1003" dur="250" fill="hold"/>
                                            <p:tgtEl>
                                              <p:spTgt spid="4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05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06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07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08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9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1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12" dur="250" fill="hold"/>
                                            <p:tgtEl>
                                              <p:spTgt spid="4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14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15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16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17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8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0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21" dur="250" fill="hold"/>
                                            <p:tgtEl>
                                              <p:spTgt spid="53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23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24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25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26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7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9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30" dur="250" fill="hold"/>
                                            <p:tgtEl>
                                              <p:spTgt spid="54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32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33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34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35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8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0" presetID="27" presetClass="emph" presetSubtype="0" repeatCount="indefinite" fill="remove" grpId="2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51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52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53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54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5" presetID="50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1.66667E-6 -3.33333E-6 L 0.02535 -0.00069 L 0.11615 -0.00023 " pathEditMode="relative" rAng="0" ptsTypes="FAF">
                                          <p:cBhvr>
                                            <p:cTn id="1056" dur="10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9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7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9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60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61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62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3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4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065" dur="10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6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8" dur="100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9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1" dur="50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2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4" dur="50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5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7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3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5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1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92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93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94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95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6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097" dur="10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0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1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3" dur="500"/>
                                            <p:tgtEl>
                                              <p:spTgt spid="5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2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4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115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16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117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18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9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120" dur="10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3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4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6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7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9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0" dur="100" fill="hold"/>
                                            <p:tgtEl>
                                              <p:spTgt spid="6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1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3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4" dur="100" fill="hold"/>
                                            <p:tgtEl>
                                              <p:spTgt spid="67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5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7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8" dur="1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1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42" dur="1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3" presetID="8" presetClass="emph" presetSubtype="0" accel="8421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44" dur="28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5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47" dur="39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8" presetID="1" presetClass="exit" presetSubtype="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2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4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156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157" dur="200" fill="hold"/>
                                            <p:tgtEl>
                                              <p:spTgt spid="67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8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0" presetID="6" presetClass="emph" presetSubtype="0" decel="10000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161" dur="100" fill="hold"/>
                                            <p:tgtEl>
                                              <p:spTgt spid="6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3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6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7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8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9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0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1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72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3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4" presetID="32" presetClass="emph" presetSubtype="0" fill="hold" grpId="7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5" dur="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6" dur="100" fill="hold">
                                              <p:stCondLst>
                                                <p:cond delay="1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7" dur="1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8" dur="1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0" presetID="8" presetClass="emph" presetSubtype="0" decel="47368" fill="hold" grpId="6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81" dur="57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2" presetID="1" presetClass="exit" presetSubtype="0" fill="hold" grpId="8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4" presetID="1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6" presetID="32" presetClass="emph" presetSubtype="0" repeatCount="3000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87" dur="1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8" dur="3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9" dur="3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0" dur="3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1" dur="3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92" fill="hold">
                          <p:stCondLst>
                            <p:cond delay="indefinite"/>
                          </p:stCondLst>
                          <p:childTnLst>
                            <p:par>
                              <p:cTn id="11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94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8" presetID="8" presetClass="emph" presetSubtype="0" decel="10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99" dur="131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0" presetID="1" presetClass="exit" presetSubtype="0" fill="hold" grpId="3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2" presetID="1" presetClass="entr" presetSubtype="0" fill="hold" grpId="3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4" presetID="32" presetClass="emph" presetSubtype="0" repeatCount="3000" fill="hold" grpId="4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5" dur="13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6" dur="260" fill="hold">
                                              <p:stCondLst>
                                                <p:cond delay="26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7" dur="260" fill="hold">
                                              <p:stCondLst>
                                                <p:cond delay="52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8" dur="260" fill="hold">
                                              <p:stCondLst>
                                                <p:cond delay="78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9" dur="260" fill="hold">
                                              <p:stCondLst>
                                                <p:cond delay="104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8" presetID="1" presetClass="exit" presetSubtype="0" fill="hold" grpId="5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0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6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8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0" presetID="1" presetClass="exit" presetSubtype="0" fill="hold" grpId="7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2" presetID="1" presetClass="exit" presetSubtype="0" fill="hold" grpId="7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4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6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8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2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2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4" presetID="1" presetClass="exit" presetSubtype="0" fill="hold" grpId="4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0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6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7" dur="1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398" dur="1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9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0" dur="1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1" dur="1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2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3" dur="1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4" dur="1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5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6" dur="1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7" dur="1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4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0" grpId="0" animBg="1"/>
          <p:bldP spid="670" grpId="1" animBg="1"/>
          <p:bldP spid="622" grpId="0" animBg="1"/>
          <p:bldP spid="622" grpId="1" animBg="1"/>
          <p:bldP spid="626" grpId="0" animBg="1"/>
          <p:bldP spid="626" grpId="1" animBg="1"/>
          <p:bldP spid="653" grpId="0" animBg="1"/>
          <p:bldP spid="653" grpId="1" animBg="1"/>
          <p:bldP spid="659" grpId="0" animBg="1"/>
          <p:bldP spid="659" grpId="1" animBg="1"/>
          <p:bldP spid="529" grpId="0"/>
          <p:bldP spid="516" grpId="0" animBg="1"/>
          <p:bldP spid="787" grpId="0" animBg="1"/>
          <p:bldP spid="787" grpId="1" animBg="1"/>
          <p:bldP spid="787" grpId="2" animBg="1"/>
          <p:bldP spid="791" grpId="0"/>
          <p:bldP spid="791" grpId="1"/>
          <p:bldP spid="791" grpId="2"/>
          <p:bldP spid="791" grpId="3"/>
          <p:bldP spid="800" grpId="0" build="allAtOnce"/>
          <p:bldP spid="798" grpId="0" animBg="1"/>
          <p:bldP spid="798" grpId="1" animBg="1"/>
          <p:bldP spid="805" grpId="0" animBg="1"/>
          <p:bldP spid="816" grpId="0" animBg="1"/>
          <p:bldP spid="751" grpId="0" animBg="1"/>
          <p:bldP spid="751" grpId="1" animBg="1"/>
          <p:bldP spid="751" grpId="2" animBg="1"/>
          <p:bldP spid="751" grpId="3" animBg="1"/>
          <p:bldP spid="751" grpId="4" animBg="1"/>
          <p:bldP spid="751" grpId="5" animBg="1"/>
          <p:bldP spid="751" grpId="6" animBg="1"/>
          <p:bldP spid="369" grpId="0" animBg="1"/>
          <p:bldP spid="737" grpId="0" animBg="1"/>
          <p:bldP spid="737" grpId="1" animBg="1"/>
          <p:bldP spid="737" grpId="2" animBg="1"/>
          <p:bldP spid="738" grpId="0" animBg="1"/>
          <p:bldP spid="738" grpId="1" animBg="1"/>
          <p:bldP spid="738" grpId="2" animBg="1"/>
          <p:bldP spid="741" grpId="0" animBg="1"/>
          <p:bldP spid="741" grpId="1" animBg="1"/>
          <p:bldP spid="741" grpId="2" animBg="1"/>
          <p:bldP spid="741" grpId="3" animBg="1"/>
          <p:bldP spid="741" grpId="4" animBg="1"/>
          <p:bldP spid="741" grpId="5" animBg="1"/>
          <p:bldP spid="742" grpId="0" animBg="1"/>
          <p:bldP spid="742" grpId="1" animBg="1"/>
          <p:bldP spid="742" grpId="2" animBg="1"/>
          <p:bldP spid="742" grpId="3" animBg="1"/>
          <p:bldP spid="743" grpId="0" animBg="1"/>
          <p:bldP spid="743" grpId="1" animBg="1"/>
          <p:bldP spid="743" grpId="2" animBg="1"/>
          <p:bldP spid="744" grpId="0" animBg="1"/>
          <p:bldP spid="744" grpId="1" animBg="1"/>
          <p:bldP spid="744" grpId="2" animBg="1"/>
          <p:bldP spid="745" grpId="0" animBg="1"/>
          <p:bldP spid="745" grpId="1" animBg="1"/>
          <p:bldP spid="745" grpId="2" animBg="1"/>
          <p:bldP spid="747" grpId="0" animBg="1"/>
          <p:bldP spid="747" grpId="1" animBg="1"/>
          <p:bldP spid="747" grpId="2" animBg="1"/>
          <p:bldP spid="748" grpId="0" animBg="1"/>
          <p:bldP spid="748" grpId="1" animBg="1"/>
          <p:bldP spid="748" grpId="2" animBg="1"/>
          <p:bldP spid="748" grpId="3" animBg="1"/>
          <p:bldP spid="748" grpId="4" animBg="1"/>
          <p:bldP spid="748" grpId="5" animBg="1"/>
          <p:bldP spid="748" grpId="6" animBg="1"/>
          <p:bldP spid="749" grpId="0" animBg="1"/>
          <p:bldP spid="749" grpId="1" animBg="1"/>
          <p:bldP spid="749" grpId="2" animBg="1"/>
          <p:bldP spid="749" grpId="3" animBg="1"/>
          <p:bldP spid="749" grpId="4" animBg="1"/>
          <p:bldP spid="749" grpId="5" animBg="1"/>
          <p:bldP spid="749" grpId="6" animBg="1"/>
          <p:bldP spid="749" grpId="7" animBg="1"/>
          <p:bldP spid="750" grpId="0" animBg="1"/>
          <p:bldP spid="750" grpId="1" animBg="1"/>
          <p:bldP spid="750" grpId="2" animBg="1"/>
          <p:bldP spid="750" grpId="3" animBg="1"/>
          <p:bldP spid="752" grpId="0" animBg="1"/>
          <p:bldP spid="752" grpId="1" animBg="1"/>
          <p:bldP spid="752" grpId="2" animBg="1"/>
          <p:bldP spid="753" grpId="0" animBg="1"/>
          <p:bldP spid="753" grpId="1" animBg="1"/>
          <p:bldP spid="753" grpId="2" animBg="1"/>
          <p:bldP spid="753" grpId="3" animBg="1"/>
          <p:bldP spid="754" grpId="0" animBg="1"/>
          <p:bldP spid="754" grpId="1" animBg="1"/>
          <p:bldP spid="754" grpId="2" animBg="1"/>
          <p:bldP spid="755" grpId="0" animBg="1"/>
          <p:bldP spid="755" grpId="1" animBg="1"/>
          <p:bldP spid="755" grpId="2" animBg="1"/>
          <p:bldP spid="755" grpId="3" animBg="1"/>
          <p:bldP spid="755" grpId="4" animBg="1"/>
          <p:bldP spid="755" grpId="5" animBg="1"/>
          <p:bldP spid="755" grpId="6" animBg="1"/>
          <p:bldP spid="755" grpId="7" animBg="1"/>
          <p:bldP spid="756" grpId="0" animBg="1"/>
          <p:bldP spid="756" grpId="1" animBg="1"/>
          <p:bldP spid="756" grpId="2" animBg="1"/>
          <p:bldP spid="756" grpId="3" animBg="1"/>
          <p:bldP spid="756" grpId="4" animBg="1"/>
          <p:bldP spid="756" grpId="5" animBg="1"/>
          <p:bldP spid="756" grpId="6" animBg="1"/>
          <p:bldP spid="799" grpId="0" animBg="1"/>
          <p:bldP spid="799" grpId="1" animBg="1"/>
          <p:bldP spid="804" grpId="0" animBg="1"/>
          <p:bldP spid="804" grpId="1" animBg="1"/>
          <p:bldP spid="804" grpId="2" animBg="1"/>
          <p:bldP spid="804" grpId="3" animBg="1"/>
          <p:bldP spid="337" grpId="0" animBg="1"/>
          <p:bldP spid="337" grpId="1" animBg="1"/>
          <p:bldP spid="337" grpId="2" animBg="1"/>
          <p:bldP spid="337" grpId="3" animBg="1"/>
          <p:bldP spid="337" grpId="4" animBg="1"/>
          <p:bldP spid="1063" grpId="0" animBg="1"/>
          <p:bldP spid="1063" grpId="1" animBg="1"/>
          <p:bldP spid="1063" grpId="2" animBg="1"/>
          <p:bldP spid="746" grpId="0" animBg="1"/>
          <p:bldP spid="746" grpId="1" animBg="1"/>
          <p:bldP spid="746" grpId="2" animBg="1"/>
          <p:bldP spid="746" grpId="3" animBg="1"/>
          <p:bldP spid="582" grpId="0" animBg="1"/>
          <p:bldP spid="437" grpId="0"/>
          <p:bldP spid="437" grpId="1"/>
          <p:bldP spid="435" grpId="0" animBg="1"/>
          <p:bldP spid="435" grpId="1" animBg="1"/>
          <p:bldP spid="435" grpId="2" animBg="1"/>
          <p:bldP spid="435" grpId="3" animBg="1"/>
          <p:bldP spid="435" grpId="4" animBg="1"/>
          <p:bldP spid="435" grpId="5" animBg="1"/>
          <p:bldP spid="606" grpId="0" build="allAtOnce"/>
          <p:bldP spid="607" grpId="0" build="allAtOnce"/>
          <p:bldP spid="608" grpId="0" build="allAtOnce"/>
          <p:bldP spid="608" grpId="1" build="allAtOnce"/>
          <p:bldP spid="811" grpId="0" animBg="1"/>
          <p:bldP spid="812" grpId="0" animBg="1"/>
          <p:bldP spid="812" grpId="1" animBg="1"/>
          <p:bldP spid="812" grpId="2" animBg="1"/>
          <p:bldP spid="357" grpId="0" animBg="1"/>
          <p:bldP spid="357" grpId="1" animBg="1"/>
          <p:bldP spid="357" grpId="2" animBg="1"/>
          <p:bldP spid="372" grpId="0" animBg="1"/>
          <p:bldP spid="372" grpId="1" animBg="1"/>
          <p:bldP spid="372" grpId="2" animBg="1"/>
          <p:bldP spid="472" grpId="0" animBg="1"/>
          <p:bldP spid="472" grpId="1" animBg="1"/>
          <p:bldP spid="472" grpId="2" animBg="1"/>
          <p:bldP spid="474" grpId="0" animBg="1"/>
          <p:bldP spid="474" grpId="1" animBg="1"/>
          <p:bldP spid="474" grpId="2" animBg="1"/>
          <p:bldP spid="474" grpId="3" animBg="1"/>
          <p:bldP spid="621" grpId="0" animBg="1"/>
          <p:bldP spid="621" grpId="1" animBg="1"/>
          <p:bldP spid="621" grpId="2" animBg="1"/>
          <p:bldP spid="6" grpId="0"/>
          <p:bldP spid="6" grpId="1"/>
          <p:bldP spid="806" grpId="0" animBg="1"/>
          <p:bldP spid="827" grpId="0" animBg="1"/>
          <p:bldP spid="827" grpId="1" animBg="1"/>
          <p:bldP spid="827" grpId="2" animBg="1"/>
          <p:bldP spid="828" grpId="0" animBg="1"/>
          <p:bldP spid="828" grpId="1" animBg="1"/>
          <p:bldP spid="828" grpId="2" animBg="1"/>
          <p:bldP spid="1064" grpId="0" animBg="1"/>
          <p:bldP spid="1064" grpId="1" animBg="1"/>
          <p:bldP spid="1064" grpId="2" animBg="1"/>
          <p:bldP spid="359" grpId="0" animBg="1"/>
          <p:bldP spid="359" grpId="1" animBg="1"/>
          <p:bldP spid="359" grpId="2" animBg="1"/>
          <p:bldP spid="471" grpId="0" animBg="1"/>
          <p:bldP spid="471" grpId="1" animBg="1"/>
          <p:bldP spid="471" grpId="2" animBg="1"/>
          <p:bldP spid="473" grpId="0" animBg="1"/>
          <p:bldP spid="473" grpId="1" animBg="1"/>
          <p:bldP spid="473" grpId="2" animBg="1"/>
          <p:bldP spid="473" grpId="3" animBg="1"/>
          <p:bldP spid="617" grpId="0" animBg="1"/>
          <p:bldP spid="617" grpId="1" animBg="1"/>
          <p:bldP spid="617" grpId="2" animBg="1"/>
          <p:bldP spid="617" grpId="3" animBg="1"/>
          <p:bldP spid="361" grpId="0" animBg="1"/>
          <p:bldP spid="361" grpId="1" animBg="1"/>
          <p:bldP spid="361" grpId="2" animBg="1"/>
          <p:bldP spid="361" grpId="3" animBg="1"/>
          <p:bldP spid="589" grpId="0" animBg="1"/>
          <p:bldP spid="589" grpId="1" animBg="1"/>
          <p:bldP spid="589" grpId="2" animBg="1"/>
          <p:bldP spid="591" grpId="0" animBg="1"/>
          <p:bldP spid="591" grpId="1" animBg="1"/>
          <p:bldP spid="591" grpId="2" animBg="1"/>
          <p:bldP spid="807" grpId="0" animBg="1"/>
          <p:bldP spid="376" grpId="0" animBg="1"/>
          <p:bldP spid="376" grpId="1" animBg="1"/>
          <p:bldP spid="376" grpId="2" animBg="1"/>
          <p:bldP spid="619" grpId="0" animBg="1"/>
          <p:bldP spid="619" grpId="1" animBg="1"/>
          <p:bldP spid="619" grpId="2" animBg="1"/>
          <p:bldP spid="535" grpId="0" animBg="1"/>
          <p:bldP spid="535" grpId="1" animBg="1"/>
          <p:bldP spid="535" grpId="2" animBg="1"/>
          <p:bldP spid="535" grpId="3" animBg="1"/>
          <p:bldP spid="377" grpId="0" animBg="1"/>
          <p:bldP spid="377" grpId="1" animBg="1"/>
          <p:bldP spid="377" grpId="2" animBg="1"/>
          <p:bldP spid="377" grpId="3" animBg="1"/>
          <p:bldP spid="538" grpId="0" animBg="1"/>
          <p:bldP spid="538" grpId="1" animBg="1"/>
          <p:bldP spid="538" grpId="2" animBg="1"/>
          <p:bldP spid="810" grpId="0" animBg="1"/>
          <p:bldP spid="375" grpId="0" animBg="1"/>
          <p:bldP spid="375" grpId="1" animBg="1"/>
          <p:bldP spid="375" grpId="2" animBg="1"/>
          <p:bldP spid="620" grpId="0" animBg="1"/>
          <p:bldP spid="620" grpId="1" animBg="1"/>
          <p:bldP spid="620" grpId="2" animBg="1"/>
          <p:bldP spid="519" grpId="0" animBg="1"/>
          <p:bldP spid="519" grpId="1" animBg="1"/>
          <p:bldP spid="519" grpId="2" animBg="1"/>
          <p:bldP spid="519" grpId="3" animBg="1"/>
          <p:bldP spid="378" grpId="0" animBg="1"/>
          <p:bldP spid="378" grpId="1" animBg="1"/>
          <p:bldP spid="378" grpId="2" animBg="1"/>
          <p:bldP spid="378" grpId="3" animBg="1"/>
          <p:bldP spid="540" grpId="0" animBg="1"/>
          <p:bldP spid="540" grpId="1" animBg="1"/>
          <p:bldP spid="540" grpId="2" animBg="1"/>
          <p:bldP spid="610" grpId="0" animBg="1"/>
          <p:bldP spid="610" grpId="1" animBg="1"/>
          <p:bldP spid="610" grpId="2" animBg="1"/>
          <p:bldP spid="610" grpId="3" animBg="1"/>
          <p:bldP spid="542" grpId="0" animBg="1"/>
          <p:bldP spid="542" grpId="1" animBg="1"/>
          <p:bldP spid="542" grpId="2" animBg="1"/>
          <p:bldP spid="542" grpId="3" animBg="1"/>
          <p:bldP spid="627" grpId="0" animBg="1"/>
          <p:bldP spid="628" grpId="0" animBg="1"/>
          <p:bldP spid="631" grpId="0"/>
          <p:bldP spid="631" grpId="1"/>
          <p:bldP spid="634" grpId="0" animBg="1"/>
          <p:bldP spid="634" grpId="1" animBg="1"/>
          <p:bldP spid="650" grpId="0"/>
          <p:bldP spid="650" grpId="1"/>
          <p:bldP spid="654" grpId="0" animBg="1"/>
          <p:bldP spid="656" grpId="0" animBg="1"/>
          <p:bldP spid="656" grpId="1" animBg="1"/>
          <p:bldP spid="658" grpId="0"/>
          <p:bldP spid="658" grpId="1"/>
          <p:bldP spid="660" grpId="0" animBg="1"/>
          <p:bldP spid="661" grpId="0" animBg="1"/>
          <p:bldP spid="661" grpId="1" animBg="1"/>
          <p:bldP spid="664" grpId="0"/>
          <p:bldP spid="664" grpId="1"/>
          <p:bldP spid="666" grpId="0" animBg="1"/>
          <p:bldP spid="668" grpId="0" animBg="1"/>
          <p:bldP spid="671" grpId="0"/>
          <p:bldP spid="671" grpId="1"/>
          <p:bldP spid="672" grpId="0"/>
          <p:bldP spid="672" grpId="1"/>
          <p:bldP spid="672" grpId="2"/>
          <p:bldP spid="673" grpId="0"/>
          <p:bldP spid="673" grpId="1"/>
          <p:bldP spid="673" grpId="2"/>
          <p:bldP spid="674" grpId="0"/>
          <p:bldP spid="674" grpId="1"/>
          <p:bldP spid="674" grpId="2"/>
          <p:bldP spid="675" grpId="0"/>
          <p:bldP spid="675" grpId="1"/>
          <p:bldP spid="675" grpId="2"/>
          <p:bldP spid="612" grpId="0"/>
          <p:bldP spid="786" grpId="0" animBg="1"/>
          <p:bldP spid="786" grpId="1" animBg="1"/>
          <p:bldP spid="785" grpId="0" animBg="1"/>
          <p:bldP spid="785" grpId="1" animBg="1"/>
          <p:bldP spid="785" grpId="2" animBg="1"/>
          <p:bldP spid="785" grpId="3" animBg="1"/>
          <p:bldP spid="630" grpId="0"/>
          <p:bldP spid="632" grpId="0"/>
          <p:bldP spid="655" grpId="0"/>
          <p:bldP spid="665" grpId="0"/>
          <p:bldP spid="354" grpId="0" animBg="1"/>
          <p:bldP spid="354" grpId="1" animBg="1"/>
          <p:bldP spid="354" grpId="2" animBg="1"/>
          <p:bldP spid="354" grpId="3" animBg="1"/>
          <p:bldP spid="436" grpId="0" animBg="1"/>
          <p:bldP spid="436" grpId="1" animBg="1"/>
          <p:bldP spid="436" grpId="2" animBg="1"/>
          <p:bldP spid="436" grpId="3" animBg="1"/>
          <p:bldP spid="436" grpId="4" animBg="1"/>
          <p:bldP spid="436" grpId="5" animBg="1"/>
          <p:bldP spid="436" grpId="6" animBg="1"/>
          <p:bldP spid="436" grpId="7" animBg="1"/>
          <p:bldP spid="436" grpId="8" animBg="1"/>
          <p:bldP spid="676" grpId="0" animBg="1"/>
          <p:bldP spid="676" grpId="1" animBg="1"/>
          <p:bldP spid="676" grpId="2" animBg="1"/>
          <p:bldP spid="676" grpId="3" animBg="1"/>
          <p:bldP spid="470" grpId="0" animBg="1"/>
          <p:bldP spid="470" grpId="1" animBg="1"/>
          <p:bldP spid="470" grpId="2" animBg="1"/>
          <p:bldP spid="647" grpId="0" animBg="1"/>
          <p:bldP spid="647" grpId="1" animBg="1"/>
          <p:bldP spid="647" grpId="2" animBg="1"/>
          <p:bldP spid="648" grpId="0" animBg="1"/>
          <p:bldP spid="648" grpId="1" animBg="1"/>
          <p:bldP spid="648" grpId="2" animBg="1"/>
          <p:bldP spid="649" grpId="0" animBg="1"/>
          <p:bldP spid="649" grpId="1" animBg="1"/>
          <p:bldP spid="649" grpId="2" animBg="1"/>
          <p:bldP spid="657" grpId="0" animBg="1"/>
          <p:bldP spid="657" grpId="1" animBg="1"/>
          <p:bldP spid="657" grpId="2" animBg="1"/>
          <p:bldP spid="669" grpId="0" animBg="1"/>
          <p:bldP spid="663" grpId="0" animBg="1"/>
          <p:bldP spid="663" grpId="1" animBg="1"/>
          <p:bldP spid="663" grpId="2" animBg="1"/>
          <p:bldP spid="662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1" presetClass="entr" presetSubtype="0" fill="hold" grpId="2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6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8" presetClass="entr" presetSubtype="9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42" dur="300"/>
                                            <p:tgtEl>
                                              <p:spTgt spid="5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27" presetClass="emph" presetSubtype="0" repeatCount="3000" fill="remove" grpId="4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8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9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50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51" dur="150" autoRev="1" fill="remove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200" fill="hold"/>
                                            <p:tgtEl>
                                              <p:spTgt spid="741"/>
                                            </p:tgtEl>
                                          </p:cBhvr>
                                          <p:by x="400000" y="4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42" presetClass="path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4.81481E-6 L -0.02257 0.03311 " pathEditMode="relative" rAng="0" ptsTypes="AA">
                                          <p:cBhvr>
                                            <p:cTn id="55" dur="300" fill="hold"/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8" y="1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9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dissolve">
                                          <p:cBhvr>
                                            <p:cTn id="57" dur="500"/>
                                            <p:tgtEl>
                                              <p:spTgt spid="7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8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61" dur="150"/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62" presetID="6" presetClass="emph" presetSubtype="0" autoRev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2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32" presetClass="emph" presetSubtype="0" repeatCount="40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300" tmFilter="0, 0; .2, .5; .8, .5; 1, 0"/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" dur="150" autoRev="1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4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20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5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" fill="hold"/>
                                            <p:tgtEl>
                                              <p:spTgt spid="74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ntr" presetSubtype="32" repeatCount="1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3" dur="1000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4" presetID="26" presetClass="emph" presetSubtype="0" repeatCount="indefinite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" dur="1600" tmFilter="0, 0; .2, .5; .8, .5; 1, 0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" dur="800" autoRev="1" fill="hold"/>
                                            <p:tgtEl>
                                              <p:spTgt spid="7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6" presetClass="entr" presetSubtype="32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9" dur="500"/>
                                            <p:tgtEl>
                                              <p:spTgt spid="73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0" presetID="6" presetClass="entr" presetSubtype="3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92" dur="2000"/>
                                            <p:tgtEl>
                                              <p:spTgt spid="74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3" presetID="26" presetClass="emph" presetSubtype="0" repeatCount="1000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 tmFilter="0, 0; .2, .5; .8, .5; 1, 0"/>
                                            <p:tgtEl>
                                              <p:spTgt spid="7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" dur="250" autoRev="1" fill="hold"/>
                                            <p:tgtEl>
                                              <p:spTgt spid="7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" presetID="1" presetClass="exit" presetSubtype="0" fill="hold" grpId="1" nodeType="withEffect">
                                      <p:stCondLst>
                                        <p:cond delay="250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" presetClass="exit" presetSubtype="0" fill="hold" grpId="1" nodeType="withEffect">
                                      <p:stCondLst>
                                        <p:cond delay="25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18" presetClass="entr" presetSubtype="1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02" dur="150"/>
                                            <p:tgtEl>
                                              <p:spTgt spid="75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03" presetID="6" presetClass="emph" presetSubtype="0" autoRev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2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300" tmFilter="0, 0; .2, .5; .8, .5; 1, 0"/>
                                            <p:tgtEl>
                                              <p:spTgt spid="7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50" autoRev="1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" presetID="6" presetClass="emph" presetSubtype="0" autoRev="1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15" dur="1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grpId="4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20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6" presetClass="emph" presetSubtype="0" autoRev="1" fill="hold" grpId="5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19" dur="150" fill="hold"/>
                                            <p:tgtEl>
                                              <p:spTgt spid="7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" presetID="1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18" presetClass="entr" presetSubtype="1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24" dur="150"/>
                                            <p:tgtEl>
                                              <p:spTgt spid="74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25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2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8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repeatCount="2000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300" tmFilter="0, 0; .2, .5; .8, .5; 1, 0"/>
                                            <p:tgtEl>
                                              <p:spTgt spid="7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" dur="150" autoRev="1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8" presetID="7" presetClass="emph" presetSubtype="1" repeatCount="20000" autoRev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39" dur="indefinite"/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p:clrVal>
                                              <a:srgbClr val="FFFF00"/>
                                            </p:clrVal>
                                          </p:to>
                                        </p:set>
                                        <p:set>
                                          <p:cBhvr>
                                            <p:cTn id="140" dur="indefinite"/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grpId="4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5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20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6" presetClass="emph" presetSubtype="0" autoRev="1" fill="hold" grpId="6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46" dur="150" fill="hold"/>
                                            <p:tgtEl>
                                              <p:spTgt spid="7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" presetID="1" presetClass="exit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18" presetClass="entr" presetSubtype="1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51" dur="150"/>
                                            <p:tgtEl>
                                              <p:spTgt spid="75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2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2" presetClass="emph" presetSubtype="0" repeatCount="4000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" presetID="6" presetClass="emph" presetSubtype="0" repeatCount="2000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1" dur="15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" presetID="26" presetClass="emph" presetSubtype="0" repeatCount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" dur="300" tmFilter="0, 0; .2, .5; .8, .5; 1, 0"/>
                                            <p:tgtEl>
                                              <p:spTgt spid="7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" dur="150" autoRev="1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grpId="4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utoRev="1" fill="hold" grpId="5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20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autoRev="1" fill="hold" grpId="6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50" fill="hold"/>
                                            <p:tgtEl>
                                              <p:spTgt spid="7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5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200"/>
                                            <p:tgtEl>
                                              <p:spTgt spid="751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6" presetClass="emph" presetSubtype="0" autoRev="1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20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32" presetClass="emph" presetSubtype="0" repeatCount="30000" fill="hold" grpId="1" nodeType="withEffect">
                                      <p:stCondLst>
                                        <p:cond delay="9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" presetID="26" presetClass="emph" presetSubtype="0" repeatCount="indefinite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300" tmFilter="0, 0; .2, .5; .8, .5; 1, 0"/>
                                            <p:tgtEl>
                                              <p:spTgt spid="7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" dur="150" autoRev="1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grpId="2" nodeType="withEffect">
                                      <p:stCondLst>
                                        <p:cond delay="110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grpId="3" nodeType="withEffect">
                                      <p:stCondLst>
                                        <p:cond delay="140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20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utoRev="1" fill="hold" grpId="4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150" fill="hold"/>
                                            <p:tgtEl>
                                              <p:spTgt spid="7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22" presetClass="entr" presetSubtype="2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5" dur="200"/>
                                            <p:tgtEl>
                                              <p:spTgt spid="75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9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6" presetID="6" presetClass="emph" presetSubtype="0" autoRev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200" fill="hold"/>
                                            <p:tgtEl>
                                              <p:spTgt spid="7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1" presetClass="entr" presetSubtype="0" fill="hold" grpId="0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0" presetID="6" presetClass="emph" presetSubtype="0" autoRev="1" fill="hold" grpId="1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00" fill="hold"/>
                                            <p:tgtEl>
                                              <p:spTgt spid="75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02" presetID="6" presetClass="entr" presetSubtype="3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04" dur="1000"/>
                                            <p:tgtEl>
                                              <p:spTgt spid="7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5" presetID="26" presetClass="emph" presetSubtype="0" repeatCount="indefinite" fill="hold" grpId="1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600" tmFilter="0, 0; .2, .5; .8, .5; 1, 0"/>
                                            <p:tgtEl>
                                              <p:spTgt spid="7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7" dur="800" autoRev="1" fill="hold"/>
                                            <p:tgtEl>
                                              <p:spTgt spid="7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08" presetID="6" presetClass="entr" presetSubtype="32" repeatCount="500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0" dur="1000"/>
                                            <p:tgtEl>
                                              <p:spTgt spid="74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0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11" presetID="27" presetClass="emph" presetSubtype="0" repeatCount="5000" fill="remove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212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213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214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15" dur="500" autoRev="1" fill="remove"/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6" presetClass="entr" presetSubtype="32" repeatCount="indefinite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8" dur="500"/>
                                            <p:tgtEl>
                                              <p:spTgt spid="74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19" presetID="49" presetClass="entr" presetSubtype="0" repeatCount="indefinite" decel="100000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000" fill="hold"/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4" dur="1000"/>
                                            <p:tgtEl>
                                              <p:spTgt spid="7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5" presetID="6" presetClass="entr" presetSubtype="32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27" dur="2000"/>
                                            <p:tgtEl>
                                              <p:spTgt spid="7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28" presetID="26" presetClass="emph" presetSubtype="0" repeatCount="10000" fill="hold" grpId="1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" dur="500" tmFilter="0, 0; .2, .5; .8, .5; 1, 0"/>
                                            <p:tgtEl>
                                              <p:spTgt spid="7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" dur="250" autoRev="1" fill="hold"/>
                                            <p:tgtEl>
                                              <p:spTgt spid="7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ntr" presetSubtype="32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33" dur="200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2000" tmFilter="0, 0; .2, .5; .8, .5; 1, 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1000" autoRev="1" fill="hold"/>
                                            <p:tgtEl>
                                              <p:spTgt spid="7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49" presetClass="entr" presetSubtype="0" repeatCount="indefinite" decel="100000" fill="hold" grpId="2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300" fill="hold"/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1300"/>
                                            <p:tgtEl>
                                              <p:spTgt spid="74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3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5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00" fill="hold"/>
                                            <p:tgtEl>
                                              <p:spTgt spid="75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24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247" presetID="18" presetClass="entr" presetSubtype="12" fill="hold" grpId="0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49" dur="150"/>
                                            <p:tgtEl>
                                              <p:spTgt spid="75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explod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200" fill="hold"/>
                                            <p:tgtEl>
                                              <p:spTgt spid="75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32" presetClass="emph" presetSubtype="0" repeatCount="4000" fill="hold" grpId="2" nodeType="withEffect">
                                      <p:stCondLst>
                                        <p:cond delay="15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" dur="1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" dur="20" fill="hold">
                                              <p:stCondLst>
                                                <p:cond delay="2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" dur="20" fill="hold">
                                              <p:stCondLst>
                                                <p:cond delay="4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" dur="2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" dur="20" fill="hold">
                                              <p:stCondLst>
                                                <p:cond delay="8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" presetID="1" presetClass="exit" presetSubtype="0" fill="hold" nodeType="withEffect">
                                      <p:stCondLst>
                                        <p:cond delay="15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61" dur="200"/>
                                            <p:tgtEl>
                                              <p:spTgt spid="7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64" dur="3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65" dur="3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6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67" dur="30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68" dur="30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0" dur="300" fill="hold"/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1" dur="300" fill="hold"/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3" dur="3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4" dur="3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6" dur="30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77" dur="30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79" dur="3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0" dur="3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82" dur="300" fill="hold"/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3" dur="300" fill="hold"/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7" presetClass="emph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285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286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10" tmFilter="0, 0; .2, .5; .8, .5; 1, 0"/>
                                            <p:tgtEl>
                                              <p:spTgt spid="6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9" dur="5" autoRev="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0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1" dur="10" tmFilter="0, 0; .2, .5; .8, .5; 1, 0"/>
                                            <p:tgtEl>
                                              <p:spTgt spid="7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2" dur="5" autoRev="1" fill="hold"/>
                                            <p:tgtEl>
                                              <p:spTgt spid="7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3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294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5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7" dur="10" tmFilter="0, 0; .2, .5; .8, .5; 1, 0"/>
                                            <p:tgtEl>
                                              <p:spTgt spid="7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8" dur="5" autoRev="1" fill="hold"/>
                                            <p:tgtEl>
                                              <p:spTgt spid="7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0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1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3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4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306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7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0" presetID="36" presetClass="path" presetSubtype="0" accel="10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11" dur="80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2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4" presetID="36" presetClass="path" presetSubtype="0" accel="3375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15" dur="800" fill="hold"/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16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36" presetClass="path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19" dur="500" fill="hold"/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1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0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36" presetClass="path" presetSubtype="0" accel="10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23" dur="8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2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4" presetID="1" presetClass="entr" presetSubtype="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36" presetClass="path" presetSubtype="0" accel="3375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27" dur="8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2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8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36" presetClass="path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31" dur="500" fill="hold"/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32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36" presetClass="path" presetSubtype="0" accel="10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35" dur="800" fill="hold"/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36" presetID="1" presetClass="entr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36" presetClass="path" presetSubtype="0" accel="3375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39" dur="800" fill="hold"/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0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36" presetClass="path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43" dur="500" fill="hold"/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4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4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36" presetClass="path" presetSubtype="0" accel="10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47" dur="800" fill="hold"/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4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48" presetID="1" presetClass="entr" presetSubtype="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36" presetClass="path" presetSubtype="0" accel="33750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51" dur="800" fill="hold"/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2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36" presetClass="path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55" dur="500" fill="hold"/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6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36" presetClass="path" presetSubtype="0" accel="10000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59" dur="800" fill="hold"/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0" presetID="1" presetClass="entr" presetSubtype="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36" presetClass="path" presetSubtype="0" accel="33750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63" dur="800" fill="hold"/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4" presetID="1" presetClass="entr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36" presetClass="pat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67" dur="500" fill="hold"/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68" presetID="1" presetClass="entr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36" presetClass="path" presetSubtype="0" accel="10000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71" dur="800" fill="hold"/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72" presetID="1" presetClass="entr" presetSubtype="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36" presetClass="path" presetSubtype="0" accel="33750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75" dur="800" fill="hold"/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76" presetID="1" presetClass="entr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36" presetClass="path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-5.55556E-7 -2.60819E-6 L -0.00035 0.05161 " pathEditMode="relative" rAng="0" ptsTypes="FF">
                                          <p:cBhvr>
                                            <p:cTn id="379" dur="500" fill="hold"/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" y="25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0" presetID="1" presetClass="entr" presetSubtype="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2" presetID="36" presetClass="path" presetSubtype="0" repeatCount="indefinite" accel="10000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-3.88889E-6 -4.07407E-6 L -3.88889E-6 0.56505 " pathEditMode="relative" rAng="0" ptsTypes="FF">
                                          <p:cBhvr>
                                            <p:cTn id="383" dur="1000" fill="hold"/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8241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8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4" presetID="1" presetClass="entr" presetSubtype="0" fill="hold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6" presetID="36" presetClass="path" presetSubtype="0" repeatCount="indefinite" accel="34000" fill="hold" nodeType="withEffect">
                                      <p:stCondLst>
                                        <p:cond delay="9200"/>
                                      </p:stCondLst>
                                      <p:childTnLst>
                                        <p:animMotion origin="layout" path="M -1.11111E-6 2.33688E-6 L 0.54722 0.00023 " pathEditMode="relative" rAng="0" ptsTypes="FF">
                                          <p:cBhvr>
                                            <p:cTn id="387" dur="1000" fill="hold"/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61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8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88" presetID="1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0" presetID="36" presetClass="pat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48148E-6 L -3.33333E-6 0.2662 " pathEditMode="relative" rAng="0" ptsTypes="FF">
                                          <p:cBhvr>
                                            <p:cTn id="391" dur="800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6" dur="500" fill="hold"/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500" fill="hold"/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8" dur="500"/>
                                            <p:tgtEl>
                                              <p:spTgt spid="7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400" dur="500" fill="hold"/>
                                            <p:tgtEl>
                                              <p:spTgt spid="7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1" presetID="26" presetClass="emph" presetSubtype="0" repeatCount="indefinite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2" dur="400" tmFilter="0, 0; .2, .5; .8, .5; 1, 0"/>
                                            <p:tgtEl>
                                              <p:spTgt spid="7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3" dur="200" autoRev="1" fill="hold"/>
                                            <p:tgtEl>
                                              <p:spTgt spid="7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0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04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27" presetClass="emph" presetSubtype="0" repeatCount="1000000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09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10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11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12" dur="200" autoRev="1" fill="remove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7" presetClass="path" presetSubtype="0" decel="100000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2.77778E-6 4.07407E-6 L -0.12448 0.00023 " pathEditMode="relative" rAng="0" ptsTypes="FF">
                                          <p:cBhvr>
                                            <p:cTn id="414" dur="500" fill="hold"/>
                                            <p:tgtEl>
                                              <p:spTgt spid="7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2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5" presetID="1" presetClass="entr" presetSubtype="0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43" presetClass="path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1.38889E-6 4.07407E-6 L -0.08889 -0.00047 " pathEditMode="relative" rAng="0" ptsTypes="FF">
                                          <p:cBhvr>
                                            <p:cTn id="418" dur="500" fill="hold"/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4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9" presetID="43" presetClass="path" presetSubtype="0" decel="10000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0.00382 0.00486 L -0.08941 -0.00047 " pathEditMode="relative" rAng="0" ptsTypes="SS">
                                          <p:cBhvr>
                                            <p:cTn id="420" dur="1000" spd="-100000" fill="hold"/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88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1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4" dur="250" fill="hold"/>
                                            <p:tgtEl>
                                              <p:spTgt spid="8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5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26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27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28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29" dur="75" autoRev="1" fill="remove"/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0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2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33" dur="250" fill="hold"/>
                                            <p:tgtEl>
                                              <p:spTgt spid="82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4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35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36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37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38" dur="500" autoRev="1" fill="remove"/>
                                            <p:tgtEl>
                                              <p:spTgt spid="82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6" presetClass="emph" presetSubtype="0" repeatCount="indefinite" autoRev="1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42" dur="250" fill="hold"/>
                                            <p:tgtEl>
                                              <p:spTgt spid="106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3" presetID="27" presetClass="emph" presetSubtype="0" repeatCount="indefinite" fill="remove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44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45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446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47" dur="75" autoRev="1" fill="remove"/>
                                            <p:tgtEl>
                                              <p:spTgt spid="106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8" presetID="1" presetClass="entr" presetSubtype="0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ac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4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2" presetID="10" presetClass="entr" presetSubtype="0" repeatCount="indefinite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4" dur="500"/>
                                            <p:tgtEl>
                                              <p:spTgt spid="7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7" dur="500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3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19" presetClass="emph" presetSubtype="0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63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64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595959"/>
                                          </p:to>
                                        </p:animClr>
                                        <p:set>
                                          <p:cBhvr>
                                            <p:cTn id="465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66" dur="1000" fill="hold"/>
                                            <p:tgtEl>
                                              <p:spTgt spid="80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xit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472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66FF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73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66FF"/>
                                          </p:to>
                                        </p:animClr>
                                        <p:set>
                                          <p:cBhvr>
                                            <p:cTn id="474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75" dur="200" autoRev="1" fill="remove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36" presetClass="path" presetSubtype="0" accel="25000" decel="75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8.33333E-7 3.7037E-6 C -8.33333E-7 0.00023 -0.00851 0.03703 0.02448 0.12037 C 0.03021 0.14467 0.04896 0.18495 0.00747 0.21875 C -0.01007 0.23356 -0.05104 0.2243 -0.07847 0.21713 " pathEditMode="relative" rAng="0" ptsTypes="ffff">
                                          <p:cBhvr>
                                            <p:cTn id="477" dur="2000" fill="hold"/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6" y="11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2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0" dur="1300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1" presetID="1" presetClass="exit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3" presetID="1" presetClass="exit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5" presetID="1" presetClass="entr" presetSubtype="0" fill="hold" grpId="0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4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7" presetID="1" presetClass="entr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4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9" presetID="6" presetClass="emph" presetSubtype="0" repeatCount="indefinite" autoRev="1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Scale>
                                          <p:cBhvr>
                                            <p:cTn id="490" dur="250" fill="hold"/>
                                            <p:tgtEl>
                                              <p:spTgt spid="81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1" presetID="27" presetClass="emph" presetSubtype="0" repeatCount="indefinite" fill="remove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492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493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494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495" dur="75" autoRev="1" fill="remove"/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4" presetID="21" presetClass="entr" presetSubtype="1" repeatCount="indefinite" fill="hold" grpId="0" nodeType="withEffect">
                                      <p:stCondLst>
                                        <p:cond delay="28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06" dur="1000"/>
                                            <p:tgtEl>
                                              <p:spTgt spid="8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7" presetID="1" presetClass="entr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9" presetID="27" presetClass="emph" presetSubtype="0" repeatCount="indefinite" fill="remove" grpId="0" nodeType="withEffect">
                                      <p:stCondLst>
                                        <p:cond delay="26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510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511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  <p:set>
                                          <p:cBhvr>
                                            <p:cTn id="512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513" dur="250" autoRev="1" fill="remove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4" presetID="36" presetClass="path" presetSubtype="0" accel="25000" decel="7500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-8.33333E-7 3.7037E-6 C -8.33333E-7 0.00023 -0.00851 0.03703 0.02448 0.12037 C 0.03021 0.14467 0.04896 0.18495 0.00747 0.21875 C -0.01007 0.23356 -0.05104 0.2243 -0.07847 0.21713 " pathEditMode="relative" rAng="0" ptsTypes="ffff">
                                          <p:cBhvr>
                                            <p:cTn id="515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6" y="11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8" presetID="26" presetClass="emph" presetSubtype="0" repeatCount="indefinite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9" dur="2000" tmFilter="0, 0; .2, .5; .8, .5; 1, 0"/>
                                            <p:tgtEl>
                                              <p:spTgt spid="10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0" dur="1000" autoRev="1" fill="hold"/>
                                            <p:tgtEl>
                                              <p:spTgt spid="10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3" dur="500"/>
                                            <p:tgtEl>
                                              <p:spTgt spid="10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4" presetID="6" presetClass="emph" presetSubtype="0" repeatCount="indefinite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525" dur="1000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6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8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5" dur="1500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6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7" dur="150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ntr" presetSubtype="0" fill="hold" grpId="0" nodeType="withEffect">
                                      <p:stCondLst>
                                        <p:cond delay="184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32" presetClass="emph" presetSubtype="0" repeatCount="300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3" dur="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4" dur="100" fill="hold">
                                              <p:stCondLst>
                                                <p:cond delay="1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5" dur="1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6" dur="1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7" dur="1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8" presetID="32" presetClass="emph" presetSubtype="0" repeatCount="7000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4" presetID="32" presetClass="emph" presetSubtype="0" repeatCount="10000" fill="hold" grpId="2" nodeType="withEffect">
                                      <p:stCondLst>
                                        <p:cond delay="13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5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6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7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8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9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0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561" dur="2100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2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64" dur="4000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5" presetID="1" presetClass="exit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9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571" presetID="6" presetClass="emph" presetSubtype="0" autoRev="1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72" dur="200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6" presetClass="emph" presetSubtype="0" decel="100000" autoRev="1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76" dur="100" fill="hold"/>
                                            <p:tgtEl>
                                              <p:spTgt spid="6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7" presetID="8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78" dur="17500" fill="hold"/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9" presetID="1" presetClass="exit" presetSubtype="0" fill="hold" grpId="2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1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5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587" presetID="6" presetClass="emph" presetSubtype="0" autoRev="1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588" dur="200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9" presetID="1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5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1" presetID="6" presetClass="emph" presetSubtype="0" decel="100000" autoRev="1" fill="hold" grpId="1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592" dur="100" fill="hold"/>
                                            <p:tgtEl>
                                              <p:spTgt spid="6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3" fill="hold">
                          <p:stCondLst>
                            <p:cond delay="indefinite"/>
                          </p:stCondLst>
                          <p:childTnLst>
                            <p:par>
                              <p:cTn id="59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5" presetID="32" presetClass="emph" presetSubtype="0" repeatCount="10000" fill="hold" grpId="3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6" dur="2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7" dur="500" fill="hold">
                                              <p:stCondLst>
                                                <p:cond delay="5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8" dur="5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9" dur="500" fill="hold">
                                              <p:stCondLst>
                                                <p:cond delay="15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0" dur="5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3" presetID="36" presetClass="path" presetSubtype="0" accel="50000" decel="50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61111E-6 -1.11111E-6 L 0.00035 0.0757 " pathEditMode="relative" rAng="0" ptsTypes="AA">
                                          <p:cBhvr>
                                            <p:cTn id="604" dur="1000" fill="hold"/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" y="377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0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05" presetID="2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07" dur="500"/>
                                            <p:tgtEl>
                                              <p:spTgt spid="10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8" presetID="1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0" dur="200"/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611" dur="200"/>
                                            <p:tgtEl>
                                              <p:spTgt spid="10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2" presetID="36" presetClass="path" presetSubtype="0" accel="50000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1.66667E-6 -1.85185E-6 L -0.69549 0.00185 " pathEditMode="relative" rAng="0" ptsTypes="AA">
                                          <p:cBhvr>
                                            <p:cTn id="613" dur="1700" fill="hold"/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774" y="9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1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0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14" presetID="22" presetClass="entr" presetSubtype="2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16" dur="1200"/>
                                            <p:tgtEl>
                                              <p:spTgt spid="10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7" presetID="1" presetClass="entr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9" presetID="36" presetClass="path" presetSubtype="0" accel="50000" decel="5000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Motion origin="layout" path="M -3.88889E-6 0.0007 L 0.00122 -0.43565 " pathEditMode="relative" rAng="0" ptsTypes="AA">
                                          <p:cBhvr>
                                            <p:cTn id="620" dur="1000" fill="hold"/>
                                            <p:tgtEl>
                                              <p:spTgt spid="10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" y="-2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1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23" dur="600"/>
                                            <p:tgtEl>
                                              <p:spTgt spid="10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4" presetID="22" presetClass="exit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625" dur="4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6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7" presetID="22" presetClass="exit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628" dur="9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9" dur="1" fill="hold">
                                              <p:stCondLst>
                                                <p:cond delay="899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0" presetID="2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631" dur="8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32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3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5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36" dur="250" fill="hold"/>
                                            <p:tgtEl>
                                              <p:spTgt spid="3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7" presetID="27" presetClass="emph" presetSubtype="0" repeatCount="indefinite" fill="remove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638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39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640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41" dur="75" autoRev="1" fill="remove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2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4" presetID="27" presetClass="emph" presetSubtype="0" repeatCount="indefinite" fill="remove" grpId="0" nodeType="withEffect">
                                      <p:stCondLst>
                                        <p:cond delay="1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645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438FFF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46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438FFF"/>
                                          </p:to>
                                        </p:animClr>
                                        <p:set>
                                          <p:cBhvr>
                                            <p:cTn id="647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48" dur="100" autoRev="1" fill="remove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9" presetID="36" presetClass="path" presetSubtype="0" accel="40000" decel="6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8.33333E-7 -1.11111E-6 L 0.00035 0.07778 L -0.33021 0.07755 L -0.70364 0.07708 L -0.70382 -0.3412 L -0.70625 -0.41157 " pathEditMode="relative" rAng="0" ptsTypes="FFAAAF">
                                          <p:cBhvr>
                                            <p:cTn id="650" dur="50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295" y="-16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1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652" dur="1200" fill="hold"/>
                                            <p:tgtEl>
                                              <p:spTgt spid="354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5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53" presetID="12" presetClass="entr" presetSubtype="2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6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5" dur="1000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656" dur="1000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7" presetID="43" presetClass="path" presetSubtype="0" accel="33333" decel="66667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0.00017 -2.59259E-6 L -0.23889 -0.00023 C -0.33108 -0.00046 -0.38316 -0.00023 -0.49618 -0.00046 " pathEditMode="relative" rAng="0" ptsTypes="FfF">
                                          <p:cBhvr>
                                            <p:cTn id="658" dur="3000" fill="hold"/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792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9" presetID="22" presetClass="entr" presetSubtype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61" dur="80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2" presetID="22" presetClass="entr" presetSubtype="2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6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64" dur="200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5" presetID="22" presetClass="entr" presetSubtype="4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7" dur="1200"/>
                                            <p:tgtEl>
                                              <p:spTgt spid="3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8" presetID="1" presetClass="entr" presetSubtype="0" fill="hold" grpId="1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set>
                                          <p:cBhvr>
                                            <p:cTn id="6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0" presetID="6" presetClass="emph" presetSubtype="0" repeatCount="indefinite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671" dur="2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2" presetID="27" presetClass="emph" presetSubtype="0" repeatCount="indefinite" fill="remove" grpId="0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673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674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675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676" dur="500" autoRev="1" fill="remove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7" presetID="3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4.07407E-6 L 0.00017 0.37708 " pathEditMode="relative" rAng="0" ptsTypes="AA">
                                          <p:cBhvr>
                                            <p:cTn id="678" dur="11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" y="1884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77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79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1" dur="5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682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3" presetID="36" presetClass="path" presetSubtype="0" accel="36400" decel="636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66667E-6 -4.81481E-6 L 0.61354 0.00024 " pathEditMode="relative" rAng="0" ptsTypes="AA">
                                          <p:cBhvr>
                                            <p:cTn id="684" dur="2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677" y="0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5" presetID="12" presetClass="entr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7" dur="300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688" dur="3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9" presetID="36" presetClass="path" presetSubtype="0" accel="50000" decel="50000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Motion origin="layout" path="M -2.77778E-6 -3.7037E-7 L 0.0007 -0.04838 L 0.0125 -0.05509 " pathEditMode="relative" rAng="0" ptsTypes="FAF">
                                          <p:cBhvr>
                                            <p:cTn id="690" dur="11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5" y="-2755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91" presetID="1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3" dur="200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694" dur="2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5" presetID="57" presetClass="path" presetSubtype="0" accel="33000" decel="67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5E-6 -1.65008E-6 L 5E-6 -0.02684 L 0.0132 -0.08169 " pathEditMode="relative" rAng="0" ptsTypes="FFF">
                                          <p:cBhvr>
                                            <p:cTn id="696" dur="20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409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9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97" presetID="12" presetClass="entr" presetSubtype="4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9" dur="200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00" dur="200"/>
                                            <p:tgtEl>
                                              <p:spTgt spid="3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1" presetID="57" presetClass="path" presetSubtype="0" accel="33000" decel="67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1.11111E-6 1.21037E-6 L 0.00035 -0.02916 L 0.01493 -0.0817 " pathEditMode="relative" rAng="0" ptsTypes="FFF">
                                          <p:cBhvr>
                                            <p:cTn id="702" dur="2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47" y="-409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1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3" presetID="2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5" dur="750"/>
                                            <p:tgtEl>
                                              <p:spTgt spid="3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6" presetID="22" presetClass="exit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07" dur="7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9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1" dur="2000"/>
                                            <p:tgtEl>
                                              <p:spTgt spid="3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2" presetID="22" presetClass="exit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713" dur="18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4" dur="1" fill="hold">
                                              <p:stCondLst>
                                                <p:cond delay="1799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5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7" dur="600"/>
                                            <p:tgtEl>
                                              <p:spTgt spid="3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8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20" dur="600"/>
                                            <p:tgtEl>
                                              <p:spTgt spid="3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1" presetID="2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2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6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27" dur="250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27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29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30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731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32" dur="500" autoRev="1" fill="remove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3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5" presetID="27" presetClass="emph" presetSubtype="0" repeatCount="indefinite" fill="remove" grpId="0" nodeType="withEffect">
                                      <p:stCondLst>
                                        <p:cond delay="2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36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3333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37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3333"/>
                                          </p:to>
                                        </p:animClr>
                                        <p:set>
                                          <p:cBhvr>
                                            <p:cTn id="738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39" dur="100" autoRev="1" fill="remove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0" presetID="36" presetClass="path" presetSubtype="0" accel="38200" decel="618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44444E-6 -3.7037E-6 L 0.0007 0.39885 L 0.62414 0.39885 L 0.62466 0.29352 " pathEditMode="relative" rAng="0" ptsTypes="FFAF">
                                          <p:cBhvr>
                                            <p:cTn id="741" dur="50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233" y="1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2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743" dur="1200" fill="hold"/>
                                            <p:tgtEl>
                                              <p:spTgt spid="361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4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44" presetID="1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7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6" dur="700"/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47" dur="700"/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8" presetID="22" presetClass="entr" presetSubtype="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50" dur="1300"/>
                                            <p:tgtEl>
                                              <p:spTgt spid="3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1" presetID="22" presetClass="entr" presetSubtype="8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7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3" dur="2400"/>
                                            <p:tgtEl>
                                              <p:spTgt spid="3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4" presetID="12" presetClass="entr" presetSubtype="4" fill="hold" grpId="3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7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6" dur="500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57" dur="500"/>
                                            <p:tgtEl>
                                              <p:spTgt spid="3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8" presetID="27" presetClass="emph" presetSubtype="0" repeatCount="indefinite" fill="remove" grpId="0" nodeType="withEffect">
                                      <p:stCondLst>
                                        <p:cond delay="5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59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60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761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62" dur="100" autoRev="1" fill="remove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3" presetID="36" presetClass="path" presetSubtype="0" accel="38500" decel="6150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Motion origin="layout" path="M 1.38889E-6 -7.40741E-7 L 0.00017 -0.02778 L 0.00069 -0.10069 " pathEditMode="relative" rAng="0" ptsTypes="FFF">
                                          <p:cBhvr>
                                            <p:cTn id="764" dur="2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" y="-50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5" presetID="6" presetClass="emph" presetSubtype="0" decel="10000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766" dur="1000" fill="hold"/>
                                            <p:tgtEl>
                                              <p:spTgt spid="37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6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67" presetID="12" presetClass="entr" presetSubtype="4" fill="hold" grpId="3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7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9" dur="500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70" dur="500"/>
                                            <p:tgtEl>
                                              <p:spTgt spid="3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1" presetID="27" presetClass="emph" presetSubtype="0" repeatCount="indefinite" fill="remove" grpId="0" nodeType="withEffect">
                                      <p:stCondLst>
                                        <p:cond delay="54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772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73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774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75" dur="100" autoRev="1" fill="remove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6" presetID="36" presetClass="path" presetSubtype="0" accel="38000" decel="62000" fill="hold" grpId="1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Motion origin="layout" path="M -4.72222E-6 -7.40741E-7 L -0.00034 -0.02755 L 0.00053 -0.10069 " pathEditMode="relative" rAng="0" ptsTypes="FFF">
                                          <p:cBhvr>
                                            <p:cTn id="777" dur="1800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50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8" presetID="6" presetClass="emph" presetSubtype="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779" dur="1000" fill="hold"/>
                                            <p:tgtEl>
                                              <p:spTgt spid="378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7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80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2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783" dur="25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4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85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86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787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88" dur="75" autoRev="1" fill="remove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9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1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792" dur="250" fill="hold"/>
                                            <p:tgtEl>
                                              <p:spTgt spid="3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3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794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795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796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797" dur="75" autoRev="1" fill="remove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8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7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0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801" dur="250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2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803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04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805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806" dur="75" autoRev="1" fill="remove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7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808" dur="45000" fill="hold"/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9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811" dur="350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2" presetID="1" presetClass="exit" presetSubtype="0" fill="hold" grpId="2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4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8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820" presetID="6" presetClass="emph" presetSubtype="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821" dur="200" fill="hold"/>
                                            <p:tgtEl>
                                              <p:spTgt spid="65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2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8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4" presetID="6" presetClass="emph" presetSubtype="0" decel="10000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825" dur="100" fill="hold"/>
                                            <p:tgtEl>
                                              <p:spTgt spid="6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27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8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0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1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3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4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836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7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8" fill="hold">
                          <p:stCondLst>
                            <p:cond delay="indefinite"/>
                          </p:stCondLst>
                          <p:childTnLst>
                            <p:par>
                              <p:cTn id="8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40" presetID="36" presetClass="path" presetSubtype="0" accel="63636" decel="3636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87 -1.11111E-6 L 0.00034 0.3956 " pathEditMode="relative" rAng="0" ptsTypes="AA">
                                          <p:cBhvr>
                                            <p:cTn id="841" dur="11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5" y="1976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4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42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4" dur="500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5" dur="5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6" presetID="36" presetClass="path" presetSubtype="0" accel="60000" decel="4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5.55556E-7 0.00023 L 0.65642 -0.00046 " pathEditMode="relative" rAng="0" ptsTypes="AA">
                                          <p:cBhvr>
                                            <p:cTn id="847" dur="25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2813" y="-4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4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48" presetID="12" presetClass="entr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0" dur="300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51" dur="30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2" presetID="36" presetClass="path" presetSubtype="0" accel="50000" decel="50000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Motion origin="layout" path="M 5E-6 -3.7037E-7 L 0.0007 -0.04838 L 0.00296 -0.0669 " pathEditMode="relative" rAng="0" ptsTypes="FAF">
                                          <p:cBhvr>
                                            <p:cTn id="853" dur="11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" y="-33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5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54" presetID="2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56" dur="750"/>
                                            <p:tgtEl>
                                              <p:spTgt spid="5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7" presetID="22" presetClass="exit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8" dur="7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9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0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8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2" dur="2000"/>
                                            <p:tgtEl>
                                              <p:spTgt spid="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3" presetID="22" presetClass="exit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864" dur="20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6" presetID="2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8" dur="50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9" presetID="22" presetClass="exit" presetSubtype="4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870" dur="4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1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2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4" dur="60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5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7" dur="6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8" presetID="22" presetClass="entr" presetSubtype="4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8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0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1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3" presetID="27" presetClass="emph" presetSubtype="0" repeatCount="indefinite" fill="remove" grpId="0" nodeType="withEffect">
                                      <p:stCondLst>
                                        <p:cond delay="2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884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85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886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887" dur="100" autoRev="1" fill="remove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8" presetID="36" presetClass="path" presetSubtype="0" accel="38200" decel="618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16667E-6 3.33333E-6 L -4.16667E-6 0.41967 L 0.48837 0.42014 L 0.66355 0.42014 L 0.66303 0.37453 L 0.64775 0.29838 " pathEditMode="relative" rAng="0" ptsTypes="FFAAAF">
                                          <p:cBhvr>
                                            <p:cTn id="889" dur="5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3177" y="20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0" presetID="6" presetClass="emph" presetSubtype="0" fill="hold" grpId="3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891" dur="1200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89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892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4" presetID="6" presetClass="emph" presetSubtype="0" repeatCount="indefinite" autoRev="1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95" dur="250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6" presetID="27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897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898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chemeClr val="bg1"/>
                                          </p:to>
                                        </p:animClr>
                                        <p:set>
                                          <p:cBhvr>
                                            <p:cTn id="899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00" dur="500" autoRev="1" fill="remove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1" presetID="12" presetClass="entr" presetSubtype="8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9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3" dur="700"/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04" dur="700"/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5" presetID="22" presetClass="entr" presetSubtype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9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07" dur="1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8" presetID="22" presetClass="entr" presetSubtype="8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9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0" dur="24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1" presetID="12" presetClass="entr" presetSubtype="4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9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3" dur="500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14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5" presetID="27" presetClass="emph" presetSubtype="0" repeatCount="indefinite" fill="remove" grpId="0" nodeType="withEffect">
                                      <p:stCondLst>
                                        <p:cond delay="52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916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17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918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19" dur="100" autoRev="1" fill="remove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0" presetID="36" presetClass="path" presetSubtype="0" accel="38500" decel="6150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Motion origin="layout" path="M 2.77778E-6 -2.59259E-6 L -0.00035 -0.03865 L -0.01476 -0.11481 " pathEditMode="relative" rAng="0" ptsTypes="FFF">
                                          <p:cBhvr>
                                            <p:cTn id="921" dur="20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47" y="-5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2" presetID="6" presetClass="emph" presetSubtype="0" decel="100000" fill="hold" grpId="2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923" dur="1000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2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24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6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27" dur="250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8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29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30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31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32" dur="75" autoRev="1" fill="remove"/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3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5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36" dur="250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7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38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39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40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41" dur="75" autoRev="1" fill="remove"/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2" presetID="1" presetClass="entr" presetSubtype="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set>
                                          <p:cBhvr>
                                            <p:cTn id="9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4" presetID="6" presetClass="emph" presetSubtype="0" repeatCount="indefinite" autoRev="1" fill="hold" grpId="2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Scale>
                                          <p:cBhvr>
                                            <p:cTn id="945" dur="250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6" presetID="27" presetClass="emph" presetSubtype="0" repeatCount="indefinite" fill="remove" grpId="0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947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48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CC"/>
                                          </p:to>
                                        </p:animClr>
                                        <p:set>
                                          <p:cBhvr>
                                            <p:cTn id="949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50" dur="75" autoRev="1" fill="remove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1" presetID="12" presetClass="entr" presetSubtype="4" fill="hold" grpId="3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9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3" dur="500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54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5" presetID="27" presetClass="emph" presetSubtype="0" repeatCount="indefinite" fill="remove" grpId="0" nodeType="withEffect">
                                      <p:stCondLst>
                                        <p:cond delay="57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956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957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009900"/>
                                          </p:to>
                                        </p:animClr>
                                        <p:set>
                                          <p:cBhvr>
                                            <p:cTn id="958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59" dur="100" autoRev="1" fill="remove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0" presetID="36" presetClass="path" presetSubtype="0" accel="38000" decel="62000" fill="hold" grpId="1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Motion origin="layout" path="M -3.61111E-6 -2.59259E-6 L 0.00018 -0.03865 L -0.01475 -0.11481 " pathEditMode="relative" rAng="0" ptsTypes="FFF">
                                          <p:cBhvr>
                                            <p:cTn id="961" dur="1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9" y="-574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2" presetID="6" presetClass="emph" presetSubtype="0" decel="100000" fill="hold" grpId="2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Scale>
                                          <p:cBhvr>
                                            <p:cTn id="963" dur="1000" fill="hold"/>
                                            <p:tgtEl>
                                              <p:spTgt spid="542"/>
                                            </p:tgtEl>
                                          </p:cBhvr>
                                          <p:by x="25000" y="2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962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964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965" dur="1731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66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968" dur="220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9" presetID="1" presetClass="exit" presetSubtype="0" fill="hold" grpId="2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1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5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77" presetID="6" presetClass="emph" presetSubtype="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978" dur="200" fill="hold"/>
                                            <p:tgtEl>
                                              <p:spTgt spid="6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9" presetID="1" presetClass="entr" presetSubtype="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9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1" presetID="6" presetClass="emph" presetSubtype="0" decel="100000" autoRev="1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982" dur="100" fill="hold"/>
                                            <p:tgtEl>
                                              <p:spTgt spid="66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3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84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5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6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87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8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9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0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1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3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95" fill="hold">
                          <p:stCondLst>
                            <p:cond delay="indefinite"/>
                          </p:stCondLst>
                          <p:childTnLst>
                            <p:par>
                              <p:cTn id="9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7" presetID="26" presetClass="emph" presetSubtype="0" repeatCount="indefinite" fill="hold" grpId="3" nodeType="click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998" dur="6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9" dur="3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0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2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Scale>
                                          <p:cBhvr>
                                            <p:cTn id="1003" dur="250" fill="hold"/>
                                            <p:tgtEl>
                                              <p:spTgt spid="4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05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06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07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08" dur="500" autoRev="1" fill="remove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9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1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12" dur="250" fill="hold"/>
                                            <p:tgtEl>
                                              <p:spTgt spid="4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14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15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16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17" dur="500" autoRev="1" fill="remove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8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0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21" dur="250" fill="hold"/>
                                            <p:tgtEl>
                                              <p:spTgt spid="53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23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24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25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26" dur="500" autoRev="1" fill="remove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7" presetID="1" presetClass="entr" presetSubtype="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9" presetID="6" presetClass="emph" presetSubtype="0" repeatCount="indefinite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030" dur="250" fill="hold"/>
                                            <p:tgtEl>
                                              <p:spTgt spid="54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27" presetClass="emph" presetSubtype="0" repeatCount="indefinite" fill="remove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032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33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0000"/>
                                          </p:to>
                                        </p:animClr>
                                        <p:set>
                                          <p:cBhvr>
                                            <p:cTn id="1034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35" dur="500" autoRev="1" fill="remove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8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0" presetID="27" presetClass="emph" presetSubtype="0" repeatCount="indefinite" fill="remove" grpId="2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51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52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53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54" dur="150" autoRev="1" fill="remove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5" presetID="50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1.66667E-6 -3.33333E-6 L 0.02535 -0.00069 L 0.11615 -0.00023 " pathEditMode="relative" rAng="0" ptsTypes="FAF">
                                          <p:cBhvr>
                                            <p:cTn id="1056" dur="1000" fill="hold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9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7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9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60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61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62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3" dur="150" autoRev="1" fill="remove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4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065" dur="1000" fill="hold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6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8" dur="100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9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1" dur="50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2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4" dur="50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5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7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3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5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1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092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093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094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95" dur="150" autoRev="1" fill="remove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6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097" dur="10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0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1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3" dur="500"/>
                                            <p:tgtEl>
                                              <p:spTgt spid="5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2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4" presetID="27" presetClass="emph" presetSubtype="0" repeatCount="indefinite" fill="remove" grpId="2" nodeType="withEffect">
                                      <p:stCondLst>
                                        <p:cond delay="5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Clr clrSpc="rgb" dir="cw">
                                          <p:cBhvr override="childStyle">
                                            <p:cTn id="1115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116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5B5B"/>
                                          </p:to>
                                        </p:animClr>
                                        <p:set>
                                          <p:cBhvr>
                                            <p:cTn id="1117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18" dur="150" autoRev="1" fill="remove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9" presetID="57" presetClass="path" presetSubtype="0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5E-6 -1.48148E-6 C 5E-6 0.00023 5E-6 -0.02106 5E-6 -0.05787 L 0.0441 -0.05741 " pathEditMode="relative" rAng="0" ptsTypes="fFf">
                                          <p:cBhvr>
                                            <p:cTn id="1120" dur="10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05" y="-28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3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4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6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7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9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0" dur="100" fill="hold"/>
                                            <p:tgtEl>
                                              <p:spTgt spid="6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1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3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4" dur="100" fill="hold"/>
                                            <p:tgtEl>
                                              <p:spTgt spid="67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5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7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38" dur="1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1" presetID="6" presetClass="emph" presetSubtype="0" de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142" dur="1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3" presetID="8" presetClass="emph" presetSubtype="0" accel="8421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44" dur="28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5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47" dur="3900"/>
                                            <p:tgtEl>
                                              <p:spTgt spid="6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8" presetID="1" presetClass="exit" presetSubtype="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2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4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156" presetID="6" presetClass="emph" presetSubtype="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157" dur="200" fill="hold"/>
                                            <p:tgtEl>
                                              <p:spTgt spid="67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8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0" presetID="6" presetClass="emph" presetSubtype="0" decel="100000" autoRev="1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1161" dur="100" fill="hold"/>
                                            <p:tgtEl>
                                              <p:spTgt spid="6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3" dur="10" tmFilter="0, 0; .2, .5; .8, .5; 1, 0"/>
                                            <p:tgtEl>
                                              <p:spTgt spid="7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" autoRev="1" fill="hold"/>
                                            <p:tgtEl>
                                              <p:spTgt spid="7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6" dur="10" tmFilter="0, 0; .2, .5; .8, .5; 1, 0"/>
                                            <p:tgtEl>
                                              <p:spTgt spid="7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7" dur="5" autoRev="1" fill="hold"/>
                                            <p:tgtEl>
                                              <p:spTgt spid="7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8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69" dur="10" tmFilter="0, 0; .2, .5; .8, .5; 1, 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0" dur="5" autoRev="1" fill="hold"/>
                                            <p:tgtEl>
                                              <p:spTgt spid="7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1" presetID="26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Effect transition="out" filter="fade">
                                          <p:cBhvr>
                                            <p:cTn id="1172" dur="10" tmFilter="0, 0; .2, .5; .8, .5; 1, 0"/>
                                            <p:tgtEl>
                                              <p:spTgt spid="7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3" dur="5" autoRev="1" fill="hold"/>
                                            <p:tgtEl>
                                              <p:spTgt spid="7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4" presetID="32" presetClass="emph" presetSubtype="0" fill="hold" grpId="8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5" dur="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6" dur="100" fill="hold">
                                              <p:stCondLst>
                                                <p:cond delay="1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7" dur="1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8" dur="1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0" presetID="8" presetClass="emph" presetSubtype="0" decel="47368" fill="hold" grpId="6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81" dur="57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2" presetID="1" presetClass="exit" presetSubtype="0" fill="hold" grpId="1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4" presetID="1" presetClass="entr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6" presetID="32" presetClass="emph" presetSubtype="0" repeatCount="3000" fill="hold" grpId="3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87" dur="1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8" dur="300" fill="hold">
                                              <p:stCondLst>
                                                <p:cond delay="3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9" dur="3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0" dur="3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1" dur="3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92" fill="hold">
                          <p:stCondLst>
                            <p:cond delay="indefinite"/>
                          </p:stCondLst>
                          <p:childTnLst>
                            <p:par>
                              <p:cTn id="11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94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8" presetID="8" presetClass="emph" presetSubtype="0" decel="100000" fill="hold" grpId="4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99" dur="131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0" presetID="1" presetClass="exit" presetSubtype="0" fill="hold" grpId="5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2" presetID="1" presetClass="entr" presetSubtype="0" fill="hold" grpId="3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4" presetID="32" presetClass="emph" presetSubtype="0" repeatCount="3000" fill="hold" grpId="4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5" dur="13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6" dur="260" fill="hold">
                                              <p:stCondLst>
                                                <p:cond delay="26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7" dur="260" fill="hold">
                                              <p:stCondLst>
                                                <p:cond delay="52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8" dur="260" fill="hold">
                                              <p:stCondLst>
                                                <p:cond delay="78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9" dur="260" fill="hold">
                                              <p:stCondLst>
                                                <p:cond delay="104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8" presetID="1" presetClass="exit" presetSubtype="0" fill="hold" grpId="5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0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6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8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0" presetID="1" presetClass="exit" presetSubtype="0" fill="hold" grpId="7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2" presetID="1" presetClass="exit" presetSubtype="0" fill="hold" grpId="7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4" presetID="1" presetClass="exit" presetSubtype="0" fill="hold" grpId="6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6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8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2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2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4" presetID="1" presetClass="exit" presetSubtype="0" fill="hold" grpId="4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0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6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97" dur="1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398" dur="1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9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0" dur="1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1" dur="10" fill="hold"/>
                                            <p:tgtEl>
                                              <p:spTgt spid="740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2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3" dur="1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4" dur="1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5" presetID="7" presetClass="emph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06" dur="1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stroke.color</p:attrName>
                                            </p:attrNameLst>
                                          </p:cBhvr>
                                          <p:to>
                                            <a:srgbClr val="006600"/>
                                          </p:to>
                                        </p:animClr>
                                        <p:set>
                                          <p:cBhvr>
                                            <p:cTn id="1407" dur="10" fill="hold"/>
                                            <p:tgtEl>
                                              <p:spTgt spid="714"/>
                                            </p:tgtEl>
                                            <p:attrNameLst>
                                              <p:attrName>stroke.on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8" presetID="1" presetClass="exit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2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4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6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4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2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0" grpId="0" animBg="1"/>
          <p:bldP spid="670" grpId="1" animBg="1"/>
          <p:bldP spid="622" grpId="0" animBg="1"/>
          <p:bldP spid="622" grpId="1" animBg="1"/>
          <p:bldP spid="626" grpId="0" animBg="1"/>
          <p:bldP spid="626" grpId="1" animBg="1"/>
          <p:bldP spid="653" grpId="0" animBg="1"/>
          <p:bldP spid="653" grpId="1" animBg="1"/>
          <p:bldP spid="659" grpId="0" animBg="1"/>
          <p:bldP spid="659" grpId="1" animBg="1"/>
          <p:bldP spid="529" grpId="0"/>
          <p:bldP spid="516" grpId="0" animBg="1"/>
          <p:bldP spid="787" grpId="0" animBg="1"/>
          <p:bldP spid="787" grpId="1" animBg="1"/>
          <p:bldP spid="787" grpId="2" animBg="1"/>
          <p:bldP spid="791" grpId="0"/>
          <p:bldP spid="791" grpId="1"/>
          <p:bldP spid="791" grpId="2"/>
          <p:bldP spid="791" grpId="3"/>
          <p:bldP spid="800" grpId="0" build="allAtOnce"/>
          <p:bldP spid="798" grpId="0" animBg="1"/>
          <p:bldP spid="798" grpId="1" animBg="1"/>
          <p:bldP spid="805" grpId="0" animBg="1"/>
          <p:bldP spid="816" grpId="0" animBg="1"/>
          <p:bldP spid="751" grpId="0" animBg="1"/>
          <p:bldP spid="751" grpId="1" animBg="1"/>
          <p:bldP spid="751" grpId="2" animBg="1"/>
          <p:bldP spid="751" grpId="3" animBg="1"/>
          <p:bldP spid="751" grpId="4" animBg="1"/>
          <p:bldP spid="751" grpId="5" animBg="1"/>
          <p:bldP spid="751" grpId="6" animBg="1"/>
          <p:bldP spid="369" grpId="0" animBg="1"/>
          <p:bldP spid="737" grpId="0" animBg="1"/>
          <p:bldP spid="737" grpId="1" animBg="1"/>
          <p:bldP spid="737" grpId="2" animBg="1"/>
          <p:bldP spid="738" grpId="0" animBg="1"/>
          <p:bldP spid="738" grpId="1" animBg="1"/>
          <p:bldP spid="738" grpId="2" animBg="1"/>
          <p:bldP spid="741" grpId="0" animBg="1"/>
          <p:bldP spid="741" grpId="1" animBg="1"/>
          <p:bldP spid="741" grpId="2" animBg="1"/>
          <p:bldP spid="741" grpId="3" animBg="1"/>
          <p:bldP spid="741" grpId="4" animBg="1"/>
          <p:bldP spid="741" grpId="5" animBg="1"/>
          <p:bldP spid="742" grpId="0" animBg="1"/>
          <p:bldP spid="742" grpId="1" animBg="1"/>
          <p:bldP spid="742" grpId="2" animBg="1"/>
          <p:bldP spid="742" grpId="3" animBg="1"/>
          <p:bldP spid="743" grpId="0" animBg="1"/>
          <p:bldP spid="743" grpId="1" animBg="1"/>
          <p:bldP spid="743" grpId="2" animBg="1"/>
          <p:bldP spid="744" grpId="0" animBg="1"/>
          <p:bldP spid="744" grpId="1" animBg="1"/>
          <p:bldP spid="744" grpId="2" animBg="1"/>
          <p:bldP spid="745" grpId="0" animBg="1"/>
          <p:bldP spid="745" grpId="1" animBg="1"/>
          <p:bldP spid="745" grpId="2" animBg="1"/>
          <p:bldP spid="747" grpId="0" animBg="1"/>
          <p:bldP spid="747" grpId="1" animBg="1"/>
          <p:bldP spid="747" grpId="2" animBg="1"/>
          <p:bldP spid="748" grpId="0" animBg="1"/>
          <p:bldP spid="748" grpId="1" animBg="1"/>
          <p:bldP spid="748" grpId="2" animBg="1"/>
          <p:bldP spid="748" grpId="3" animBg="1"/>
          <p:bldP spid="748" grpId="4" animBg="1"/>
          <p:bldP spid="748" grpId="5" animBg="1"/>
          <p:bldP spid="748" grpId="6" animBg="1"/>
          <p:bldP spid="749" grpId="0" animBg="1"/>
          <p:bldP spid="749" grpId="1" animBg="1"/>
          <p:bldP spid="749" grpId="2" animBg="1"/>
          <p:bldP spid="749" grpId="3" animBg="1"/>
          <p:bldP spid="749" grpId="4" animBg="1"/>
          <p:bldP spid="749" grpId="5" animBg="1"/>
          <p:bldP spid="749" grpId="6" animBg="1"/>
          <p:bldP spid="749" grpId="7" animBg="1"/>
          <p:bldP spid="750" grpId="0" animBg="1"/>
          <p:bldP spid="750" grpId="1" animBg="1"/>
          <p:bldP spid="750" grpId="2" animBg="1"/>
          <p:bldP spid="750" grpId="3" animBg="1"/>
          <p:bldP spid="752" grpId="0" animBg="1"/>
          <p:bldP spid="752" grpId="1" animBg="1"/>
          <p:bldP spid="752" grpId="2" animBg="1"/>
          <p:bldP spid="753" grpId="0" animBg="1"/>
          <p:bldP spid="753" grpId="1" animBg="1"/>
          <p:bldP spid="753" grpId="2" animBg="1"/>
          <p:bldP spid="753" grpId="3" animBg="1"/>
          <p:bldP spid="754" grpId="0" animBg="1"/>
          <p:bldP spid="754" grpId="1" animBg="1"/>
          <p:bldP spid="754" grpId="2" animBg="1"/>
          <p:bldP spid="755" grpId="0" animBg="1"/>
          <p:bldP spid="755" grpId="1" animBg="1"/>
          <p:bldP spid="755" grpId="2" animBg="1"/>
          <p:bldP spid="755" grpId="3" animBg="1"/>
          <p:bldP spid="755" grpId="4" animBg="1"/>
          <p:bldP spid="755" grpId="5" animBg="1"/>
          <p:bldP spid="755" grpId="6" animBg="1"/>
          <p:bldP spid="755" grpId="7" animBg="1"/>
          <p:bldP spid="756" grpId="0" animBg="1"/>
          <p:bldP spid="756" grpId="1" animBg="1"/>
          <p:bldP spid="756" grpId="2" animBg="1"/>
          <p:bldP spid="756" grpId="3" animBg="1"/>
          <p:bldP spid="756" grpId="4" animBg="1"/>
          <p:bldP spid="756" grpId="5" animBg="1"/>
          <p:bldP spid="756" grpId="6" animBg="1"/>
          <p:bldP spid="799" grpId="0" animBg="1"/>
          <p:bldP spid="799" grpId="1" animBg="1"/>
          <p:bldP spid="804" grpId="0" animBg="1"/>
          <p:bldP spid="804" grpId="1" animBg="1"/>
          <p:bldP spid="804" grpId="2" animBg="1"/>
          <p:bldP spid="804" grpId="3" animBg="1"/>
          <p:bldP spid="337" grpId="0" animBg="1"/>
          <p:bldP spid="337" grpId="1" animBg="1"/>
          <p:bldP spid="337" grpId="2" animBg="1"/>
          <p:bldP spid="337" grpId="3" animBg="1"/>
          <p:bldP spid="337" grpId="4" animBg="1"/>
          <p:bldP spid="1063" grpId="0" animBg="1"/>
          <p:bldP spid="1063" grpId="1" animBg="1"/>
          <p:bldP spid="1063" grpId="2" animBg="1"/>
          <p:bldP spid="746" grpId="0" animBg="1"/>
          <p:bldP spid="746" grpId="1" animBg="1"/>
          <p:bldP spid="746" grpId="2" animBg="1"/>
          <p:bldP spid="746" grpId="3" animBg="1"/>
          <p:bldP spid="582" grpId="0" animBg="1"/>
          <p:bldP spid="437" grpId="0"/>
          <p:bldP spid="437" grpId="1"/>
          <p:bldP spid="435" grpId="0" animBg="1"/>
          <p:bldP spid="435" grpId="1" animBg="1"/>
          <p:bldP spid="435" grpId="2" animBg="1"/>
          <p:bldP spid="435" grpId="3" animBg="1"/>
          <p:bldP spid="435" grpId="4" animBg="1"/>
          <p:bldP spid="435" grpId="6" animBg="1"/>
          <p:bldP spid="606" grpId="0" build="allAtOnce"/>
          <p:bldP spid="607" grpId="0" build="allAtOnce"/>
          <p:bldP spid="608" grpId="0" build="allAtOnce"/>
          <p:bldP spid="608" grpId="1" build="allAtOnce"/>
          <p:bldP spid="811" grpId="0" animBg="1"/>
          <p:bldP spid="812" grpId="0" animBg="1"/>
          <p:bldP spid="812" grpId="1" animBg="1"/>
          <p:bldP spid="812" grpId="2" animBg="1"/>
          <p:bldP spid="357" grpId="0" animBg="1"/>
          <p:bldP spid="357" grpId="1" animBg="1"/>
          <p:bldP spid="357" grpId="2" animBg="1"/>
          <p:bldP spid="372" grpId="0" animBg="1"/>
          <p:bldP spid="372" grpId="1" animBg="1"/>
          <p:bldP spid="372" grpId="2" animBg="1"/>
          <p:bldP spid="472" grpId="0" animBg="1"/>
          <p:bldP spid="472" grpId="1" animBg="1"/>
          <p:bldP spid="472" grpId="2" animBg="1"/>
          <p:bldP spid="474" grpId="0" animBg="1"/>
          <p:bldP spid="474" grpId="1" animBg="1"/>
          <p:bldP spid="474" grpId="2" animBg="1"/>
          <p:bldP spid="474" grpId="3" animBg="1"/>
          <p:bldP spid="621" grpId="0" animBg="1"/>
          <p:bldP spid="621" grpId="1" animBg="1"/>
          <p:bldP spid="621" grpId="2" animBg="1"/>
          <p:bldP spid="6" grpId="0"/>
          <p:bldP spid="6" grpId="1"/>
          <p:bldP spid="806" grpId="0" animBg="1"/>
          <p:bldP spid="827" grpId="0" animBg="1"/>
          <p:bldP spid="827" grpId="1" animBg="1"/>
          <p:bldP spid="827" grpId="2" animBg="1"/>
          <p:bldP spid="828" grpId="0" animBg="1"/>
          <p:bldP spid="828" grpId="1" animBg="1"/>
          <p:bldP spid="828" grpId="2" animBg="1"/>
          <p:bldP spid="1064" grpId="0" animBg="1"/>
          <p:bldP spid="1064" grpId="1" animBg="1"/>
          <p:bldP spid="1064" grpId="2" animBg="1"/>
          <p:bldP spid="359" grpId="0" animBg="1"/>
          <p:bldP spid="359" grpId="1" animBg="1"/>
          <p:bldP spid="359" grpId="2" animBg="1"/>
          <p:bldP spid="471" grpId="0" animBg="1"/>
          <p:bldP spid="471" grpId="1" animBg="1"/>
          <p:bldP spid="471" grpId="2" animBg="1"/>
          <p:bldP spid="473" grpId="0" animBg="1"/>
          <p:bldP spid="473" grpId="1" animBg="1"/>
          <p:bldP spid="473" grpId="2" animBg="1"/>
          <p:bldP spid="473" grpId="3" animBg="1"/>
          <p:bldP spid="617" grpId="0" animBg="1"/>
          <p:bldP spid="617" grpId="1" animBg="1"/>
          <p:bldP spid="617" grpId="2" animBg="1"/>
          <p:bldP spid="617" grpId="3" animBg="1"/>
          <p:bldP spid="361" grpId="0" animBg="1"/>
          <p:bldP spid="361" grpId="1" animBg="1"/>
          <p:bldP spid="361" grpId="2" animBg="1"/>
          <p:bldP spid="361" grpId="3" animBg="1"/>
          <p:bldP spid="589" grpId="0" animBg="1"/>
          <p:bldP spid="589" grpId="1" animBg="1"/>
          <p:bldP spid="589" grpId="2" animBg="1"/>
          <p:bldP spid="591" grpId="0" animBg="1"/>
          <p:bldP spid="591" grpId="1" animBg="1"/>
          <p:bldP spid="591" grpId="2" animBg="1"/>
          <p:bldP spid="807" grpId="0" animBg="1"/>
          <p:bldP spid="376" grpId="0" animBg="1"/>
          <p:bldP spid="376" grpId="1" animBg="1"/>
          <p:bldP spid="376" grpId="2" animBg="1"/>
          <p:bldP spid="619" grpId="0" animBg="1"/>
          <p:bldP spid="619" grpId="1" animBg="1"/>
          <p:bldP spid="619" grpId="2" animBg="1"/>
          <p:bldP spid="535" grpId="0" animBg="1"/>
          <p:bldP spid="535" grpId="1" animBg="1"/>
          <p:bldP spid="535" grpId="2" animBg="1"/>
          <p:bldP spid="535" grpId="3" animBg="1"/>
          <p:bldP spid="377" grpId="0" animBg="1"/>
          <p:bldP spid="377" grpId="1" animBg="1"/>
          <p:bldP spid="377" grpId="2" animBg="1"/>
          <p:bldP spid="377" grpId="3" animBg="1"/>
          <p:bldP spid="538" grpId="0" animBg="1"/>
          <p:bldP spid="538" grpId="1" animBg="1"/>
          <p:bldP spid="538" grpId="2" animBg="1"/>
          <p:bldP spid="810" grpId="0" animBg="1"/>
          <p:bldP spid="375" grpId="0" animBg="1"/>
          <p:bldP spid="375" grpId="1" animBg="1"/>
          <p:bldP spid="375" grpId="2" animBg="1"/>
          <p:bldP spid="620" grpId="0" animBg="1"/>
          <p:bldP spid="620" grpId="1" animBg="1"/>
          <p:bldP spid="620" grpId="2" animBg="1"/>
          <p:bldP spid="519" grpId="0" animBg="1"/>
          <p:bldP spid="519" grpId="1" animBg="1"/>
          <p:bldP spid="519" grpId="2" animBg="1"/>
          <p:bldP spid="519" grpId="3" animBg="1"/>
          <p:bldP spid="378" grpId="0" animBg="1"/>
          <p:bldP spid="378" grpId="1" animBg="1"/>
          <p:bldP spid="378" grpId="2" animBg="1"/>
          <p:bldP spid="378" grpId="3" animBg="1"/>
          <p:bldP spid="540" grpId="0" animBg="1"/>
          <p:bldP spid="540" grpId="1" animBg="1"/>
          <p:bldP spid="540" grpId="2" animBg="1"/>
          <p:bldP spid="610" grpId="0" animBg="1"/>
          <p:bldP spid="610" grpId="1" animBg="1"/>
          <p:bldP spid="610" grpId="2" animBg="1"/>
          <p:bldP spid="610" grpId="3" animBg="1"/>
          <p:bldP spid="542" grpId="0" animBg="1"/>
          <p:bldP spid="542" grpId="1" animBg="1"/>
          <p:bldP spid="542" grpId="2" animBg="1"/>
          <p:bldP spid="542" grpId="3" animBg="1"/>
          <p:bldP spid="627" grpId="0" animBg="1"/>
          <p:bldP spid="628" grpId="0" animBg="1"/>
          <p:bldP spid="631" grpId="0"/>
          <p:bldP spid="631" grpId="1"/>
          <p:bldP spid="634" grpId="0" animBg="1"/>
          <p:bldP spid="634" grpId="1" animBg="1"/>
          <p:bldP spid="650" grpId="0"/>
          <p:bldP spid="650" grpId="1"/>
          <p:bldP spid="654" grpId="0" animBg="1"/>
          <p:bldP spid="656" grpId="0" animBg="1"/>
          <p:bldP spid="656" grpId="1" animBg="1"/>
          <p:bldP spid="658" grpId="0"/>
          <p:bldP spid="658" grpId="1"/>
          <p:bldP spid="660" grpId="0" animBg="1"/>
          <p:bldP spid="661" grpId="0" animBg="1"/>
          <p:bldP spid="661" grpId="1" animBg="1"/>
          <p:bldP spid="664" grpId="0"/>
          <p:bldP spid="664" grpId="1"/>
          <p:bldP spid="666" grpId="0" animBg="1"/>
          <p:bldP spid="668" grpId="0" animBg="1"/>
          <p:bldP spid="671" grpId="0"/>
          <p:bldP spid="671" grpId="1"/>
          <p:bldP spid="672" grpId="0"/>
          <p:bldP spid="672" grpId="1"/>
          <p:bldP spid="672" grpId="2"/>
          <p:bldP spid="673" grpId="0"/>
          <p:bldP spid="673" grpId="1"/>
          <p:bldP spid="673" grpId="2"/>
          <p:bldP spid="674" grpId="0"/>
          <p:bldP spid="674" grpId="1"/>
          <p:bldP spid="674" grpId="2"/>
          <p:bldP spid="675" grpId="0"/>
          <p:bldP spid="675" grpId="1"/>
          <p:bldP spid="675" grpId="2"/>
          <p:bldP spid="612" grpId="0"/>
          <p:bldP spid="786" grpId="0" animBg="1"/>
          <p:bldP spid="786" grpId="1" animBg="1"/>
          <p:bldP spid="785" grpId="0" animBg="1"/>
          <p:bldP spid="785" grpId="1" animBg="1"/>
          <p:bldP spid="785" grpId="2" animBg="1"/>
          <p:bldP spid="785" grpId="3" animBg="1"/>
          <p:bldP spid="630" grpId="0"/>
          <p:bldP spid="632" grpId="0"/>
          <p:bldP spid="655" grpId="0"/>
          <p:bldP spid="665" grpId="0"/>
          <p:bldP spid="354" grpId="0" animBg="1"/>
          <p:bldP spid="354" grpId="1" animBg="1"/>
          <p:bldP spid="354" grpId="2" animBg="1"/>
          <p:bldP spid="354" grpId="3" animBg="1"/>
          <p:bldP spid="436" grpId="0" animBg="1"/>
          <p:bldP spid="436" grpId="1" animBg="1"/>
          <p:bldP spid="436" grpId="2" animBg="1"/>
          <p:bldP spid="436" grpId="3" animBg="1"/>
          <p:bldP spid="436" grpId="4" animBg="1"/>
          <p:bldP spid="436" grpId="5" animBg="1"/>
          <p:bldP spid="436" grpId="6" animBg="1"/>
          <p:bldP spid="436" grpId="8" animBg="1"/>
          <p:bldP spid="436" grpId="11" animBg="1"/>
          <p:bldP spid="676" grpId="2" animBg="1"/>
          <p:bldP spid="676" grpId="3" animBg="1"/>
          <p:bldP spid="676" grpId="4" animBg="1"/>
          <p:bldP spid="676" grpId="5" animBg="1"/>
          <p:bldP spid="470" grpId="0" animBg="1"/>
          <p:bldP spid="470" grpId="1" animBg="1"/>
          <p:bldP spid="470" grpId="2" animBg="1"/>
          <p:bldP spid="647" grpId="0" animBg="1"/>
          <p:bldP spid="647" grpId="1" animBg="1"/>
          <p:bldP spid="647" grpId="2" animBg="1"/>
          <p:bldP spid="648" grpId="0" animBg="1"/>
          <p:bldP spid="648" grpId="1" animBg="1"/>
          <p:bldP spid="648" grpId="2" animBg="1"/>
          <p:bldP spid="649" grpId="0" animBg="1"/>
          <p:bldP spid="649" grpId="1" animBg="1"/>
          <p:bldP spid="649" grpId="2" animBg="1"/>
          <p:bldP spid="657" grpId="0" animBg="1"/>
          <p:bldP spid="657" grpId="1" animBg="1"/>
          <p:bldP spid="657" grpId="2" animBg="1"/>
          <p:bldP spid="669" grpId="0" animBg="1"/>
          <p:bldP spid="663" grpId="0" animBg="1"/>
          <p:bldP spid="663" grpId="1" animBg="1"/>
          <p:bldP spid="663" grpId="2" animBg="1"/>
          <p:bldP spid="662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23" name="Straight Connector 622"/>
          <p:cNvCxnSpPr>
            <a:cxnSpLocks noChangeShapeType="1"/>
          </p:cNvCxnSpPr>
          <p:nvPr/>
        </p:nvCxnSpPr>
        <p:spPr bwMode="auto">
          <a:xfrm>
            <a:off x="625457" y="576000"/>
            <a:ext cx="1720800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Oval 4"/>
          <p:cNvSpPr>
            <a:spLocks noChangeAspect="1"/>
          </p:cNvSpPr>
          <p:nvPr/>
        </p:nvSpPr>
        <p:spPr>
          <a:xfrm>
            <a:off x="7243031" y="1611405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" name="Oval 3"/>
          <p:cNvSpPr>
            <a:spLocks noChangeAspect="1"/>
          </p:cNvSpPr>
          <p:nvPr/>
        </p:nvSpPr>
        <p:spPr>
          <a:xfrm>
            <a:off x="7861383" y="203966"/>
            <a:ext cx="90000" cy="900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876" name="Straight Connector 875"/>
          <p:cNvCxnSpPr/>
          <p:nvPr/>
        </p:nvCxnSpPr>
        <p:spPr>
          <a:xfrm>
            <a:off x="2440800" y="32256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Straight Connector 874"/>
          <p:cNvCxnSpPr>
            <a:stCxn id="715" idx="2"/>
            <a:endCxn id="715" idx="0"/>
          </p:cNvCxnSpPr>
          <p:nvPr/>
        </p:nvCxnSpPr>
        <p:spPr>
          <a:xfrm>
            <a:off x="3475087" y="43560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4" name="Straight Connector 623"/>
          <p:cNvCxnSpPr>
            <a:cxnSpLocks noChangeShapeType="1"/>
          </p:cNvCxnSpPr>
          <p:nvPr/>
        </p:nvCxnSpPr>
        <p:spPr bwMode="auto">
          <a:xfrm>
            <a:off x="630000" y="572400"/>
            <a:ext cx="0" cy="19080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3" name="Rounded Rectangle 632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solidFill>
            <a:schemeClr val="bg1"/>
          </a:solidFill>
          <a:ln w="57150">
            <a:noFill/>
          </a:ln>
          <a:effectLst>
            <a:innerShdw blurRad="127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9" name="Rounded Rectangle 718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2" name="Rounded Rectangle 651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7" name="Rounded Rectangle 696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solidFill>
            <a:schemeClr val="bg1"/>
          </a:solidFill>
          <a:ln w="15875">
            <a:noFill/>
          </a:ln>
          <a:effectLst>
            <a:innerShdw blurRad="381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5" name="Rounded Rectangle 634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solidFill>
            <a:schemeClr val="bg1"/>
          </a:solidFill>
          <a:ln w="0" cmpd="sng">
            <a:noFill/>
            <a:prstDash val="solid"/>
          </a:ln>
          <a:effectLst>
            <a:innerShdw blurRad="889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8" name="Rounded Rectangle 637"/>
          <p:cNvSpPr/>
          <p:nvPr/>
        </p:nvSpPr>
        <p:spPr>
          <a:xfrm>
            <a:off x="1933200" y="1512000"/>
            <a:ext cx="1422000" cy="2106000"/>
          </a:xfrm>
          <a:prstGeom prst="roundRect">
            <a:avLst/>
          </a:prstGeom>
          <a:noFill/>
          <a:ln w="15875" cmpd="sng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2" name="Rounded Rectangle 691"/>
          <p:cNvSpPr/>
          <p:nvPr/>
        </p:nvSpPr>
        <p:spPr>
          <a:xfrm>
            <a:off x="1584000" y="3024000"/>
            <a:ext cx="7380000" cy="1692000"/>
          </a:xfrm>
          <a:prstGeom prst="roundRect">
            <a:avLst>
              <a:gd name="adj" fmla="val 19372"/>
            </a:avLst>
          </a:prstGeom>
          <a:noFill/>
          <a:ln w="158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3" name="TextBox 4"/>
          <p:cNvSpPr txBox="1">
            <a:spLocks noChangeArrowheads="1"/>
          </p:cNvSpPr>
          <p:nvPr/>
        </p:nvSpPr>
        <p:spPr bwMode="auto">
          <a:xfrm>
            <a:off x="8019538" y="3080813"/>
            <a:ext cx="7921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6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2700000" algn="tl" rotWithShape="0">
                    <a:schemeClr val="bg1"/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2</a:t>
            </a:r>
            <a:endParaRPr lang="fi-FI" sz="1600" i="1" dirty="0">
              <a:solidFill>
                <a:schemeClr val="accent1">
                  <a:lumMod val="75000"/>
                </a:schemeClr>
              </a:solidFill>
              <a:effectLst>
                <a:outerShdw blurRad="38100" dist="25400" dir="2700000" algn="tl" rotWithShape="0">
                  <a:schemeClr val="bg1"/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705" name="Straight Connector 704"/>
          <p:cNvCxnSpPr/>
          <p:nvPr/>
        </p:nvCxnSpPr>
        <p:spPr>
          <a:xfrm>
            <a:off x="2439403" y="144000"/>
            <a:ext cx="120" cy="793476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" name="Rectangle 705"/>
          <p:cNvSpPr>
            <a:spLocks noChangeAspect="1"/>
          </p:cNvSpPr>
          <p:nvPr/>
        </p:nvSpPr>
        <p:spPr>
          <a:xfrm>
            <a:off x="2349403" y="488581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710" name="Group 709"/>
          <p:cNvGrpSpPr/>
          <p:nvPr/>
        </p:nvGrpSpPr>
        <p:grpSpPr>
          <a:xfrm>
            <a:off x="2277523" y="937476"/>
            <a:ext cx="324000" cy="528368"/>
            <a:chOff x="1355546" y="1111881"/>
            <a:chExt cx="324000" cy="528368"/>
          </a:xfrm>
        </p:grpSpPr>
        <p:sp>
          <p:nvSpPr>
            <p:cNvPr id="711" name="Flowchart: Connector 710"/>
            <p:cNvSpPr/>
            <p:nvPr/>
          </p:nvSpPr>
          <p:spPr>
            <a:xfrm>
              <a:off x="1355546" y="1111881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sp>
          <p:nvSpPr>
            <p:cNvPr id="712" name="Flowchart: Connector 711"/>
            <p:cNvSpPr/>
            <p:nvPr/>
          </p:nvSpPr>
          <p:spPr>
            <a:xfrm>
              <a:off x="1355546" y="1316249"/>
              <a:ext cx="324000" cy="324000"/>
            </a:xfrm>
            <a:prstGeom prst="flowChartConnector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721" name="Rectangle 720"/>
          <p:cNvSpPr>
            <a:spLocks noChangeAspect="1"/>
          </p:cNvSpPr>
          <p:nvPr/>
        </p:nvSpPr>
        <p:spPr>
          <a:xfrm>
            <a:off x="2349403" y="32256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0" name="Freeform 389"/>
          <p:cNvSpPr/>
          <p:nvPr/>
        </p:nvSpPr>
        <p:spPr>
          <a:xfrm>
            <a:off x="1206000" y="3718800"/>
            <a:ext cx="1544216" cy="733686"/>
          </a:xfrm>
          <a:custGeom>
            <a:avLst/>
            <a:gdLst>
              <a:gd name="connsiteX0" fmla="*/ 0 w 1354348"/>
              <a:gd name="connsiteY0" fmla="*/ 21688 h 826894"/>
              <a:gd name="connsiteX1" fmla="*/ 327804 w 1354348"/>
              <a:gd name="connsiteY1" fmla="*/ 56193 h 826894"/>
              <a:gd name="connsiteX2" fmla="*/ 431321 w 1354348"/>
              <a:gd name="connsiteY2" fmla="*/ 504767 h 826894"/>
              <a:gd name="connsiteX3" fmla="*/ 957532 w 1354348"/>
              <a:gd name="connsiteY3" fmla="*/ 823944 h 826894"/>
              <a:gd name="connsiteX4" fmla="*/ 1354348 w 1354348"/>
              <a:gd name="connsiteY4" fmla="*/ 668669 h 826894"/>
              <a:gd name="connsiteX0" fmla="*/ 0 w 1354348"/>
              <a:gd name="connsiteY0" fmla="*/ 834 h 806040"/>
              <a:gd name="connsiteX1" fmla="*/ 327804 w 1354348"/>
              <a:gd name="connsiteY1" fmla="*/ 518418 h 806040"/>
              <a:gd name="connsiteX2" fmla="*/ 431321 w 1354348"/>
              <a:gd name="connsiteY2" fmla="*/ 483913 h 806040"/>
              <a:gd name="connsiteX3" fmla="*/ 957532 w 1354348"/>
              <a:gd name="connsiteY3" fmla="*/ 803090 h 806040"/>
              <a:gd name="connsiteX4" fmla="*/ 1354348 w 1354348"/>
              <a:gd name="connsiteY4" fmla="*/ 647815 h 806040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431321 w 1354348"/>
              <a:gd name="connsiteY2" fmla="*/ 483079 h 805206"/>
              <a:gd name="connsiteX3" fmla="*/ 957532 w 1354348"/>
              <a:gd name="connsiteY3" fmla="*/ 802256 h 805206"/>
              <a:gd name="connsiteX4" fmla="*/ 1354348 w 1354348"/>
              <a:gd name="connsiteY4" fmla="*/ 646981 h 805206"/>
              <a:gd name="connsiteX0" fmla="*/ 0 w 1354348"/>
              <a:gd name="connsiteY0" fmla="*/ 0 h 805206"/>
              <a:gd name="connsiteX1" fmla="*/ 327804 w 1354348"/>
              <a:gd name="connsiteY1" fmla="*/ 517584 h 805206"/>
              <a:gd name="connsiteX2" fmla="*/ 957532 w 1354348"/>
              <a:gd name="connsiteY2" fmla="*/ 802256 h 805206"/>
              <a:gd name="connsiteX3" fmla="*/ 1354348 w 1354348"/>
              <a:gd name="connsiteY3" fmla="*/ 646981 h 805206"/>
              <a:gd name="connsiteX0" fmla="*/ 0 w 1354348"/>
              <a:gd name="connsiteY0" fmla="*/ 0 h 646981"/>
              <a:gd name="connsiteX1" fmla="*/ 327804 w 1354348"/>
              <a:gd name="connsiteY1" fmla="*/ 517584 h 646981"/>
              <a:gd name="connsiteX2" fmla="*/ 1354348 w 1354348"/>
              <a:gd name="connsiteY2" fmla="*/ 646981 h 646981"/>
              <a:gd name="connsiteX0" fmla="*/ 0 w 1362975"/>
              <a:gd name="connsiteY0" fmla="*/ 0 h 577970"/>
              <a:gd name="connsiteX1" fmla="*/ 327804 w 1362975"/>
              <a:gd name="connsiteY1" fmla="*/ 517584 h 577970"/>
              <a:gd name="connsiteX2" fmla="*/ 1362975 w 1362975"/>
              <a:gd name="connsiteY2" fmla="*/ 577970 h 577970"/>
              <a:gd name="connsiteX0" fmla="*/ 0 w 1362975"/>
              <a:gd name="connsiteY0" fmla="*/ 0 h 767319"/>
              <a:gd name="connsiteX1" fmla="*/ 327804 w 1362975"/>
              <a:gd name="connsiteY1" fmla="*/ 517584 h 767319"/>
              <a:gd name="connsiteX2" fmla="*/ 1362975 w 1362975"/>
              <a:gd name="connsiteY2" fmla="*/ 577970 h 767319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2975"/>
              <a:gd name="connsiteY0" fmla="*/ 0 h 577970"/>
              <a:gd name="connsiteX1" fmla="*/ 1362975 w 1362975"/>
              <a:gd name="connsiteY1" fmla="*/ 577970 h 577970"/>
              <a:gd name="connsiteX0" fmla="*/ 0 w 1363104"/>
              <a:gd name="connsiteY0" fmla="*/ 0 h 746599"/>
              <a:gd name="connsiteX1" fmla="*/ 1362975 w 1363104"/>
              <a:gd name="connsiteY1" fmla="*/ 577970 h 746599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104"/>
              <a:gd name="connsiteY0" fmla="*/ 0 h 753698"/>
              <a:gd name="connsiteX1" fmla="*/ 215660 w 1363104"/>
              <a:gd name="connsiteY1" fmla="*/ 215661 h 753698"/>
              <a:gd name="connsiteX2" fmla="*/ 1362975 w 1363104"/>
              <a:gd name="connsiteY2" fmla="*/ 577970 h 753698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68"/>
              <a:gd name="connsiteY0" fmla="*/ 0 h 771829"/>
              <a:gd name="connsiteX1" fmla="*/ 215660 w 1363068"/>
              <a:gd name="connsiteY1" fmla="*/ 215661 h 771829"/>
              <a:gd name="connsiteX2" fmla="*/ 1362975 w 1363068"/>
              <a:gd name="connsiteY2" fmla="*/ 577970 h 771829"/>
              <a:gd name="connsiteX0" fmla="*/ 0 w 1363086"/>
              <a:gd name="connsiteY0" fmla="*/ 0 h 799635"/>
              <a:gd name="connsiteX1" fmla="*/ 379562 w 1363086"/>
              <a:gd name="connsiteY1" fmla="*/ 301925 h 799635"/>
              <a:gd name="connsiteX2" fmla="*/ 1362975 w 1363086"/>
              <a:gd name="connsiteY2" fmla="*/ 577970 h 799635"/>
              <a:gd name="connsiteX0" fmla="*/ 0 w 1363087"/>
              <a:gd name="connsiteY0" fmla="*/ 0 h 799110"/>
              <a:gd name="connsiteX1" fmla="*/ 379562 w 1363087"/>
              <a:gd name="connsiteY1" fmla="*/ 301925 h 799110"/>
              <a:gd name="connsiteX2" fmla="*/ 1362975 w 1363087"/>
              <a:gd name="connsiteY2" fmla="*/ 577970 h 799110"/>
              <a:gd name="connsiteX0" fmla="*/ 0 w 1363114"/>
              <a:gd name="connsiteY0" fmla="*/ 0 h 791760"/>
              <a:gd name="connsiteX1" fmla="*/ 379562 w 1363114"/>
              <a:gd name="connsiteY1" fmla="*/ 301925 h 791760"/>
              <a:gd name="connsiteX2" fmla="*/ 1362975 w 1363114"/>
              <a:gd name="connsiteY2" fmla="*/ 577970 h 791760"/>
              <a:gd name="connsiteX0" fmla="*/ 0 w 1363104"/>
              <a:gd name="connsiteY0" fmla="*/ 0 h 765124"/>
              <a:gd name="connsiteX1" fmla="*/ 327803 w 1363104"/>
              <a:gd name="connsiteY1" fmla="*/ 215661 h 765124"/>
              <a:gd name="connsiteX2" fmla="*/ 1362975 w 1363104"/>
              <a:gd name="connsiteY2" fmla="*/ 577970 h 765124"/>
              <a:gd name="connsiteX0" fmla="*/ 0 w 1363118"/>
              <a:gd name="connsiteY0" fmla="*/ 0 h 754468"/>
              <a:gd name="connsiteX1" fmla="*/ 327803 w 1363118"/>
              <a:gd name="connsiteY1" fmla="*/ 215661 h 754468"/>
              <a:gd name="connsiteX2" fmla="*/ 1362975 w 1363118"/>
              <a:gd name="connsiteY2" fmla="*/ 577970 h 754468"/>
              <a:gd name="connsiteX0" fmla="*/ 0 w 1363175"/>
              <a:gd name="connsiteY0" fmla="*/ 0 h 784708"/>
              <a:gd name="connsiteX1" fmla="*/ 526210 w 1363175"/>
              <a:gd name="connsiteY1" fmla="*/ 319178 h 784708"/>
              <a:gd name="connsiteX2" fmla="*/ 1362975 w 1363175"/>
              <a:gd name="connsiteY2" fmla="*/ 577970 h 784708"/>
              <a:gd name="connsiteX0" fmla="*/ 0 w 1363136"/>
              <a:gd name="connsiteY0" fmla="*/ 0 h 787069"/>
              <a:gd name="connsiteX1" fmla="*/ 526210 w 1363136"/>
              <a:gd name="connsiteY1" fmla="*/ 319178 h 787069"/>
              <a:gd name="connsiteX2" fmla="*/ 1362975 w 1363136"/>
              <a:gd name="connsiteY2" fmla="*/ 577970 h 787069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8"/>
              <a:gd name="connsiteY0" fmla="*/ 0 h 686860"/>
              <a:gd name="connsiteX1" fmla="*/ 554785 w 1391708"/>
              <a:gd name="connsiteY1" fmla="*/ 300128 h 686860"/>
              <a:gd name="connsiteX2" fmla="*/ 1391550 w 1391708"/>
              <a:gd name="connsiteY2" fmla="*/ 558920 h 686860"/>
              <a:gd name="connsiteX0" fmla="*/ 0 w 1391700"/>
              <a:gd name="connsiteY0" fmla="*/ 0 h 698436"/>
              <a:gd name="connsiteX1" fmla="*/ 554785 w 1391700"/>
              <a:gd name="connsiteY1" fmla="*/ 300128 h 698436"/>
              <a:gd name="connsiteX2" fmla="*/ 1391550 w 1391700"/>
              <a:gd name="connsiteY2" fmla="*/ 558920 h 698436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21"/>
              <a:gd name="connsiteY0" fmla="*/ 0 h 702400"/>
              <a:gd name="connsiteX1" fmla="*/ 554785 w 1391721"/>
              <a:gd name="connsiteY1" fmla="*/ 300128 h 702400"/>
              <a:gd name="connsiteX2" fmla="*/ 1391550 w 1391721"/>
              <a:gd name="connsiteY2" fmla="*/ 558920 h 702400"/>
              <a:gd name="connsiteX0" fmla="*/ 0 w 1391715"/>
              <a:gd name="connsiteY0" fmla="*/ 0 h 738395"/>
              <a:gd name="connsiteX1" fmla="*/ 530973 w 1391715"/>
              <a:gd name="connsiteY1" fmla="*/ 452528 h 738395"/>
              <a:gd name="connsiteX2" fmla="*/ 1391550 w 1391715"/>
              <a:gd name="connsiteY2" fmla="*/ 558920 h 738395"/>
              <a:gd name="connsiteX0" fmla="*/ 0 w 1391709"/>
              <a:gd name="connsiteY0" fmla="*/ 0 h 763552"/>
              <a:gd name="connsiteX1" fmla="*/ 530973 w 1391709"/>
              <a:gd name="connsiteY1" fmla="*/ 452528 h 763552"/>
              <a:gd name="connsiteX2" fmla="*/ 1391550 w 1391709"/>
              <a:gd name="connsiteY2" fmla="*/ 558920 h 763552"/>
              <a:gd name="connsiteX0" fmla="*/ 0 w 1391668"/>
              <a:gd name="connsiteY0" fmla="*/ 0 h 756902"/>
              <a:gd name="connsiteX1" fmla="*/ 530973 w 1391668"/>
              <a:gd name="connsiteY1" fmla="*/ 452528 h 756902"/>
              <a:gd name="connsiteX2" fmla="*/ 1391550 w 1391668"/>
              <a:gd name="connsiteY2" fmla="*/ 558920 h 756902"/>
              <a:gd name="connsiteX0" fmla="*/ 0 w 1391648"/>
              <a:gd name="connsiteY0" fmla="*/ 0 h 769041"/>
              <a:gd name="connsiteX1" fmla="*/ 530973 w 1391648"/>
              <a:gd name="connsiteY1" fmla="*/ 452528 h 769041"/>
              <a:gd name="connsiteX2" fmla="*/ 1391550 w 1391648"/>
              <a:gd name="connsiteY2" fmla="*/ 558920 h 76904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  <a:gd name="connsiteX0" fmla="*/ 0 w 1391628"/>
              <a:gd name="connsiteY0" fmla="*/ 0 h 739561"/>
              <a:gd name="connsiteX1" fmla="*/ 530973 w 1391628"/>
              <a:gd name="connsiteY1" fmla="*/ 452528 h 739561"/>
              <a:gd name="connsiteX2" fmla="*/ 1391550 w 1391628"/>
              <a:gd name="connsiteY2" fmla="*/ 558920 h 73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1628" h="739561">
                <a:moveTo>
                  <a:pt x="0" y="0"/>
                </a:moveTo>
                <a:cubicBezTo>
                  <a:pt x="473048" y="31692"/>
                  <a:pt x="918173" y="254602"/>
                  <a:pt x="530973" y="452528"/>
                </a:cubicBezTo>
                <a:cubicBezTo>
                  <a:pt x="143773" y="650454"/>
                  <a:pt x="1403051" y="926980"/>
                  <a:pt x="1391550" y="55892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83" name="Group 482"/>
          <p:cNvGrpSpPr>
            <a:grpSpLocks noChangeAspect="1"/>
          </p:cNvGrpSpPr>
          <p:nvPr/>
        </p:nvGrpSpPr>
        <p:grpSpPr>
          <a:xfrm>
            <a:off x="3729600" y="5414400"/>
            <a:ext cx="165317" cy="376200"/>
            <a:chOff x="3967200" y="3206735"/>
            <a:chExt cx="174017" cy="396000"/>
          </a:xfrm>
        </p:grpSpPr>
        <p:sp>
          <p:nvSpPr>
            <p:cNvPr id="498" name="Freeform 49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99" name="Group 49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00" name="Group 49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07" name="Group 50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09" name="Freeform 50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10" name="Freeform 50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8" name="Freeform 50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01" name="Group 50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02" name="Group 50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05" name="Can 50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06" name="Can 50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03" name="Right Triangle 50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04" name="Right Triangle 50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539" name="TextBox 538"/>
          <p:cNvSpPr txBox="1"/>
          <p:nvPr/>
        </p:nvSpPr>
        <p:spPr>
          <a:xfrm rot="16200000">
            <a:off x="900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HSO1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41" name="Straight Arrow Connector 540"/>
          <p:cNvCxnSpPr>
            <a:cxnSpLocks noChangeShapeType="1"/>
          </p:cNvCxnSpPr>
          <p:nvPr/>
        </p:nvCxnSpPr>
        <p:spPr bwMode="auto">
          <a:xfrm>
            <a:off x="1093327" y="3816000"/>
            <a:ext cx="1" cy="2552041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43" name="Straight Arrow Connector 542"/>
          <p:cNvCxnSpPr>
            <a:cxnSpLocks noChangeShapeType="1"/>
          </p:cNvCxnSpPr>
          <p:nvPr/>
        </p:nvCxnSpPr>
        <p:spPr bwMode="auto">
          <a:xfrm flipH="1" flipV="1">
            <a:off x="1080000" y="6361200"/>
            <a:ext cx="57312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9" name="Straight Arrow Connector 578"/>
          <p:cNvCxnSpPr>
            <a:cxnSpLocks noChangeShapeType="1"/>
          </p:cNvCxnSpPr>
          <p:nvPr/>
        </p:nvCxnSpPr>
        <p:spPr bwMode="auto">
          <a:xfrm flipH="1" flipV="1">
            <a:off x="2772000" y="61920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1" name="Straight Arrow Connector 580"/>
          <p:cNvCxnSpPr>
            <a:cxnSpLocks noChangeShapeType="1"/>
          </p:cNvCxnSpPr>
          <p:nvPr/>
        </p:nvCxnSpPr>
        <p:spPr bwMode="auto">
          <a:xfrm flipV="1">
            <a:off x="4788000" y="6192000"/>
            <a:ext cx="1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7" name="TextBox 586"/>
          <p:cNvSpPr txBox="1"/>
          <p:nvPr/>
        </p:nvSpPr>
        <p:spPr>
          <a:xfrm rot="16200000">
            <a:off x="684000" y="3960000"/>
            <a:ext cx="24365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HSO2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593" name="Straight Arrow Connector 592"/>
          <p:cNvCxnSpPr>
            <a:cxnSpLocks noChangeShapeType="1"/>
          </p:cNvCxnSpPr>
          <p:nvPr/>
        </p:nvCxnSpPr>
        <p:spPr bwMode="auto">
          <a:xfrm flipV="1">
            <a:off x="4932000" y="6192000"/>
            <a:ext cx="1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9" name="Straight Arrow Connector 598"/>
          <p:cNvCxnSpPr>
            <a:cxnSpLocks noChangeShapeType="1"/>
          </p:cNvCxnSpPr>
          <p:nvPr/>
        </p:nvCxnSpPr>
        <p:spPr bwMode="auto">
          <a:xfrm flipH="1" flipV="1">
            <a:off x="29160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0" name="TextBox 599"/>
          <p:cNvSpPr txBox="1"/>
          <p:nvPr/>
        </p:nvSpPr>
        <p:spPr>
          <a:xfrm rot="16200000">
            <a:off x="522000" y="3996000"/>
            <a:ext cx="13465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  <a:scene3d>
              <a:camera prst="orthographicFront">
                <a:rot lat="0" lon="1200000" rev="0"/>
              </a:camera>
              <a:lightRig rig="threePt" dir="t"/>
            </a:scene3d>
          </a:bodyPr>
          <a:lstStyle/>
          <a:p>
            <a:r>
              <a:rPr lang="fi-FI" sz="7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BI2</a:t>
            </a:r>
            <a:endParaRPr lang="fi-FI" sz="700" b="1" i="1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602" name="Straight Arrow Connector 601"/>
          <p:cNvCxnSpPr>
            <a:cxnSpLocks noChangeShapeType="1"/>
          </p:cNvCxnSpPr>
          <p:nvPr/>
        </p:nvCxnSpPr>
        <p:spPr bwMode="auto">
          <a:xfrm flipH="1" flipV="1">
            <a:off x="673200" y="6656400"/>
            <a:ext cx="64188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3" name="Straight Arrow Connector 602"/>
          <p:cNvCxnSpPr>
            <a:cxnSpLocks noChangeShapeType="1"/>
          </p:cNvCxnSpPr>
          <p:nvPr/>
        </p:nvCxnSpPr>
        <p:spPr bwMode="auto">
          <a:xfrm flipV="1">
            <a:off x="669600" y="3816000"/>
            <a:ext cx="0" cy="2844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5" name="Straight Arrow Connector 604"/>
          <p:cNvCxnSpPr>
            <a:cxnSpLocks noChangeShapeType="1"/>
          </p:cNvCxnSpPr>
          <p:nvPr/>
        </p:nvCxnSpPr>
        <p:spPr bwMode="auto">
          <a:xfrm flipV="1">
            <a:off x="3060000" y="6174000"/>
            <a:ext cx="1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1" name="Straight Arrow Connector 610"/>
          <p:cNvCxnSpPr>
            <a:cxnSpLocks noChangeShapeType="1"/>
          </p:cNvCxnSpPr>
          <p:nvPr/>
        </p:nvCxnSpPr>
        <p:spPr bwMode="auto">
          <a:xfrm rot="10800000" flipH="1" flipV="1">
            <a:off x="5076000" y="6174000"/>
            <a:ext cx="0" cy="482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4" name="Straight Arrow Connector 613"/>
          <p:cNvCxnSpPr>
            <a:cxnSpLocks noChangeShapeType="1"/>
          </p:cNvCxnSpPr>
          <p:nvPr/>
        </p:nvCxnSpPr>
        <p:spPr bwMode="auto">
          <a:xfrm rot="10800000" flipH="1" flipV="1">
            <a:off x="7092000" y="6184800"/>
            <a:ext cx="0" cy="4788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8" name="TextBox 527"/>
          <p:cNvSpPr txBox="1"/>
          <p:nvPr/>
        </p:nvSpPr>
        <p:spPr>
          <a:xfrm>
            <a:off x="7177503" y="6012000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7" name="TextBox 526"/>
          <p:cNvSpPr txBox="1"/>
          <p:nvPr/>
        </p:nvSpPr>
        <p:spPr>
          <a:xfrm>
            <a:off x="5161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40" name="TextBox 4"/>
          <p:cNvSpPr txBox="1">
            <a:spLocks noChangeArrowheads="1"/>
          </p:cNvSpPr>
          <p:nvPr/>
        </p:nvSpPr>
        <p:spPr bwMode="auto">
          <a:xfrm rot="16200000">
            <a:off x="2844000" y="1851389"/>
            <a:ext cx="79216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1200" i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25400" dist="12700" algn="l" rotWithShape="0">
                    <a:schemeClr val="accent1">
                      <a:lumMod val="20000"/>
                      <a:lumOff val="80000"/>
                    </a:schemeClr>
                  </a:outerShdw>
                </a:effectLst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Zone 1</a:t>
            </a:r>
            <a:endParaRPr lang="fi-FI" sz="1200" i="1" dirty="0">
              <a:solidFill>
                <a:schemeClr val="accent1">
                  <a:lumMod val="75000"/>
                </a:schemeClr>
              </a:solidFill>
              <a:effectLst>
                <a:outerShdw blurRad="25400" dist="12700" algn="l" rotWithShape="0">
                  <a:schemeClr val="accent1">
                    <a:lumMod val="20000"/>
                    <a:lumOff val="80000"/>
                  </a:schemeClr>
                </a:outerShdw>
              </a:effectLst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29" name="Rounded Rectangle 628"/>
          <p:cNvSpPr>
            <a:spLocks noChangeAspect="1"/>
          </p:cNvSpPr>
          <p:nvPr/>
        </p:nvSpPr>
        <p:spPr>
          <a:xfrm>
            <a:off x="7300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8" name="Rounded Rectangle 717"/>
          <p:cNvSpPr>
            <a:spLocks noChangeAspect="1"/>
          </p:cNvSpPr>
          <p:nvPr/>
        </p:nvSpPr>
        <p:spPr>
          <a:xfrm>
            <a:off x="5284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1" name="Rounded Rectangle 650"/>
          <p:cNvSpPr>
            <a:spLocks noChangeAspect="1"/>
          </p:cNvSpPr>
          <p:nvPr/>
        </p:nvSpPr>
        <p:spPr>
          <a:xfrm>
            <a:off x="3268800" y="4194000"/>
            <a:ext cx="828000" cy="1728000"/>
          </a:xfrm>
          <a:prstGeom prst="roundRect">
            <a:avLst>
              <a:gd name="adj" fmla="val 7739"/>
            </a:avLst>
          </a:prstGeom>
          <a:noFill/>
          <a:ln w="15875">
            <a:solidFill>
              <a:schemeClr val="accent1"/>
            </a:solidFill>
          </a:ln>
          <a:effectLst>
            <a:innerShdw blurRad="635000">
              <a:schemeClr val="bg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0" name="TextBox 4"/>
          <p:cNvSpPr txBox="1">
            <a:spLocks noChangeArrowheads="1"/>
          </p:cNvSpPr>
          <p:nvPr/>
        </p:nvSpPr>
        <p:spPr bwMode="auto">
          <a:xfrm rot="16200000">
            <a:off x="5778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3-2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22" name="TextBox 4"/>
          <p:cNvSpPr txBox="1">
            <a:spLocks noChangeArrowheads="1"/>
          </p:cNvSpPr>
          <p:nvPr/>
        </p:nvSpPr>
        <p:spPr bwMode="auto">
          <a:xfrm rot="16200000">
            <a:off x="3762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3-1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3145503" y="58751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145503" y="6011999"/>
            <a:ext cx="945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i-FI" sz="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6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05" name="Freeform 404"/>
          <p:cNvSpPr/>
          <p:nvPr/>
        </p:nvSpPr>
        <p:spPr>
          <a:xfrm>
            <a:off x="3103200" y="5778000"/>
            <a:ext cx="719704" cy="244653"/>
          </a:xfrm>
          <a:custGeom>
            <a:avLst/>
            <a:gdLst>
              <a:gd name="connsiteX0" fmla="*/ 0 w 3131388"/>
              <a:gd name="connsiteY0" fmla="*/ 0 h 1540796"/>
              <a:gd name="connsiteX1" fmla="*/ 595222 w 3131388"/>
              <a:gd name="connsiteY1" fmla="*/ 1250830 h 1540796"/>
              <a:gd name="connsiteX2" fmla="*/ 1319841 w 3131388"/>
              <a:gd name="connsiteY2" fmla="*/ 345057 h 1540796"/>
              <a:gd name="connsiteX3" fmla="*/ 2725947 w 3131388"/>
              <a:gd name="connsiteY3" fmla="*/ 1518249 h 1540796"/>
              <a:gd name="connsiteX4" fmla="*/ 3131388 w 3131388"/>
              <a:gd name="connsiteY4" fmla="*/ 1147313 h 1540796"/>
              <a:gd name="connsiteX5" fmla="*/ 3131388 w 3131388"/>
              <a:gd name="connsiteY5" fmla="*/ 1147313 h 1540796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5" fmla="*/ 3217653 w 3217653"/>
              <a:gd name="connsiteY5" fmla="*/ 807358 h 4322462"/>
              <a:gd name="connsiteX0" fmla="*/ 0 w 3217653"/>
              <a:gd name="connsiteY0" fmla="*/ 4249298 h 4322462"/>
              <a:gd name="connsiteX1" fmla="*/ 681487 w 3217653"/>
              <a:gd name="connsiteY1" fmla="*/ 910875 h 4322462"/>
              <a:gd name="connsiteX2" fmla="*/ 1406106 w 3217653"/>
              <a:gd name="connsiteY2" fmla="*/ 5102 h 4322462"/>
              <a:gd name="connsiteX3" fmla="*/ 2812212 w 3217653"/>
              <a:gd name="connsiteY3" fmla="*/ 1178294 h 4322462"/>
              <a:gd name="connsiteX4" fmla="*/ 3217653 w 3217653"/>
              <a:gd name="connsiteY4" fmla="*/ 807358 h 4322462"/>
              <a:gd name="connsiteX0" fmla="*/ 0 w 2812212"/>
              <a:gd name="connsiteY0" fmla="*/ 4249298 h 4322462"/>
              <a:gd name="connsiteX1" fmla="*/ 681487 w 2812212"/>
              <a:gd name="connsiteY1" fmla="*/ 910875 h 4322462"/>
              <a:gd name="connsiteX2" fmla="*/ 1406106 w 2812212"/>
              <a:gd name="connsiteY2" fmla="*/ 5102 h 4322462"/>
              <a:gd name="connsiteX3" fmla="*/ 2812212 w 2812212"/>
              <a:gd name="connsiteY3" fmla="*/ 1178294 h 4322462"/>
              <a:gd name="connsiteX0" fmla="*/ 0 w 1406106"/>
              <a:gd name="connsiteY0" fmla="*/ 4249298 h 4322462"/>
              <a:gd name="connsiteX1" fmla="*/ 681487 w 1406106"/>
              <a:gd name="connsiteY1" fmla="*/ 910875 h 4322462"/>
              <a:gd name="connsiteX2" fmla="*/ 1406106 w 1406106"/>
              <a:gd name="connsiteY2" fmla="*/ 5102 h 4322462"/>
              <a:gd name="connsiteX0" fmla="*/ 0 w 681487"/>
              <a:gd name="connsiteY0" fmla="*/ 3338423 h 3411587"/>
              <a:gd name="connsiteX1" fmla="*/ 681487 w 681487"/>
              <a:gd name="connsiteY1" fmla="*/ 0 h 3411587"/>
              <a:gd name="connsiteX0" fmla="*/ 0 w 1035170"/>
              <a:gd name="connsiteY0" fmla="*/ 319178 h 668308"/>
              <a:gd name="connsiteX1" fmla="*/ 1035170 w 1035170"/>
              <a:gd name="connsiteY1" fmla="*/ 0 h 668308"/>
              <a:gd name="connsiteX0" fmla="*/ 0 w 680328"/>
              <a:gd name="connsiteY0" fmla="*/ 182700 h 585019"/>
              <a:gd name="connsiteX1" fmla="*/ 680328 w 680328"/>
              <a:gd name="connsiteY1" fmla="*/ 0 h 585019"/>
              <a:gd name="connsiteX0" fmla="*/ 0 w 706998"/>
              <a:gd name="connsiteY0" fmla="*/ 182700 h 585019"/>
              <a:gd name="connsiteX1" fmla="*/ 706998 w 706998"/>
              <a:gd name="connsiteY1" fmla="*/ 0 h 585019"/>
              <a:gd name="connsiteX0" fmla="*/ 0 w 706998"/>
              <a:gd name="connsiteY0" fmla="*/ 182700 h 392410"/>
              <a:gd name="connsiteX1" fmla="*/ 706998 w 706998"/>
              <a:gd name="connsiteY1" fmla="*/ 0 h 392410"/>
              <a:gd name="connsiteX0" fmla="*/ 0 w 751154"/>
              <a:gd name="connsiteY0" fmla="*/ 182700 h 306571"/>
              <a:gd name="connsiteX1" fmla="*/ 706998 w 751154"/>
              <a:gd name="connsiteY1" fmla="*/ 0 h 306571"/>
              <a:gd name="connsiteX0" fmla="*/ 0 w 717438"/>
              <a:gd name="connsiteY0" fmla="*/ 182700 h 277529"/>
              <a:gd name="connsiteX1" fmla="*/ 706998 w 717438"/>
              <a:gd name="connsiteY1" fmla="*/ 0 h 277529"/>
              <a:gd name="connsiteX0" fmla="*/ 0 w 728729"/>
              <a:gd name="connsiteY0" fmla="*/ 182700 h 277529"/>
              <a:gd name="connsiteX1" fmla="*/ 718428 w 728729"/>
              <a:gd name="connsiteY1" fmla="*/ 0 h 277529"/>
              <a:gd name="connsiteX0" fmla="*/ 0 w 719272"/>
              <a:gd name="connsiteY0" fmla="*/ 182700 h 262522"/>
              <a:gd name="connsiteX1" fmla="*/ 718428 w 719272"/>
              <a:gd name="connsiteY1" fmla="*/ 0 h 262522"/>
              <a:gd name="connsiteX0" fmla="*/ 0 w 719848"/>
              <a:gd name="connsiteY0" fmla="*/ 182700 h 188422"/>
              <a:gd name="connsiteX1" fmla="*/ 718428 w 719848"/>
              <a:gd name="connsiteY1" fmla="*/ 0 h 188422"/>
              <a:gd name="connsiteX0" fmla="*/ 0 w 719704"/>
              <a:gd name="connsiteY0" fmla="*/ 182700 h 244653"/>
              <a:gd name="connsiteX1" fmla="*/ 718428 w 719704"/>
              <a:gd name="connsiteY1" fmla="*/ 0 h 24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9704" h="244653">
                <a:moveTo>
                  <a:pt x="0" y="182700"/>
                </a:moveTo>
                <a:cubicBezTo>
                  <a:pt x="290494" y="211670"/>
                  <a:pt x="746967" y="379706"/>
                  <a:pt x="718428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6" name="Freeform 515"/>
          <p:cNvSpPr/>
          <p:nvPr/>
        </p:nvSpPr>
        <p:spPr>
          <a:xfrm>
            <a:off x="71172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23" name="Freeform 522"/>
          <p:cNvSpPr/>
          <p:nvPr/>
        </p:nvSpPr>
        <p:spPr>
          <a:xfrm>
            <a:off x="5104800" y="3704400"/>
            <a:ext cx="959878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88830 w 960523"/>
              <a:gd name="connsiteY3" fmla="*/ 284064 h 2447712"/>
              <a:gd name="connsiteX4" fmla="*/ 738529 w 960523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62136"/>
              <a:gd name="connsiteY0" fmla="*/ 2389632 h 2447712"/>
              <a:gd name="connsiteX1" fmla="*/ 916686 w 962136"/>
              <a:gd name="connsiteY1" fmla="*/ 2221993 h 2447712"/>
              <a:gd name="connsiteX2" fmla="*/ 724071 w 962136"/>
              <a:gd name="connsiteY2" fmla="*/ 809448 h 2447712"/>
              <a:gd name="connsiteX3" fmla="*/ 688830 w 962136"/>
              <a:gd name="connsiteY3" fmla="*/ 284064 h 2447712"/>
              <a:gd name="connsiteX4" fmla="*/ 738529 w 962136"/>
              <a:gd name="connsiteY4" fmla="*/ 0 h 2447712"/>
              <a:gd name="connsiteX0" fmla="*/ 0 w 959878"/>
              <a:gd name="connsiteY0" fmla="*/ 2389632 h 2447712"/>
              <a:gd name="connsiteX1" fmla="*/ 916686 w 959878"/>
              <a:gd name="connsiteY1" fmla="*/ 2221993 h 2447712"/>
              <a:gd name="connsiteX2" fmla="*/ 724071 w 959878"/>
              <a:gd name="connsiteY2" fmla="*/ 809448 h 2447712"/>
              <a:gd name="connsiteX3" fmla="*/ 688830 w 959878"/>
              <a:gd name="connsiteY3" fmla="*/ 284064 h 2447712"/>
              <a:gd name="connsiteX4" fmla="*/ 738529 w 959878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878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68448" y="1062770"/>
                  <a:pt x="724071" y="809448"/>
                </a:cubicBezTo>
                <a:cubicBezTo>
                  <a:pt x="732960" y="643891"/>
                  <a:pt x="590886" y="487211"/>
                  <a:pt x="688830" y="284064"/>
                </a:cubicBezTo>
                <a:cubicBezTo>
                  <a:pt x="786774" y="80917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442" name="Group 441"/>
          <p:cNvGrpSpPr>
            <a:grpSpLocks noChangeAspect="1"/>
          </p:cNvGrpSpPr>
          <p:nvPr/>
        </p:nvGrpSpPr>
        <p:grpSpPr>
          <a:xfrm>
            <a:off x="5749958" y="3506852"/>
            <a:ext cx="165317" cy="376200"/>
            <a:chOff x="3967200" y="3206735"/>
            <a:chExt cx="174017" cy="396000"/>
          </a:xfrm>
          <a:effectLst>
            <a:outerShdw dir="4800000" sx="101000" sy="101000" algn="t" rotWithShape="0">
              <a:schemeClr val="bg1"/>
            </a:outerShdw>
          </a:effectLst>
        </p:grpSpPr>
        <p:sp>
          <p:nvSpPr>
            <p:cNvPr id="443" name="Freeform 442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44" name="Group 443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45" name="Group 444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54" name="Freeform 453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5" name="Freeform 454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53" name="Freeform 452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46" name="Group 445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47" name="Group 44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50" name="Can 449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51" name="Can 450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48" name="Right Triangle 447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49" name="Right Triangle 448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1007" name="Group 1006"/>
          <p:cNvGrpSpPr>
            <a:grpSpLocks noChangeAspect="1"/>
          </p:cNvGrpSpPr>
          <p:nvPr/>
        </p:nvGrpSpPr>
        <p:grpSpPr>
          <a:xfrm>
            <a:off x="5684423" y="4273143"/>
            <a:ext cx="165317" cy="376200"/>
            <a:chOff x="3967200" y="3206735"/>
            <a:chExt cx="174017" cy="396000"/>
          </a:xfrm>
        </p:grpSpPr>
        <p:sp>
          <p:nvSpPr>
            <p:cNvPr id="1008" name="Freeform 10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09" name="Group 10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1010" name="Group 10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17" name="Group 10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19" name="Freeform 10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20" name="Freeform 10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8" name="Freeform 10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12" name="Group 10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15" name="Can 10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16" name="Can 10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13" name="Right Triangle 10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14" name="Right Triangle 10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713" name="Straight Arrow Connector 712"/>
          <p:cNvCxnSpPr/>
          <p:nvPr/>
        </p:nvCxnSpPr>
        <p:spPr>
          <a:xfrm>
            <a:off x="2440800" y="1763483"/>
            <a:ext cx="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Straight Connector 706"/>
          <p:cNvCxnSpPr/>
          <p:nvPr/>
        </p:nvCxnSpPr>
        <p:spPr>
          <a:xfrm flipH="1">
            <a:off x="3475087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5" name="Rectangle 714"/>
          <p:cNvSpPr>
            <a:spLocks noChangeAspect="1"/>
          </p:cNvSpPr>
          <p:nvPr/>
        </p:nvSpPr>
        <p:spPr>
          <a:xfrm flipV="1">
            <a:off x="3385087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4" name="Flowchart: Connector 783"/>
          <p:cNvSpPr/>
          <p:nvPr/>
        </p:nvSpPr>
        <p:spPr>
          <a:xfrm>
            <a:off x="2315439" y="2711664"/>
            <a:ext cx="252000" cy="162000"/>
          </a:xfrm>
          <a:prstGeom prst="flowChartConnector">
            <a:avLst/>
          </a:prstGeom>
          <a:noFill/>
          <a:ln w="22225">
            <a:solidFill>
              <a:schemeClr val="tx1">
                <a:lumMod val="65000"/>
                <a:lumOff val="35000"/>
              </a:schemeClr>
            </a:solidFill>
          </a:ln>
          <a:effectLst>
            <a:outerShdw blurRad="25400" dist="12700" dir="7200000" sx="101000" sy="101000" algn="ctr" rotWithShape="0">
              <a:schemeClr val="tx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788" name="Straight Arrow Connector 787"/>
          <p:cNvCxnSpPr/>
          <p:nvPr/>
        </p:nvCxnSpPr>
        <p:spPr>
          <a:xfrm flipH="1">
            <a:off x="1274400" y="2791557"/>
            <a:ext cx="1038809" cy="0"/>
          </a:xfrm>
          <a:prstGeom prst="straightConnector1">
            <a:avLst/>
          </a:prstGeom>
          <a:ln w="25400" cmpd="sng">
            <a:solidFill>
              <a:schemeClr val="tx1">
                <a:lumMod val="65000"/>
                <a:lumOff val="35000"/>
              </a:schemeClr>
            </a:solidFill>
            <a:prstDash val="solid"/>
            <a:headEnd type="none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/>
          <p:cNvCxnSpPr/>
          <p:nvPr/>
        </p:nvCxnSpPr>
        <p:spPr>
          <a:xfrm flipH="1">
            <a:off x="2441559" y="1465843"/>
            <a:ext cx="120" cy="900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Straight Arrow Connector 579"/>
          <p:cNvCxnSpPr>
            <a:cxnSpLocks noChangeShapeType="1"/>
          </p:cNvCxnSpPr>
          <p:nvPr/>
        </p:nvCxnSpPr>
        <p:spPr bwMode="auto">
          <a:xfrm flipV="1">
            <a:off x="6800400" y="6188400"/>
            <a:ext cx="0" cy="1800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2" name="Straight Arrow Connector 591"/>
          <p:cNvCxnSpPr>
            <a:cxnSpLocks noChangeShapeType="1"/>
          </p:cNvCxnSpPr>
          <p:nvPr/>
        </p:nvCxnSpPr>
        <p:spPr bwMode="auto">
          <a:xfrm flipV="1">
            <a:off x="6944400" y="6192000"/>
            <a:ext cx="0" cy="320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2" name="TextBox 4"/>
          <p:cNvSpPr txBox="1">
            <a:spLocks noChangeArrowheads="1"/>
          </p:cNvSpPr>
          <p:nvPr/>
        </p:nvSpPr>
        <p:spPr bwMode="auto">
          <a:xfrm rot="16200000">
            <a:off x="7794000" y="4968000"/>
            <a:ext cx="461665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1">
            <a:spAutoFit/>
            <a:scene3d>
              <a:camera prst="orthographicFront"/>
              <a:lightRig rig="threePt" dir="t"/>
            </a:scene3d>
            <a:sp3d extrusionH="57150">
              <a:bevelT w="25400" h="1270"/>
            </a:sp3d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fi-FI" sz="90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Z</a:t>
            </a:r>
            <a:r>
              <a:rPr lang="fi-FI" sz="900" b="0" i="1" dirty="0" smtClean="0">
                <a:solidFill>
                  <a:schemeClr val="accent1">
                    <a:lumMod val="7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one 3-3</a:t>
            </a:r>
            <a:endParaRPr lang="fi-FI" sz="900" b="0" i="1" dirty="0">
              <a:solidFill>
                <a:schemeClr val="accent1">
                  <a:lumMod val="7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07" name="Group 406"/>
          <p:cNvGrpSpPr>
            <a:grpSpLocks noChangeAspect="1"/>
          </p:cNvGrpSpPr>
          <p:nvPr/>
        </p:nvGrpSpPr>
        <p:grpSpPr>
          <a:xfrm>
            <a:off x="7766722" y="3486464"/>
            <a:ext cx="165317" cy="376200"/>
            <a:chOff x="3967200" y="3206735"/>
            <a:chExt cx="174017" cy="396000"/>
          </a:xfrm>
        </p:grpSpPr>
        <p:sp>
          <p:nvSpPr>
            <p:cNvPr id="408" name="Freeform 40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09" name="Group 40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10" name="Group 40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17" name="Group 41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19" name="Freeform 41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20" name="Freeform 41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8" name="Freeform 41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11" name="Group 41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12" name="Group 41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15" name="Can 41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16" name="Can 41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13" name="Right Triangle 41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14" name="Right Triangle 41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596" name="Straight Connector 595"/>
          <p:cNvCxnSpPr>
            <a:cxnSpLocks noChangeShapeType="1"/>
          </p:cNvCxnSpPr>
          <p:nvPr/>
        </p:nvCxnSpPr>
        <p:spPr bwMode="auto">
          <a:xfrm>
            <a:off x="1270800" y="3315600"/>
            <a:ext cx="1079735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5" name="Straight Connector 474"/>
          <p:cNvCxnSpPr>
            <a:cxnSpLocks noChangeShapeType="1"/>
          </p:cNvCxnSpPr>
          <p:nvPr/>
        </p:nvCxnSpPr>
        <p:spPr bwMode="auto">
          <a:xfrm>
            <a:off x="6944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6" name="Straight Connector 475"/>
          <p:cNvCxnSpPr>
            <a:cxnSpLocks noChangeShapeType="1"/>
          </p:cNvCxnSpPr>
          <p:nvPr/>
        </p:nvCxnSpPr>
        <p:spPr bwMode="auto">
          <a:xfrm>
            <a:off x="6940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88" name="Straight Connector 587"/>
          <p:cNvCxnSpPr>
            <a:cxnSpLocks noChangeShapeType="1"/>
          </p:cNvCxnSpPr>
          <p:nvPr/>
        </p:nvCxnSpPr>
        <p:spPr bwMode="auto">
          <a:xfrm>
            <a:off x="630000" y="572400"/>
            <a:ext cx="0" cy="183600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0" name="Straight Connector 589"/>
          <p:cNvCxnSpPr>
            <a:cxnSpLocks noChangeShapeType="1"/>
          </p:cNvCxnSpPr>
          <p:nvPr/>
        </p:nvCxnSpPr>
        <p:spPr bwMode="auto">
          <a:xfrm>
            <a:off x="619200" y="576000"/>
            <a:ext cx="1728000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4" name="Straight Connector 593"/>
          <p:cNvCxnSpPr>
            <a:cxnSpLocks noChangeShapeType="1"/>
          </p:cNvCxnSpPr>
          <p:nvPr/>
        </p:nvCxnSpPr>
        <p:spPr bwMode="auto">
          <a:xfrm>
            <a:off x="630000" y="572400"/>
            <a:ext cx="0" cy="183600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95" name="Straight Connector 594"/>
          <p:cNvCxnSpPr>
            <a:cxnSpLocks noChangeShapeType="1"/>
          </p:cNvCxnSpPr>
          <p:nvPr/>
        </p:nvCxnSpPr>
        <p:spPr bwMode="auto">
          <a:xfrm>
            <a:off x="619200" y="576000"/>
            <a:ext cx="1728000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6" name="Straight Arrow Connector 535"/>
          <p:cNvCxnSpPr>
            <a:cxnSpLocks noChangeShapeType="1"/>
          </p:cNvCxnSpPr>
          <p:nvPr/>
        </p:nvCxnSpPr>
        <p:spPr bwMode="auto">
          <a:xfrm>
            <a:off x="882000" y="3816000"/>
            <a:ext cx="1" cy="269640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7" name="Straight Arrow Connector 536"/>
          <p:cNvCxnSpPr>
            <a:cxnSpLocks noChangeShapeType="1"/>
          </p:cNvCxnSpPr>
          <p:nvPr/>
        </p:nvCxnSpPr>
        <p:spPr bwMode="auto">
          <a:xfrm flipH="1" flipV="1">
            <a:off x="867600" y="6505200"/>
            <a:ext cx="6084000" cy="0"/>
          </a:xfrm>
          <a:prstGeom prst="straightConnector1">
            <a:avLst/>
          </a:prstGeom>
          <a:noFill/>
          <a:ln w="22225" cmpd="sng" algn="ctr">
            <a:solidFill>
              <a:srgbClr val="595959"/>
            </a:solidFill>
            <a:round/>
            <a:headEnd type="none" w="sm" len="sm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7" name="Straight Connector 476"/>
          <p:cNvCxnSpPr>
            <a:cxnSpLocks noChangeShapeType="1"/>
          </p:cNvCxnSpPr>
          <p:nvPr/>
        </p:nvCxnSpPr>
        <p:spPr bwMode="auto">
          <a:xfrm>
            <a:off x="4927808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8" name="Straight Connector 477"/>
          <p:cNvCxnSpPr>
            <a:cxnSpLocks noChangeShapeType="1"/>
          </p:cNvCxnSpPr>
          <p:nvPr/>
        </p:nvCxnSpPr>
        <p:spPr bwMode="auto">
          <a:xfrm>
            <a:off x="4924800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0" name="Straight Connector 519"/>
          <p:cNvCxnSpPr>
            <a:cxnSpLocks noChangeShapeType="1"/>
          </p:cNvCxnSpPr>
          <p:nvPr/>
        </p:nvCxnSpPr>
        <p:spPr bwMode="auto">
          <a:xfrm>
            <a:off x="2912400" y="4446000"/>
            <a:ext cx="0" cy="47160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0" name="Straight Connector 529"/>
          <p:cNvCxnSpPr>
            <a:cxnSpLocks noChangeShapeType="1"/>
          </p:cNvCxnSpPr>
          <p:nvPr/>
        </p:nvCxnSpPr>
        <p:spPr bwMode="auto">
          <a:xfrm>
            <a:off x="2908062" y="4449600"/>
            <a:ext cx="474881" cy="0"/>
          </a:xfrm>
          <a:prstGeom prst="line">
            <a:avLst/>
          </a:prstGeom>
          <a:noFill/>
          <a:ln w="19050" algn="ctr">
            <a:solidFill>
              <a:srgbClr val="595959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" name="Straight Connector 2"/>
          <p:cNvCxnSpPr>
            <a:stCxn id="717" idx="2"/>
            <a:endCxn id="717" idx="0"/>
          </p:cNvCxnSpPr>
          <p:nvPr/>
        </p:nvCxnSpPr>
        <p:spPr>
          <a:xfrm>
            <a:off x="7509600" y="43560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Freeform 365"/>
          <p:cNvSpPr/>
          <p:nvPr/>
        </p:nvSpPr>
        <p:spPr>
          <a:xfrm>
            <a:off x="1218027" y="2339803"/>
            <a:ext cx="1619005" cy="72562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373" name="Freeform 372"/>
          <p:cNvSpPr/>
          <p:nvPr/>
        </p:nvSpPr>
        <p:spPr>
          <a:xfrm>
            <a:off x="1085007" y="3380400"/>
            <a:ext cx="1692594" cy="293734"/>
          </a:xfrm>
          <a:custGeom>
            <a:avLst/>
            <a:gdLst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5" fmla="*/ 1371303 w 1413887"/>
              <a:gd name="connsiteY5" fmla="*/ 1777 h 244427"/>
              <a:gd name="connsiteX0" fmla="*/ 25582 w 1413887"/>
              <a:gd name="connsiteY0" fmla="*/ 105294 h 244427"/>
              <a:gd name="connsiteX1" fmla="*/ 103220 w 1413887"/>
              <a:gd name="connsiteY1" fmla="*/ 105294 h 244427"/>
              <a:gd name="connsiteX2" fmla="*/ 853718 w 1413887"/>
              <a:gd name="connsiteY2" fmla="*/ 243316 h 244427"/>
              <a:gd name="connsiteX3" fmla="*/ 1379929 w 1413887"/>
              <a:gd name="connsiteY3" fmla="*/ 19030 h 244427"/>
              <a:gd name="connsiteX4" fmla="*/ 1362676 w 1413887"/>
              <a:gd name="connsiteY4" fmla="*/ 10403 h 244427"/>
              <a:gd name="connsiteX0" fmla="*/ 25582 w 1379929"/>
              <a:gd name="connsiteY0" fmla="*/ 86264 h 225397"/>
              <a:gd name="connsiteX1" fmla="*/ 103220 w 1379929"/>
              <a:gd name="connsiteY1" fmla="*/ 86264 h 225397"/>
              <a:gd name="connsiteX2" fmla="*/ 853718 w 1379929"/>
              <a:gd name="connsiteY2" fmla="*/ 224286 h 225397"/>
              <a:gd name="connsiteX3" fmla="*/ 1379929 w 1379929"/>
              <a:gd name="connsiteY3" fmla="*/ 0 h 225397"/>
              <a:gd name="connsiteX0" fmla="*/ 25582 w 1401361"/>
              <a:gd name="connsiteY0" fmla="*/ 198183 h 340987"/>
              <a:gd name="connsiteX1" fmla="*/ 103220 w 1401361"/>
              <a:gd name="connsiteY1" fmla="*/ 198183 h 340987"/>
              <a:gd name="connsiteX2" fmla="*/ 853718 w 1401361"/>
              <a:gd name="connsiteY2" fmla="*/ 336205 h 340987"/>
              <a:gd name="connsiteX3" fmla="*/ 1401361 w 1401361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5582 w 1403060"/>
              <a:gd name="connsiteY0" fmla="*/ 198183 h 340987"/>
              <a:gd name="connsiteX1" fmla="*/ 103220 w 1403060"/>
              <a:gd name="connsiteY1" fmla="*/ 198183 h 340987"/>
              <a:gd name="connsiteX2" fmla="*/ 853718 w 1403060"/>
              <a:gd name="connsiteY2" fmla="*/ 336205 h 340987"/>
              <a:gd name="connsiteX3" fmla="*/ 1401361 w 1403060"/>
              <a:gd name="connsiteY3" fmla="*/ 0 h 340987"/>
              <a:gd name="connsiteX0" fmla="*/ 28885 w 1406687"/>
              <a:gd name="connsiteY0" fmla="*/ 198183 h 364303"/>
              <a:gd name="connsiteX1" fmla="*/ 106523 w 1406687"/>
              <a:gd name="connsiteY1" fmla="*/ 198183 h 364303"/>
              <a:gd name="connsiteX2" fmla="*/ 918934 w 1406687"/>
              <a:gd name="connsiteY2" fmla="*/ 360018 h 364303"/>
              <a:gd name="connsiteX3" fmla="*/ 1404664 w 1406687"/>
              <a:gd name="connsiteY3" fmla="*/ 0 h 364303"/>
              <a:gd name="connsiteX0" fmla="*/ 28885 w 1408629"/>
              <a:gd name="connsiteY0" fmla="*/ 198183 h 360441"/>
              <a:gd name="connsiteX1" fmla="*/ 106523 w 1408629"/>
              <a:gd name="connsiteY1" fmla="*/ 198183 h 360441"/>
              <a:gd name="connsiteX2" fmla="*/ 918934 w 1408629"/>
              <a:gd name="connsiteY2" fmla="*/ 360018 h 360441"/>
              <a:gd name="connsiteX3" fmla="*/ 1404664 w 1408629"/>
              <a:gd name="connsiteY3" fmla="*/ 0 h 360441"/>
              <a:gd name="connsiteX0" fmla="*/ 28885 w 1394845"/>
              <a:gd name="connsiteY0" fmla="*/ 195802 h 361835"/>
              <a:gd name="connsiteX1" fmla="*/ 106523 w 1394845"/>
              <a:gd name="connsiteY1" fmla="*/ 195802 h 361835"/>
              <a:gd name="connsiteX2" fmla="*/ 918934 w 1394845"/>
              <a:gd name="connsiteY2" fmla="*/ 357637 h 361835"/>
              <a:gd name="connsiteX3" fmla="*/ 1392758 w 1394845"/>
              <a:gd name="connsiteY3" fmla="*/ 0 h 361835"/>
              <a:gd name="connsiteX0" fmla="*/ 28885 w 1414981"/>
              <a:gd name="connsiteY0" fmla="*/ 195802 h 361835"/>
              <a:gd name="connsiteX1" fmla="*/ 106523 w 1414981"/>
              <a:gd name="connsiteY1" fmla="*/ 195802 h 361835"/>
              <a:gd name="connsiteX2" fmla="*/ 918934 w 1414981"/>
              <a:gd name="connsiteY2" fmla="*/ 357637 h 361835"/>
              <a:gd name="connsiteX3" fmla="*/ 1392758 w 1414981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45"/>
              <a:gd name="connsiteY0" fmla="*/ 195802 h 361835"/>
              <a:gd name="connsiteX1" fmla="*/ 106523 w 1394545"/>
              <a:gd name="connsiteY1" fmla="*/ 195802 h 361835"/>
              <a:gd name="connsiteX2" fmla="*/ 918934 w 1394545"/>
              <a:gd name="connsiteY2" fmla="*/ 357637 h 361835"/>
              <a:gd name="connsiteX3" fmla="*/ 1392758 w 1394545"/>
              <a:gd name="connsiteY3" fmla="*/ 0 h 361835"/>
              <a:gd name="connsiteX0" fmla="*/ 28885 w 1394555"/>
              <a:gd name="connsiteY0" fmla="*/ 195802 h 360372"/>
              <a:gd name="connsiteX1" fmla="*/ 106523 w 1394555"/>
              <a:gd name="connsiteY1" fmla="*/ 195802 h 360372"/>
              <a:gd name="connsiteX2" fmla="*/ 918934 w 1394555"/>
              <a:gd name="connsiteY2" fmla="*/ 357637 h 360372"/>
              <a:gd name="connsiteX3" fmla="*/ 1392758 w 1394555"/>
              <a:gd name="connsiteY3" fmla="*/ 0 h 360372"/>
              <a:gd name="connsiteX0" fmla="*/ 28885 w 1394931"/>
              <a:gd name="connsiteY0" fmla="*/ 195802 h 364556"/>
              <a:gd name="connsiteX1" fmla="*/ 106523 w 1394931"/>
              <a:gd name="connsiteY1" fmla="*/ 195802 h 364556"/>
              <a:gd name="connsiteX2" fmla="*/ 918934 w 1394931"/>
              <a:gd name="connsiteY2" fmla="*/ 357637 h 364556"/>
              <a:gd name="connsiteX3" fmla="*/ 1392758 w 1394931"/>
              <a:gd name="connsiteY3" fmla="*/ 0 h 364556"/>
              <a:gd name="connsiteX0" fmla="*/ 28885 w 1394952"/>
              <a:gd name="connsiteY0" fmla="*/ 195802 h 358739"/>
              <a:gd name="connsiteX1" fmla="*/ 106523 w 1394952"/>
              <a:gd name="connsiteY1" fmla="*/ 195802 h 358739"/>
              <a:gd name="connsiteX2" fmla="*/ 918934 w 1394952"/>
              <a:gd name="connsiteY2" fmla="*/ 357637 h 358739"/>
              <a:gd name="connsiteX3" fmla="*/ 1392758 w 1394952"/>
              <a:gd name="connsiteY3" fmla="*/ 0 h 358739"/>
              <a:gd name="connsiteX0" fmla="*/ 28885 w 1394204"/>
              <a:gd name="connsiteY0" fmla="*/ 195802 h 360234"/>
              <a:gd name="connsiteX1" fmla="*/ 106523 w 1394204"/>
              <a:gd name="connsiteY1" fmla="*/ 195802 h 360234"/>
              <a:gd name="connsiteX2" fmla="*/ 918934 w 1394204"/>
              <a:gd name="connsiteY2" fmla="*/ 357637 h 360234"/>
              <a:gd name="connsiteX3" fmla="*/ 1392758 w 1394204"/>
              <a:gd name="connsiteY3" fmla="*/ 0 h 360234"/>
              <a:gd name="connsiteX0" fmla="*/ 58356 w 1422229"/>
              <a:gd name="connsiteY0" fmla="*/ 195802 h 208064"/>
              <a:gd name="connsiteX1" fmla="*/ 135994 w 1422229"/>
              <a:gd name="connsiteY1" fmla="*/ 195802 h 208064"/>
              <a:gd name="connsiteX2" fmla="*/ 1422229 w 1422229"/>
              <a:gd name="connsiteY2" fmla="*/ 0 h 208064"/>
              <a:gd name="connsiteX0" fmla="*/ 0 w 1286235"/>
              <a:gd name="connsiteY0" fmla="*/ 195802 h 195802"/>
              <a:gd name="connsiteX1" fmla="*/ 1286235 w 1286235"/>
              <a:gd name="connsiteY1" fmla="*/ 0 h 195802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19614"/>
              <a:gd name="connsiteX1" fmla="*/ 1386247 w 1386247"/>
              <a:gd name="connsiteY1" fmla="*/ 0 h 219614"/>
              <a:gd name="connsiteX0" fmla="*/ 0 w 1386247"/>
              <a:gd name="connsiteY0" fmla="*/ 219614 h 276508"/>
              <a:gd name="connsiteX1" fmla="*/ 1386247 w 1386247"/>
              <a:gd name="connsiteY1" fmla="*/ 0 h 276508"/>
              <a:gd name="connsiteX0" fmla="*/ 0 w 1386507"/>
              <a:gd name="connsiteY0" fmla="*/ 219614 h 379922"/>
              <a:gd name="connsiteX1" fmla="*/ 1386247 w 1386507"/>
              <a:gd name="connsiteY1" fmla="*/ 0 h 379922"/>
              <a:gd name="connsiteX0" fmla="*/ 0 w 1386501"/>
              <a:gd name="connsiteY0" fmla="*/ 219614 h 343772"/>
              <a:gd name="connsiteX1" fmla="*/ 1386247 w 1386501"/>
              <a:gd name="connsiteY1" fmla="*/ 0 h 343772"/>
              <a:gd name="connsiteX0" fmla="*/ 0 w 1386439"/>
              <a:gd name="connsiteY0" fmla="*/ 219614 h 308533"/>
              <a:gd name="connsiteX1" fmla="*/ 1386247 w 1386439"/>
              <a:gd name="connsiteY1" fmla="*/ 0 h 308533"/>
              <a:gd name="connsiteX0" fmla="*/ 0 w 1386247"/>
              <a:gd name="connsiteY0" fmla="*/ 219614 h 359543"/>
              <a:gd name="connsiteX1" fmla="*/ 1386247 w 1386247"/>
              <a:gd name="connsiteY1" fmla="*/ 0 h 359543"/>
              <a:gd name="connsiteX0" fmla="*/ 0 w 1390873"/>
              <a:gd name="connsiteY0" fmla="*/ 219614 h 378610"/>
              <a:gd name="connsiteX1" fmla="*/ 1386247 w 1390873"/>
              <a:gd name="connsiteY1" fmla="*/ 0 h 378610"/>
              <a:gd name="connsiteX0" fmla="*/ 0 w 1379013"/>
              <a:gd name="connsiteY0" fmla="*/ 224377 h 380443"/>
              <a:gd name="connsiteX1" fmla="*/ 1374340 w 1379013"/>
              <a:gd name="connsiteY1" fmla="*/ 0 h 380443"/>
              <a:gd name="connsiteX0" fmla="*/ 0 w 1388972"/>
              <a:gd name="connsiteY0" fmla="*/ 224377 h 380443"/>
              <a:gd name="connsiteX1" fmla="*/ 1374340 w 1388972"/>
              <a:gd name="connsiteY1" fmla="*/ 0 h 380443"/>
              <a:gd name="connsiteX0" fmla="*/ 0 w 1384924"/>
              <a:gd name="connsiteY0" fmla="*/ 224377 h 374420"/>
              <a:gd name="connsiteX1" fmla="*/ 1374340 w 1384924"/>
              <a:gd name="connsiteY1" fmla="*/ 0 h 374420"/>
              <a:gd name="connsiteX0" fmla="*/ 0 w 1380031"/>
              <a:gd name="connsiteY0" fmla="*/ 224377 h 375423"/>
              <a:gd name="connsiteX1" fmla="*/ 1374340 w 1380031"/>
              <a:gd name="connsiteY1" fmla="*/ 0 h 375423"/>
              <a:gd name="connsiteX0" fmla="*/ 0 w 1460869"/>
              <a:gd name="connsiteY0" fmla="*/ 224377 h 367416"/>
              <a:gd name="connsiteX1" fmla="*/ 1374340 w 1460869"/>
              <a:gd name="connsiteY1" fmla="*/ 0 h 367416"/>
              <a:gd name="connsiteX0" fmla="*/ 0 w 1425794"/>
              <a:gd name="connsiteY0" fmla="*/ 224377 h 353485"/>
              <a:gd name="connsiteX1" fmla="*/ 1374340 w 1425794"/>
              <a:gd name="connsiteY1" fmla="*/ 0 h 353485"/>
              <a:gd name="connsiteX0" fmla="*/ 0 w 1382036"/>
              <a:gd name="connsiteY0" fmla="*/ 236283 h 358362"/>
              <a:gd name="connsiteX1" fmla="*/ 1329097 w 1382036"/>
              <a:gd name="connsiteY1" fmla="*/ 0 h 358362"/>
              <a:gd name="connsiteX0" fmla="*/ 0 w 1455543"/>
              <a:gd name="connsiteY0" fmla="*/ 236283 h 388096"/>
              <a:gd name="connsiteX1" fmla="*/ 1329097 w 1455543"/>
              <a:gd name="connsiteY1" fmla="*/ 0 h 388096"/>
              <a:gd name="connsiteX0" fmla="*/ 0 w 1388377"/>
              <a:gd name="connsiteY0" fmla="*/ 236283 h 358362"/>
              <a:gd name="connsiteX1" fmla="*/ 1329097 w 1388377"/>
              <a:gd name="connsiteY1" fmla="*/ 0 h 358362"/>
              <a:gd name="connsiteX0" fmla="*/ 0 w 1424521"/>
              <a:gd name="connsiteY0" fmla="*/ 236283 h 374357"/>
              <a:gd name="connsiteX1" fmla="*/ 1329097 w 1424521"/>
              <a:gd name="connsiteY1" fmla="*/ 0 h 374357"/>
              <a:gd name="connsiteX0" fmla="*/ 0 w 1375815"/>
              <a:gd name="connsiteY0" fmla="*/ 236283 h 336976"/>
              <a:gd name="connsiteX1" fmla="*/ 1329097 w 1375815"/>
              <a:gd name="connsiteY1" fmla="*/ 0 h 336976"/>
              <a:gd name="connsiteX0" fmla="*/ 0 w 1418081"/>
              <a:gd name="connsiteY0" fmla="*/ 236283 h 330875"/>
              <a:gd name="connsiteX1" fmla="*/ 1329097 w 1418081"/>
              <a:gd name="connsiteY1" fmla="*/ 0 h 330875"/>
              <a:gd name="connsiteX0" fmla="*/ 0 w 1418754"/>
              <a:gd name="connsiteY0" fmla="*/ 236283 h 358564"/>
              <a:gd name="connsiteX1" fmla="*/ 1329097 w 1418754"/>
              <a:gd name="connsiteY1" fmla="*/ 0 h 358564"/>
              <a:gd name="connsiteX0" fmla="*/ 0 w 1376093"/>
              <a:gd name="connsiteY0" fmla="*/ 236283 h 320564"/>
              <a:gd name="connsiteX1" fmla="*/ 1329097 w 1376093"/>
              <a:gd name="connsiteY1" fmla="*/ 0 h 320564"/>
              <a:gd name="connsiteX0" fmla="*/ 0 w 1389328"/>
              <a:gd name="connsiteY0" fmla="*/ 236283 h 334320"/>
              <a:gd name="connsiteX1" fmla="*/ 735176 w 1389328"/>
              <a:gd name="connsiteY1" fmla="*/ 298736 h 334320"/>
              <a:gd name="connsiteX2" fmla="*/ 1329097 w 1389328"/>
              <a:gd name="connsiteY2" fmla="*/ 0 h 334320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00129"/>
              <a:gd name="connsiteY0" fmla="*/ 236283 h 383881"/>
              <a:gd name="connsiteX1" fmla="*/ 735176 w 1400129"/>
              <a:gd name="connsiteY1" fmla="*/ 298736 h 383881"/>
              <a:gd name="connsiteX2" fmla="*/ 1329097 w 1400129"/>
              <a:gd name="connsiteY2" fmla="*/ 0 h 383881"/>
              <a:gd name="connsiteX0" fmla="*/ 0 w 1416266"/>
              <a:gd name="connsiteY0" fmla="*/ 171989 h 340452"/>
              <a:gd name="connsiteX1" fmla="*/ 735176 w 1416266"/>
              <a:gd name="connsiteY1" fmla="*/ 234442 h 340452"/>
              <a:gd name="connsiteX2" fmla="*/ 1350528 w 1416266"/>
              <a:gd name="connsiteY2" fmla="*/ 0 h 340452"/>
              <a:gd name="connsiteX0" fmla="*/ 0 w 1385654"/>
              <a:gd name="connsiteY0" fmla="*/ 171989 h 313298"/>
              <a:gd name="connsiteX1" fmla="*/ 735176 w 1385654"/>
              <a:gd name="connsiteY1" fmla="*/ 234442 h 313298"/>
              <a:gd name="connsiteX2" fmla="*/ 1350528 w 1385654"/>
              <a:gd name="connsiteY2" fmla="*/ 0 h 313298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415650"/>
              <a:gd name="connsiteY0" fmla="*/ 171989 h 347606"/>
              <a:gd name="connsiteX1" fmla="*/ 837569 w 1415650"/>
              <a:gd name="connsiteY1" fmla="*/ 279686 h 347606"/>
              <a:gd name="connsiteX2" fmla="*/ 1350528 w 1415650"/>
              <a:gd name="connsiteY2" fmla="*/ 0 h 347606"/>
              <a:gd name="connsiteX0" fmla="*/ 0 w 1389104"/>
              <a:gd name="connsiteY0" fmla="*/ 171989 h 337115"/>
              <a:gd name="connsiteX1" fmla="*/ 837569 w 1389104"/>
              <a:gd name="connsiteY1" fmla="*/ 279686 h 337115"/>
              <a:gd name="connsiteX2" fmla="*/ 1350528 w 1389104"/>
              <a:gd name="connsiteY2" fmla="*/ 0 h 337115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07070"/>
              <a:gd name="connsiteY0" fmla="*/ 169607 h 335239"/>
              <a:gd name="connsiteX1" fmla="*/ 837569 w 1407070"/>
              <a:gd name="connsiteY1" fmla="*/ 277304 h 335239"/>
              <a:gd name="connsiteX2" fmla="*/ 1374341 w 1407070"/>
              <a:gd name="connsiteY2" fmla="*/ 0 h 335239"/>
              <a:gd name="connsiteX0" fmla="*/ 0 w 1450356"/>
              <a:gd name="connsiteY0" fmla="*/ 169607 h 346619"/>
              <a:gd name="connsiteX1" fmla="*/ 837569 w 1450356"/>
              <a:gd name="connsiteY1" fmla="*/ 277304 h 346619"/>
              <a:gd name="connsiteX2" fmla="*/ 1374341 w 1450356"/>
              <a:gd name="connsiteY2" fmla="*/ 0 h 346619"/>
              <a:gd name="connsiteX0" fmla="*/ 0 w 1389600"/>
              <a:gd name="connsiteY0" fmla="*/ 245807 h 361545"/>
              <a:gd name="connsiteX1" fmla="*/ 837569 w 1389600"/>
              <a:gd name="connsiteY1" fmla="*/ 353504 h 361545"/>
              <a:gd name="connsiteX2" fmla="*/ 1362434 w 1389600"/>
              <a:gd name="connsiteY2" fmla="*/ 0 h 361545"/>
              <a:gd name="connsiteX0" fmla="*/ 0 w 1373013"/>
              <a:gd name="connsiteY0" fmla="*/ 245807 h 396277"/>
              <a:gd name="connsiteX1" fmla="*/ 837569 w 1373013"/>
              <a:gd name="connsiteY1" fmla="*/ 353504 h 396277"/>
              <a:gd name="connsiteX2" fmla="*/ 1362434 w 1373013"/>
              <a:gd name="connsiteY2" fmla="*/ 0 h 396277"/>
              <a:gd name="connsiteX0" fmla="*/ 0 w 1383692"/>
              <a:gd name="connsiteY0" fmla="*/ 245807 h 425938"/>
              <a:gd name="connsiteX1" fmla="*/ 1066169 w 1383692"/>
              <a:gd name="connsiteY1" fmla="*/ 405892 h 425938"/>
              <a:gd name="connsiteX2" fmla="*/ 1362434 w 1383692"/>
              <a:gd name="connsiteY2" fmla="*/ 0 h 425938"/>
              <a:gd name="connsiteX0" fmla="*/ 0 w 1377704"/>
              <a:gd name="connsiteY0" fmla="*/ 245807 h 423937"/>
              <a:gd name="connsiteX1" fmla="*/ 1066169 w 1377704"/>
              <a:gd name="connsiteY1" fmla="*/ 405892 h 423937"/>
              <a:gd name="connsiteX2" fmla="*/ 1362434 w 1377704"/>
              <a:gd name="connsiteY2" fmla="*/ 0 h 423937"/>
              <a:gd name="connsiteX0" fmla="*/ 0 w 1362434"/>
              <a:gd name="connsiteY0" fmla="*/ 245807 h 245807"/>
              <a:gd name="connsiteX1" fmla="*/ 1362434 w 1362434"/>
              <a:gd name="connsiteY1" fmla="*/ 0 h 245807"/>
              <a:gd name="connsiteX0" fmla="*/ 0 w 1400534"/>
              <a:gd name="connsiteY0" fmla="*/ 243426 h 243426"/>
              <a:gd name="connsiteX1" fmla="*/ 1400534 w 1400534"/>
              <a:gd name="connsiteY1" fmla="*/ 0 h 243426"/>
              <a:gd name="connsiteX0" fmla="*/ 0 w 1403283"/>
              <a:gd name="connsiteY0" fmla="*/ 243426 h 350621"/>
              <a:gd name="connsiteX1" fmla="*/ 1400534 w 1403283"/>
              <a:gd name="connsiteY1" fmla="*/ 0 h 350621"/>
              <a:gd name="connsiteX0" fmla="*/ 0 w 1506408"/>
              <a:gd name="connsiteY0" fmla="*/ 243426 h 398788"/>
              <a:gd name="connsiteX1" fmla="*/ 1400534 w 1506408"/>
              <a:gd name="connsiteY1" fmla="*/ 0 h 398788"/>
              <a:gd name="connsiteX0" fmla="*/ 0 w 1412479"/>
              <a:gd name="connsiteY0" fmla="*/ 241045 h 397960"/>
              <a:gd name="connsiteX1" fmla="*/ 1300522 w 1412479"/>
              <a:gd name="connsiteY1" fmla="*/ 0 h 397960"/>
              <a:gd name="connsiteX0" fmla="*/ 0 w 1422837"/>
              <a:gd name="connsiteY0" fmla="*/ 241045 h 426911"/>
              <a:gd name="connsiteX1" fmla="*/ 1300522 w 1422837"/>
              <a:gd name="connsiteY1" fmla="*/ 0 h 426911"/>
              <a:gd name="connsiteX0" fmla="*/ 0 w 1447274"/>
              <a:gd name="connsiteY0" fmla="*/ 241045 h 426911"/>
              <a:gd name="connsiteX1" fmla="*/ 1326716 w 1447274"/>
              <a:gd name="connsiteY1" fmla="*/ 0 h 426911"/>
              <a:gd name="connsiteX0" fmla="*/ 0 w 1400421"/>
              <a:gd name="connsiteY0" fmla="*/ 241045 h 359952"/>
              <a:gd name="connsiteX1" fmla="*/ 1326716 w 1400421"/>
              <a:gd name="connsiteY1" fmla="*/ 0 h 359952"/>
              <a:gd name="connsiteX0" fmla="*/ 0 w 1403900"/>
              <a:gd name="connsiteY0" fmla="*/ 241045 h 350841"/>
              <a:gd name="connsiteX1" fmla="*/ 1370968 w 1403900"/>
              <a:gd name="connsiteY1" fmla="*/ 93945 h 350841"/>
              <a:gd name="connsiteX2" fmla="*/ 1326716 w 1403900"/>
              <a:gd name="connsiteY2" fmla="*/ 0 h 350841"/>
              <a:gd name="connsiteX0" fmla="*/ 0 w 1370968"/>
              <a:gd name="connsiteY0" fmla="*/ 241045 h 241045"/>
              <a:gd name="connsiteX1" fmla="*/ 1370968 w 1370968"/>
              <a:gd name="connsiteY1" fmla="*/ 93945 h 241045"/>
              <a:gd name="connsiteX2" fmla="*/ 1326716 w 1370968"/>
              <a:gd name="connsiteY2" fmla="*/ 0 h 241045"/>
              <a:gd name="connsiteX0" fmla="*/ 0 w 1404701"/>
              <a:gd name="connsiteY0" fmla="*/ 241045 h 377353"/>
              <a:gd name="connsiteX1" fmla="*/ 1370968 w 1404701"/>
              <a:gd name="connsiteY1" fmla="*/ 93945 h 377353"/>
              <a:gd name="connsiteX2" fmla="*/ 1326716 w 1404701"/>
              <a:gd name="connsiteY2" fmla="*/ 0 h 377353"/>
              <a:gd name="connsiteX0" fmla="*/ 0 w 1404701"/>
              <a:gd name="connsiteY0" fmla="*/ 248189 h 384497"/>
              <a:gd name="connsiteX1" fmla="*/ 1370968 w 1404701"/>
              <a:gd name="connsiteY1" fmla="*/ 101089 h 384497"/>
              <a:gd name="connsiteX2" fmla="*/ 1381485 w 1404701"/>
              <a:gd name="connsiteY2" fmla="*/ 0 h 384497"/>
              <a:gd name="connsiteX0" fmla="*/ 0 w 1386131"/>
              <a:gd name="connsiteY0" fmla="*/ 248189 h 389304"/>
              <a:gd name="connsiteX1" fmla="*/ 1351918 w 1386131"/>
              <a:gd name="connsiteY1" fmla="*/ 108233 h 389304"/>
              <a:gd name="connsiteX2" fmla="*/ 1381485 w 1386131"/>
              <a:gd name="connsiteY2" fmla="*/ 0 h 389304"/>
              <a:gd name="connsiteX0" fmla="*/ 0 w 1399072"/>
              <a:gd name="connsiteY0" fmla="*/ 248189 h 407056"/>
              <a:gd name="connsiteX1" fmla="*/ 1351918 w 1399072"/>
              <a:gd name="connsiteY1" fmla="*/ 108233 h 407056"/>
              <a:gd name="connsiteX2" fmla="*/ 1381485 w 1399072"/>
              <a:gd name="connsiteY2" fmla="*/ 0 h 407056"/>
              <a:gd name="connsiteX0" fmla="*/ 0 w 1418602"/>
              <a:gd name="connsiteY0" fmla="*/ 248189 h 391390"/>
              <a:gd name="connsiteX1" fmla="*/ 1351918 w 1418602"/>
              <a:gd name="connsiteY1" fmla="*/ 108233 h 391390"/>
              <a:gd name="connsiteX2" fmla="*/ 1381485 w 1418602"/>
              <a:gd name="connsiteY2" fmla="*/ 0 h 391390"/>
              <a:gd name="connsiteX0" fmla="*/ 0 w 1411765"/>
              <a:gd name="connsiteY0" fmla="*/ 248189 h 388178"/>
              <a:gd name="connsiteX1" fmla="*/ 1344774 w 1411765"/>
              <a:gd name="connsiteY1" fmla="*/ 103470 h 388178"/>
              <a:gd name="connsiteX2" fmla="*/ 1381485 w 1411765"/>
              <a:gd name="connsiteY2" fmla="*/ 0 h 388178"/>
              <a:gd name="connsiteX0" fmla="*/ 0 w 1411765"/>
              <a:gd name="connsiteY0" fmla="*/ 144719 h 284708"/>
              <a:gd name="connsiteX1" fmla="*/ 1344774 w 1411765"/>
              <a:gd name="connsiteY1" fmla="*/ 0 h 284708"/>
              <a:gd name="connsiteX0" fmla="*/ 0 w 1419338"/>
              <a:gd name="connsiteY0" fmla="*/ 144719 h 274631"/>
              <a:gd name="connsiteX1" fmla="*/ 1344774 w 1419338"/>
              <a:gd name="connsiteY1" fmla="*/ 0 h 274631"/>
              <a:gd name="connsiteX0" fmla="*/ 0 w 1419338"/>
              <a:gd name="connsiteY0" fmla="*/ 144719 h 296247"/>
              <a:gd name="connsiteX1" fmla="*/ 1344774 w 1419338"/>
              <a:gd name="connsiteY1" fmla="*/ 0 h 296247"/>
              <a:gd name="connsiteX0" fmla="*/ 0 w 1427683"/>
              <a:gd name="connsiteY0" fmla="*/ 147894 h 297360"/>
              <a:gd name="connsiteX1" fmla="*/ 1353581 w 1427683"/>
              <a:gd name="connsiteY1" fmla="*/ 0 h 297360"/>
              <a:gd name="connsiteX0" fmla="*/ 0 w 1419575"/>
              <a:gd name="connsiteY0" fmla="*/ 147894 h 297360"/>
              <a:gd name="connsiteX1" fmla="*/ 1353581 w 1419575"/>
              <a:gd name="connsiteY1" fmla="*/ 0 h 297360"/>
              <a:gd name="connsiteX0" fmla="*/ 0 w 1566395"/>
              <a:gd name="connsiteY0" fmla="*/ 147894 h 297360"/>
              <a:gd name="connsiteX1" fmla="*/ 1506240 w 1566395"/>
              <a:gd name="connsiteY1" fmla="*/ 0 h 297360"/>
              <a:gd name="connsiteX0" fmla="*/ 0 w 1572772"/>
              <a:gd name="connsiteY0" fmla="*/ 147894 h 293734"/>
              <a:gd name="connsiteX1" fmla="*/ 1506240 w 1572772"/>
              <a:gd name="connsiteY1" fmla="*/ 0 h 293734"/>
              <a:gd name="connsiteX0" fmla="*/ 0 w 1575099"/>
              <a:gd name="connsiteY0" fmla="*/ 147894 h 278971"/>
              <a:gd name="connsiteX1" fmla="*/ 1506240 w 1575099"/>
              <a:gd name="connsiteY1" fmla="*/ 0 h 278971"/>
              <a:gd name="connsiteX0" fmla="*/ 0 w 1565048"/>
              <a:gd name="connsiteY0" fmla="*/ 147894 h 293734"/>
              <a:gd name="connsiteX1" fmla="*/ 1506240 w 1565048"/>
              <a:gd name="connsiteY1" fmla="*/ 0 h 29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5048" h="293734">
                <a:moveTo>
                  <a:pt x="0" y="147894"/>
                </a:moveTo>
                <a:cubicBezTo>
                  <a:pt x="400558" y="127574"/>
                  <a:pt x="1875544" y="572908"/>
                  <a:pt x="1506240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21" name="Group 1020"/>
          <p:cNvGrpSpPr/>
          <p:nvPr/>
        </p:nvGrpSpPr>
        <p:grpSpPr>
          <a:xfrm>
            <a:off x="2669308" y="3098155"/>
            <a:ext cx="165316" cy="376200"/>
            <a:chOff x="2670646" y="3093557"/>
            <a:chExt cx="165316" cy="376200"/>
          </a:xfrm>
        </p:grpSpPr>
        <p:sp>
          <p:nvSpPr>
            <p:cNvPr id="1022" name="Freeform 1021"/>
            <p:cNvSpPr>
              <a:spLocks noChangeAspect="1"/>
            </p:cNvSpPr>
            <p:nvPr/>
          </p:nvSpPr>
          <p:spPr>
            <a:xfrm rot="5400000">
              <a:off x="2567062" y="3200856"/>
              <a:ext cx="375380" cy="162421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2670646" y="3093557"/>
              <a:ext cx="162720" cy="376200"/>
              <a:chOff x="5428800" y="405017"/>
              <a:chExt cx="180298" cy="452983"/>
            </a:xfrm>
          </p:grpSpPr>
          <p:grpSp>
            <p:nvGrpSpPr>
              <p:cNvPr id="1024" name="Group 10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31" name="Group 1030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33" name="Freeform 1032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635">
                    <a:solidFill>
                      <a:schemeClr val="tx1">
                        <a:lumMod val="50000"/>
                        <a:lumOff val="50000"/>
                        <a:alpha val="60000"/>
                      </a:schemeClr>
                    </a:solidFill>
                  </a:ln>
                  <a:effectLst>
                    <a:outerShdw blurRad="63500" dist="25400" dir="12600000" sx="91000" sy="91000" algn="ctr" rotWithShape="0">
                      <a:schemeClr val="bg1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4" name="Freeform 1033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32" name="Freeform 1031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1025" name="Group 10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1026" name="Group 10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29" name="Can 10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30" name="Can 10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27" name="Right Triangle 10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28" name="Right Triangle 10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11" name="Group 10"/>
          <p:cNvGrpSpPr/>
          <p:nvPr/>
        </p:nvGrpSpPr>
        <p:grpSpPr>
          <a:xfrm>
            <a:off x="5119200" y="5414400"/>
            <a:ext cx="789839" cy="608253"/>
            <a:chOff x="5119200" y="5414400"/>
            <a:chExt cx="789839" cy="608253"/>
          </a:xfrm>
        </p:grpSpPr>
        <p:grpSp>
          <p:nvGrpSpPr>
            <p:cNvPr id="484" name="Group 483"/>
            <p:cNvGrpSpPr>
              <a:grpSpLocks noChangeAspect="1"/>
            </p:cNvGrpSpPr>
            <p:nvPr/>
          </p:nvGrpSpPr>
          <p:grpSpPr>
            <a:xfrm>
              <a:off x="5743722" y="5414400"/>
              <a:ext cx="165317" cy="376200"/>
              <a:chOff x="3967200" y="3206735"/>
              <a:chExt cx="174017" cy="396000"/>
            </a:xfrm>
          </p:grpSpPr>
          <p:sp>
            <p:nvSpPr>
              <p:cNvPr id="485" name="Freeform 484"/>
              <p:cNvSpPr>
                <a:spLocks noChangeAspect="1"/>
              </p:cNvSpPr>
              <p:nvPr/>
            </p:nvSpPr>
            <p:spPr>
              <a:xfrm rot="5400000">
                <a:off x="3858164" y="3319682"/>
                <a:ext cx="395137" cy="170969"/>
              </a:xfrm>
              <a:custGeom>
                <a:avLst/>
                <a:gdLst>
                  <a:gd name="connsiteX0" fmla="*/ 410569 w 8695564"/>
                  <a:gd name="connsiteY0" fmla="*/ 793514 h 3319775"/>
                  <a:gd name="connsiteX1" fmla="*/ 709019 w 8695564"/>
                  <a:gd name="connsiteY1" fmla="*/ 476014 h 3319775"/>
                  <a:gd name="connsiteX2" fmla="*/ 709019 w 8695564"/>
                  <a:gd name="connsiteY2" fmla="*/ 476014 h 3319775"/>
                  <a:gd name="connsiteX3" fmla="*/ 2779119 w 8695564"/>
                  <a:gd name="connsiteY3" fmla="*/ 126764 h 3319775"/>
                  <a:gd name="connsiteX4" fmla="*/ 6665319 w 8695564"/>
                  <a:gd name="connsiteY4" fmla="*/ 209314 h 3319775"/>
                  <a:gd name="connsiteX5" fmla="*/ 8278219 w 8695564"/>
                  <a:gd name="connsiteY5" fmla="*/ 653814 h 3319775"/>
                  <a:gd name="connsiteX6" fmla="*/ 8379819 w 8695564"/>
                  <a:gd name="connsiteY6" fmla="*/ 2628664 h 3319775"/>
                  <a:gd name="connsiteX7" fmla="*/ 4557119 w 8695564"/>
                  <a:gd name="connsiteY7" fmla="*/ 3314464 h 3319775"/>
                  <a:gd name="connsiteX8" fmla="*/ 626469 w 8695564"/>
                  <a:gd name="connsiteY8" fmla="*/ 2768364 h 3319775"/>
                  <a:gd name="connsiteX9" fmla="*/ 10519 w 8695564"/>
                  <a:gd name="connsiteY9" fmla="*/ 88664 h 3319775"/>
                  <a:gd name="connsiteX10" fmla="*/ 10519 w 8695564"/>
                  <a:gd name="connsiteY10" fmla="*/ 88664 h 3319775"/>
                  <a:gd name="connsiteX11" fmla="*/ 1210669 w 8695564"/>
                  <a:gd name="connsiteY11" fmla="*/ 6114 h 3319775"/>
                  <a:gd name="connsiteX12" fmla="*/ 1096369 w 8695564"/>
                  <a:gd name="connsiteY12" fmla="*/ 6114 h 3319775"/>
                  <a:gd name="connsiteX13" fmla="*/ 1096369 w 8695564"/>
                  <a:gd name="connsiteY13" fmla="*/ 6114 h 3319775"/>
                  <a:gd name="connsiteX0" fmla="*/ 410569 w 8695564"/>
                  <a:gd name="connsiteY0" fmla="*/ 793514 h 3319775"/>
                  <a:gd name="connsiteX1" fmla="*/ 709019 w 8695564"/>
                  <a:gd name="connsiteY1" fmla="*/ 476014 h 3319775"/>
                  <a:gd name="connsiteX2" fmla="*/ 709019 w 8695564"/>
                  <a:gd name="connsiteY2" fmla="*/ 476014 h 3319775"/>
                  <a:gd name="connsiteX3" fmla="*/ 2779119 w 8695564"/>
                  <a:gd name="connsiteY3" fmla="*/ 126764 h 3319775"/>
                  <a:gd name="connsiteX4" fmla="*/ 6665319 w 8695564"/>
                  <a:gd name="connsiteY4" fmla="*/ 209314 h 3319775"/>
                  <a:gd name="connsiteX5" fmla="*/ 8278219 w 8695564"/>
                  <a:gd name="connsiteY5" fmla="*/ 653814 h 3319775"/>
                  <a:gd name="connsiteX6" fmla="*/ 8379819 w 8695564"/>
                  <a:gd name="connsiteY6" fmla="*/ 2628664 h 3319775"/>
                  <a:gd name="connsiteX7" fmla="*/ 4557119 w 8695564"/>
                  <a:gd name="connsiteY7" fmla="*/ 3314464 h 3319775"/>
                  <a:gd name="connsiteX8" fmla="*/ 626469 w 8695564"/>
                  <a:gd name="connsiteY8" fmla="*/ 2768364 h 3319775"/>
                  <a:gd name="connsiteX9" fmla="*/ 10519 w 8695564"/>
                  <a:gd name="connsiteY9" fmla="*/ 88664 h 3319775"/>
                  <a:gd name="connsiteX10" fmla="*/ 10519 w 8695564"/>
                  <a:gd name="connsiteY10" fmla="*/ 88664 h 3319775"/>
                  <a:gd name="connsiteX11" fmla="*/ 1210669 w 8695564"/>
                  <a:gd name="connsiteY11" fmla="*/ 6114 h 3319775"/>
                  <a:gd name="connsiteX12" fmla="*/ 1096369 w 8695564"/>
                  <a:gd name="connsiteY12" fmla="*/ 6114 h 3319775"/>
                  <a:gd name="connsiteX0" fmla="*/ 410569 w 8695564"/>
                  <a:gd name="connsiteY0" fmla="*/ 787400 h 3313661"/>
                  <a:gd name="connsiteX1" fmla="*/ 709019 w 8695564"/>
                  <a:gd name="connsiteY1" fmla="*/ 469900 h 3313661"/>
                  <a:gd name="connsiteX2" fmla="*/ 709019 w 8695564"/>
                  <a:gd name="connsiteY2" fmla="*/ 469900 h 3313661"/>
                  <a:gd name="connsiteX3" fmla="*/ 2779119 w 8695564"/>
                  <a:gd name="connsiteY3" fmla="*/ 120650 h 3313661"/>
                  <a:gd name="connsiteX4" fmla="*/ 6665319 w 8695564"/>
                  <a:gd name="connsiteY4" fmla="*/ 203200 h 3313661"/>
                  <a:gd name="connsiteX5" fmla="*/ 8278219 w 8695564"/>
                  <a:gd name="connsiteY5" fmla="*/ 647700 h 3313661"/>
                  <a:gd name="connsiteX6" fmla="*/ 8379819 w 8695564"/>
                  <a:gd name="connsiteY6" fmla="*/ 2622550 h 3313661"/>
                  <a:gd name="connsiteX7" fmla="*/ 4557119 w 8695564"/>
                  <a:gd name="connsiteY7" fmla="*/ 3308350 h 3313661"/>
                  <a:gd name="connsiteX8" fmla="*/ 626469 w 8695564"/>
                  <a:gd name="connsiteY8" fmla="*/ 2762250 h 3313661"/>
                  <a:gd name="connsiteX9" fmla="*/ 10519 w 8695564"/>
                  <a:gd name="connsiteY9" fmla="*/ 82550 h 3313661"/>
                  <a:gd name="connsiteX10" fmla="*/ 10519 w 8695564"/>
                  <a:gd name="connsiteY10" fmla="*/ 82550 h 3313661"/>
                  <a:gd name="connsiteX11" fmla="*/ 1210669 w 8695564"/>
                  <a:gd name="connsiteY11" fmla="*/ 0 h 331366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10" fmla="*/ 10519 w 8695564"/>
                  <a:gd name="connsiteY10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0082"/>
                  <a:gd name="connsiteY0" fmla="*/ 745077 h 3271338"/>
                  <a:gd name="connsiteX1" fmla="*/ 709019 w 8690082"/>
                  <a:gd name="connsiteY1" fmla="*/ 427577 h 3271338"/>
                  <a:gd name="connsiteX2" fmla="*/ 2779119 w 8690082"/>
                  <a:gd name="connsiteY2" fmla="*/ 78327 h 3271338"/>
                  <a:gd name="connsiteX3" fmla="*/ 6665319 w 8690082"/>
                  <a:gd name="connsiteY3" fmla="*/ 160877 h 3271338"/>
                  <a:gd name="connsiteX4" fmla="*/ 8278219 w 8690082"/>
                  <a:gd name="connsiteY4" fmla="*/ 605377 h 3271338"/>
                  <a:gd name="connsiteX5" fmla="*/ 8379819 w 8690082"/>
                  <a:gd name="connsiteY5" fmla="*/ 2580227 h 3271338"/>
                  <a:gd name="connsiteX6" fmla="*/ 4557119 w 8690082"/>
                  <a:gd name="connsiteY6" fmla="*/ 3266027 h 3271338"/>
                  <a:gd name="connsiteX7" fmla="*/ 626469 w 8690082"/>
                  <a:gd name="connsiteY7" fmla="*/ 2719927 h 3271338"/>
                  <a:gd name="connsiteX8" fmla="*/ 10519 w 8690082"/>
                  <a:gd name="connsiteY8" fmla="*/ 40227 h 3271338"/>
                  <a:gd name="connsiteX0" fmla="*/ 410569 w 8690082"/>
                  <a:gd name="connsiteY0" fmla="*/ 745077 h 3271338"/>
                  <a:gd name="connsiteX1" fmla="*/ 709019 w 8690082"/>
                  <a:gd name="connsiteY1" fmla="*/ 427577 h 3271338"/>
                  <a:gd name="connsiteX2" fmla="*/ 2779119 w 8690082"/>
                  <a:gd name="connsiteY2" fmla="*/ 78327 h 3271338"/>
                  <a:gd name="connsiteX3" fmla="*/ 6665319 w 8690082"/>
                  <a:gd name="connsiteY3" fmla="*/ 160877 h 3271338"/>
                  <a:gd name="connsiteX4" fmla="*/ 8278219 w 8690082"/>
                  <a:gd name="connsiteY4" fmla="*/ 605377 h 3271338"/>
                  <a:gd name="connsiteX5" fmla="*/ 8379819 w 8690082"/>
                  <a:gd name="connsiteY5" fmla="*/ 2580227 h 3271338"/>
                  <a:gd name="connsiteX6" fmla="*/ 4557119 w 8690082"/>
                  <a:gd name="connsiteY6" fmla="*/ 3266027 h 3271338"/>
                  <a:gd name="connsiteX7" fmla="*/ 626469 w 8690082"/>
                  <a:gd name="connsiteY7" fmla="*/ 2719927 h 3271338"/>
                  <a:gd name="connsiteX8" fmla="*/ 10519 w 8690082"/>
                  <a:gd name="connsiteY8" fmla="*/ 40227 h 3271338"/>
                  <a:gd name="connsiteX0" fmla="*/ 410569 w 8691714"/>
                  <a:gd name="connsiteY0" fmla="*/ 745077 h 3271338"/>
                  <a:gd name="connsiteX1" fmla="*/ 709019 w 8691714"/>
                  <a:gd name="connsiteY1" fmla="*/ 427577 h 3271338"/>
                  <a:gd name="connsiteX2" fmla="*/ 2779119 w 8691714"/>
                  <a:gd name="connsiteY2" fmla="*/ 78327 h 3271338"/>
                  <a:gd name="connsiteX3" fmla="*/ 6665319 w 8691714"/>
                  <a:gd name="connsiteY3" fmla="*/ 160877 h 3271338"/>
                  <a:gd name="connsiteX4" fmla="*/ 8278219 w 8691714"/>
                  <a:gd name="connsiteY4" fmla="*/ 605377 h 3271338"/>
                  <a:gd name="connsiteX5" fmla="*/ 8379819 w 8691714"/>
                  <a:gd name="connsiteY5" fmla="*/ 2580227 h 3271338"/>
                  <a:gd name="connsiteX6" fmla="*/ 4557119 w 8691714"/>
                  <a:gd name="connsiteY6" fmla="*/ 3266027 h 3271338"/>
                  <a:gd name="connsiteX7" fmla="*/ 626469 w 8691714"/>
                  <a:gd name="connsiteY7" fmla="*/ 2719927 h 3271338"/>
                  <a:gd name="connsiteX8" fmla="*/ 10519 w 8691714"/>
                  <a:gd name="connsiteY8" fmla="*/ 40227 h 3271338"/>
                  <a:gd name="connsiteX0" fmla="*/ 410569 w 8691714"/>
                  <a:gd name="connsiteY0" fmla="*/ 745077 h 3271338"/>
                  <a:gd name="connsiteX1" fmla="*/ 709019 w 8691714"/>
                  <a:gd name="connsiteY1" fmla="*/ 427577 h 3271338"/>
                  <a:gd name="connsiteX2" fmla="*/ 2779119 w 8691714"/>
                  <a:gd name="connsiteY2" fmla="*/ 78327 h 3271338"/>
                  <a:gd name="connsiteX3" fmla="*/ 6665319 w 8691714"/>
                  <a:gd name="connsiteY3" fmla="*/ 160877 h 3271338"/>
                  <a:gd name="connsiteX4" fmla="*/ 8278219 w 8691714"/>
                  <a:gd name="connsiteY4" fmla="*/ 605377 h 3271338"/>
                  <a:gd name="connsiteX5" fmla="*/ 8379819 w 8691714"/>
                  <a:gd name="connsiteY5" fmla="*/ 2580227 h 3271338"/>
                  <a:gd name="connsiteX6" fmla="*/ 4557119 w 8691714"/>
                  <a:gd name="connsiteY6" fmla="*/ 3266027 h 3271338"/>
                  <a:gd name="connsiteX7" fmla="*/ 626469 w 8691714"/>
                  <a:gd name="connsiteY7" fmla="*/ 2719927 h 3271338"/>
                  <a:gd name="connsiteX8" fmla="*/ 10519 w 8691714"/>
                  <a:gd name="connsiteY8" fmla="*/ 40227 h 3271338"/>
                  <a:gd name="connsiteX0" fmla="*/ 410569 w 8498964"/>
                  <a:gd name="connsiteY0" fmla="*/ 745077 h 3271338"/>
                  <a:gd name="connsiteX1" fmla="*/ 709019 w 8498964"/>
                  <a:gd name="connsiteY1" fmla="*/ 427577 h 3271338"/>
                  <a:gd name="connsiteX2" fmla="*/ 2779119 w 8498964"/>
                  <a:gd name="connsiteY2" fmla="*/ 78327 h 3271338"/>
                  <a:gd name="connsiteX3" fmla="*/ 6665319 w 8498964"/>
                  <a:gd name="connsiteY3" fmla="*/ 160877 h 3271338"/>
                  <a:gd name="connsiteX4" fmla="*/ 8278219 w 8498964"/>
                  <a:gd name="connsiteY4" fmla="*/ 605377 h 3271338"/>
                  <a:gd name="connsiteX5" fmla="*/ 8379819 w 8498964"/>
                  <a:gd name="connsiteY5" fmla="*/ 2580227 h 3271338"/>
                  <a:gd name="connsiteX6" fmla="*/ 4557119 w 8498964"/>
                  <a:gd name="connsiteY6" fmla="*/ 3266027 h 3271338"/>
                  <a:gd name="connsiteX7" fmla="*/ 626469 w 8498964"/>
                  <a:gd name="connsiteY7" fmla="*/ 2719927 h 3271338"/>
                  <a:gd name="connsiteX8" fmla="*/ 10519 w 8498964"/>
                  <a:gd name="connsiteY8" fmla="*/ 40227 h 3271338"/>
                  <a:gd name="connsiteX0" fmla="*/ 410569 w 8513946"/>
                  <a:gd name="connsiteY0" fmla="*/ 745077 h 3271338"/>
                  <a:gd name="connsiteX1" fmla="*/ 709019 w 8513946"/>
                  <a:gd name="connsiteY1" fmla="*/ 427577 h 3271338"/>
                  <a:gd name="connsiteX2" fmla="*/ 2779119 w 8513946"/>
                  <a:gd name="connsiteY2" fmla="*/ 78327 h 3271338"/>
                  <a:gd name="connsiteX3" fmla="*/ 6665319 w 8513946"/>
                  <a:gd name="connsiteY3" fmla="*/ 160877 h 3271338"/>
                  <a:gd name="connsiteX4" fmla="*/ 8278219 w 8513946"/>
                  <a:gd name="connsiteY4" fmla="*/ 605377 h 3271338"/>
                  <a:gd name="connsiteX5" fmla="*/ 8379819 w 8513946"/>
                  <a:gd name="connsiteY5" fmla="*/ 2580227 h 3271338"/>
                  <a:gd name="connsiteX6" fmla="*/ 4557119 w 8513946"/>
                  <a:gd name="connsiteY6" fmla="*/ 3266027 h 3271338"/>
                  <a:gd name="connsiteX7" fmla="*/ 626469 w 8513946"/>
                  <a:gd name="connsiteY7" fmla="*/ 2719927 h 3271338"/>
                  <a:gd name="connsiteX8" fmla="*/ 10519 w 8513946"/>
                  <a:gd name="connsiteY8" fmla="*/ 40227 h 3271338"/>
                  <a:gd name="connsiteX0" fmla="*/ 410569 w 8524139"/>
                  <a:gd name="connsiteY0" fmla="*/ 745077 h 3271338"/>
                  <a:gd name="connsiteX1" fmla="*/ 709019 w 8524139"/>
                  <a:gd name="connsiteY1" fmla="*/ 427577 h 3271338"/>
                  <a:gd name="connsiteX2" fmla="*/ 2779119 w 8524139"/>
                  <a:gd name="connsiteY2" fmla="*/ 78327 h 3271338"/>
                  <a:gd name="connsiteX3" fmla="*/ 6665319 w 8524139"/>
                  <a:gd name="connsiteY3" fmla="*/ 160877 h 3271338"/>
                  <a:gd name="connsiteX4" fmla="*/ 8278219 w 8524139"/>
                  <a:gd name="connsiteY4" fmla="*/ 605377 h 3271338"/>
                  <a:gd name="connsiteX5" fmla="*/ 8379819 w 8524139"/>
                  <a:gd name="connsiteY5" fmla="*/ 2580227 h 3271338"/>
                  <a:gd name="connsiteX6" fmla="*/ 4557119 w 8524139"/>
                  <a:gd name="connsiteY6" fmla="*/ 3266027 h 3271338"/>
                  <a:gd name="connsiteX7" fmla="*/ 626469 w 8524139"/>
                  <a:gd name="connsiteY7" fmla="*/ 2719927 h 3271338"/>
                  <a:gd name="connsiteX8" fmla="*/ 10519 w 8524139"/>
                  <a:gd name="connsiteY8" fmla="*/ 40227 h 3271338"/>
                  <a:gd name="connsiteX0" fmla="*/ 410569 w 8524139"/>
                  <a:gd name="connsiteY0" fmla="*/ 745077 h 3271338"/>
                  <a:gd name="connsiteX1" fmla="*/ 709019 w 8524139"/>
                  <a:gd name="connsiteY1" fmla="*/ 427577 h 3271338"/>
                  <a:gd name="connsiteX2" fmla="*/ 2779119 w 8524139"/>
                  <a:gd name="connsiteY2" fmla="*/ 78327 h 3271338"/>
                  <a:gd name="connsiteX3" fmla="*/ 6665319 w 8524139"/>
                  <a:gd name="connsiteY3" fmla="*/ 160877 h 3271338"/>
                  <a:gd name="connsiteX4" fmla="*/ 8278219 w 8524139"/>
                  <a:gd name="connsiteY4" fmla="*/ 605377 h 3271338"/>
                  <a:gd name="connsiteX5" fmla="*/ 8379819 w 8524139"/>
                  <a:gd name="connsiteY5" fmla="*/ 2580227 h 3271338"/>
                  <a:gd name="connsiteX6" fmla="*/ 4557119 w 8524139"/>
                  <a:gd name="connsiteY6" fmla="*/ 3266027 h 3271338"/>
                  <a:gd name="connsiteX7" fmla="*/ 626469 w 8524139"/>
                  <a:gd name="connsiteY7" fmla="*/ 2719927 h 3271338"/>
                  <a:gd name="connsiteX8" fmla="*/ 10519 w 8524139"/>
                  <a:gd name="connsiteY8" fmla="*/ 40227 h 3271338"/>
                  <a:gd name="connsiteX0" fmla="*/ 410569 w 8527757"/>
                  <a:gd name="connsiteY0" fmla="*/ 745077 h 3268349"/>
                  <a:gd name="connsiteX1" fmla="*/ 709019 w 8527757"/>
                  <a:gd name="connsiteY1" fmla="*/ 427577 h 3268349"/>
                  <a:gd name="connsiteX2" fmla="*/ 2779119 w 8527757"/>
                  <a:gd name="connsiteY2" fmla="*/ 78327 h 3268349"/>
                  <a:gd name="connsiteX3" fmla="*/ 6665319 w 8527757"/>
                  <a:gd name="connsiteY3" fmla="*/ 160877 h 3268349"/>
                  <a:gd name="connsiteX4" fmla="*/ 8278219 w 8527757"/>
                  <a:gd name="connsiteY4" fmla="*/ 605377 h 3268349"/>
                  <a:gd name="connsiteX5" fmla="*/ 8386169 w 8527757"/>
                  <a:gd name="connsiteY5" fmla="*/ 2643727 h 3268349"/>
                  <a:gd name="connsiteX6" fmla="*/ 4557119 w 8527757"/>
                  <a:gd name="connsiteY6" fmla="*/ 3266027 h 3268349"/>
                  <a:gd name="connsiteX7" fmla="*/ 626469 w 8527757"/>
                  <a:gd name="connsiteY7" fmla="*/ 2719927 h 3268349"/>
                  <a:gd name="connsiteX8" fmla="*/ 10519 w 8527757"/>
                  <a:gd name="connsiteY8" fmla="*/ 40227 h 3268349"/>
                  <a:gd name="connsiteX0" fmla="*/ 410569 w 8507344"/>
                  <a:gd name="connsiteY0" fmla="*/ 745077 h 3268349"/>
                  <a:gd name="connsiteX1" fmla="*/ 709019 w 8507344"/>
                  <a:gd name="connsiteY1" fmla="*/ 427577 h 3268349"/>
                  <a:gd name="connsiteX2" fmla="*/ 2779119 w 8507344"/>
                  <a:gd name="connsiteY2" fmla="*/ 78327 h 3268349"/>
                  <a:gd name="connsiteX3" fmla="*/ 6665319 w 8507344"/>
                  <a:gd name="connsiteY3" fmla="*/ 160877 h 3268349"/>
                  <a:gd name="connsiteX4" fmla="*/ 8278219 w 8507344"/>
                  <a:gd name="connsiteY4" fmla="*/ 605377 h 3268349"/>
                  <a:gd name="connsiteX5" fmla="*/ 8386169 w 8507344"/>
                  <a:gd name="connsiteY5" fmla="*/ 2643727 h 3268349"/>
                  <a:gd name="connsiteX6" fmla="*/ 4557119 w 8507344"/>
                  <a:gd name="connsiteY6" fmla="*/ 3266027 h 3268349"/>
                  <a:gd name="connsiteX7" fmla="*/ 626469 w 8507344"/>
                  <a:gd name="connsiteY7" fmla="*/ 2719927 h 3268349"/>
                  <a:gd name="connsiteX8" fmla="*/ 10519 w 8507344"/>
                  <a:gd name="connsiteY8" fmla="*/ 40227 h 3268349"/>
                  <a:gd name="connsiteX0" fmla="*/ 410569 w 8507344"/>
                  <a:gd name="connsiteY0" fmla="*/ 745077 h 3268349"/>
                  <a:gd name="connsiteX1" fmla="*/ 709019 w 8507344"/>
                  <a:gd name="connsiteY1" fmla="*/ 427577 h 3268349"/>
                  <a:gd name="connsiteX2" fmla="*/ 2779119 w 8507344"/>
                  <a:gd name="connsiteY2" fmla="*/ 78327 h 3268349"/>
                  <a:gd name="connsiteX3" fmla="*/ 6665319 w 8507344"/>
                  <a:gd name="connsiteY3" fmla="*/ 160877 h 3268349"/>
                  <a:gd name="connsiteX4" fmla="*/ 8278219 w 8507344"/>
                  <a:gd name="connsiteY4" fmla="*/ 605377 h 3268349"/>
                  <a:gd name="connsiteX5" fmla="*/ 8386169 w 8507344"/>
                  <a:gd name="connsiteY5" fmla="*/ 2643727 h 3268349"/>
                  <a:gd name="connsiteX6" fmla="*/ 4557119 w 8507344"/>
                  <a:gd name="connsiteY6" fmla="*/ 3266027 h 3268349"/>
                  <a:gd name="connsiteX7" fmla="*/ 626469 w 8507344"/>
                  <a:gd name="connsiteY7" fmla="*/ 2719927 h 3268349"/>
                  <a:gd name="connsiteX8" fmla="*/ 10519 w 8507344"/>
                  <a:gd name="connsiteY8" fmla="*/ 40227 h 3268349"/>
                  <a:gd name="connsiteX0" fmla="*/ 410569 w 8507344"/>
                  <a:gd name="connsiteY0" fmla="*/ 745077 h 3270082"/>
                  <a:gd name="connsiteX1" fmla="*/ 709019 w 8507344"/>
                  <a:gd name="connsiteY1" fmla="*/ 427577 h 3270082"/>
                  <a:gd name="connsiteX2" fmla="*/ 2779119 w 8507344"/>
                  <a:gd name="connsiteY2" fmla="*/ 78327 h 3270082"/>
                  <a:gd name="connsiteX3" fmla="*/ 6665319 w 8507344"/>
                  <a:gd name="connsiteY3" fmla="*/ 160877 h 3270082"/>
                  <a:gd name="connsiteX4" fmla="*/ 8278219 w 8507344"/>
                  <a:gd name="connsiteY4" fmla="*/ 605377 h 3270082"/>
                  <a:gd name="connsiteX5" fmla="*/ 8386169 w 8507344"/>
                  <a:gd name="connsiteY5" fmla="*/ 2643727 h 3270082"/>
                  <a:gd name="connsiteX6" fmla="*/ 4557119 w 8507344"/>
                  <a:gd name="connsiteY6" fmla="*/ 3266027 h 3270082"/>
                  <a:gd name="connsiteX7" fmla="*/ 626469 w 8507344"/>
                  <a:gd name="connsiteY7" fmla="*/ 2719927 h 3270082"/>
                  <a:gd name="connsiteX8" fmla="*/ 10519 w 8507344"/>
                  <a:gd name="connsiteY8" fmla="*/ 40227 h 3270082"/>
                  <a:gd name="connsiteX0" fmla="*/ 410569 w 8507344"/>
                  <a:gd name="connsiteY0" fmla="*/ 745077 h 3270082"/>
                  <a:gd name="connsiteX1" fmla="*/ 709019 w 8507344"/>
                  <a:gd name="connsiteY1" fmla="*/ 427577 h 3270082"/>
                  <a:gd name="connsiteX2" fmla="*/ 2779119 w 8507344"/>
                  <a:gd name="connsiteY2" fmla="*/ 78327 h 3270082"/>
                  <a:gd name="connsiteX3" fmla="*/ 6665319 w 8507344"/>
                  <a:gd name="connsiteY3" fmla="*/ 160877 h 3270082"/>
                  <a:gd name="connsiteX4" fmla="*/ 8278219 w 8507344"/>
                  <a:gd name="connsiteY4" fmla="*/ 605377 h 3270082"/>
                  <a:gd name="connsiteX5" fmla="*/ 8386169 w 8507344"/>
                  <a:gd name="connsiteY5" fmla="*/ 2643727 h 3270082"/>
                  <a:gd name="connsiteX6" fmla="*/ 4557119 w 8507344"/>
                  <a:gd name="connsiteY6" fmla="*/ 3266027 h 3270082"/>
                  <a:gd name="connsiteX7" fmla="*/ 626469 w 8507344"/>
                  <a:gd name="connsiteY7" fmla="*/ 2719927 h 3270082"/>
                  <a:gd name="connsiteX8" fmla="*/ 10519 w 8507344"/>
                  <a:gd name="connsiteY8" fmla="*/ 40227 h 3270082"/>
                  <a:gd name="connsiteX0" fmla="*/ 410569 w 8507344"/>
                  <a:gd name="connsiteY0" fmla="*/ 745077 h 3267152"/>
                  <a:gd name="connsiteX1" fmla="*/ 709019 w 8507344"/>
                  <a:gd name="connsiteY1" fmla="*/ 427577 h 3267152"/>
                  <a:gd name="connsiteX2" fmla="*/ 2779119 w 8507344"/>
                  <a:gd name="connsiteY2" fmla="*/ 78327 h 3267152"/>
                  <a:gd name="connsiteX3" fmla="*/ 6665319 w 8507344"/>
                  <a:gd name="connsiteY3" fmla="*/ 160877 h 3267152"/>
                  <a:gd name="connsiteX4" fmla="*/ 8278219 w 8507344"/>
                  <a:gd name="connsiteY4" fmla="*/ 605377 h 3267152"/>
                  <a:gd name="connsiteX5" fmla="*/ 8386169 w 8507344"/>
                  <a:gd name="connsiteY5" fmla="*/ 2643727 h 3267152"/>
                  <a:gd name="connsiteX6" fmla="*/ 4557119 w 8507344"/>
                  <a:gd name="connsiteY6" fmla="*/ 3266027 h 3267152"/>
                  <a:gd name="connsiteX7" fmla="*/ 626469 w 8507344"/>
                  <a:gd name="connsiteY7" fmla="*/ 2719927 h 3267152"/>
                  <a:gd name="connsiteX8" fmla="*/ 10519 w 8507344"/>
                  <a:gd name="connsiteY8" fmla="*/ 40227 h 3267152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44007 w 8540782"/>
                  <a:gd name="connsiteY0" fmla="*/ 745077 h 3267072"/>
                  <a:gd name="connsiteX1" fmla="*/ 742457 w 8540782"/>
                  <a:gd name="connsiteY1" fmla="*/ 427577 h 3267072"/>
                  <a:gd name="connsiteX2" fmla="*/ 2812557 w 8540782"/>
                  <a:gd name="connsiteY2" fmla="*/ 78327 h 3267072"/>
                  <a:gd name="connsiteX3" fmla="*/ 6698757 w 8540782"/>
                  <a:gd name="connsiteY3" fmla="*/ 160877 h 3267072"/>
                  <a:gd name="connsiteX4" fmla="*/ 8311657 w 8540782"/>
                  <a:gd name="connsiteY4" fmla="*/ 605377 h 3267072"/>
                  <a:gd name="connsiteX5" fmla="*/ 8419607 w 8540782"/>
                  <a:gd name="connsiteY5" fmla="*/ 2643727 h 3267072"/>
                  <a:gd name="connsiteX6" fmla="*/ 4590557 w 8540782"/>
                  <a:gd name="connsiteY6" fmla="*/ 3266027 h 3267072"/>
                  <a:gd name="connsiteX7" fmla="*/ 539257 w 8540782"/>
                  <a:gd name="connsiteY7" fmla="*/ 2624677 h 3267072"/>
                  <a:gd name="connsiteX8" fmla="*/ 43957 w 8540782"/>
                  <a:gd name="connsiteY8" fmla="*/ 40227 h 3267072"/>
                  <a:gd name="connsiteX0" fmla="*/ 444007 w 8540782"/>
                  <a:gd name="connsiteY0" fmla="*/ 745077 h 3266878"/>
                  <a:gd name="connsiteX1" fmla="*/ 742457 w 8540782"/>
                  <a:gd name="connsiteY1" fmla="*/ 427577 h 3266878"/>
                  <a:gd name="connsiteX2" fmla="*/ 2812557 w 8540782"/>
                  <a:gd name="connsiteY2" fmla="*/ 78327 h 3266878"/>
                  <a:gd name="connsiteX3" fmla="*/ 6698757 w 8540782"/>
                  <a:gd name="connsiteY3" fmla="*/ 160877 h 3266878"/>
                  <a:gd name="connsiteX4" fmla="*/ 8311657 w 8540782"/>
                  <a:gd name="connsiteY4" fmla="*/ 605377 h 3266878"/>
                  <a:gd name="connsiteX5" fmla="*/ 8419607 w 8540782"/>
                  <a:gd name="connsiteY5" fmla="*/ 2643727 h 3266878"/>
                  <a:gd name="connsiteX6" fmla="*/ 4590557 w 8540782"/>
                  <a:gd name="connsiteY6" fmla="*/ 3266027 h 3266878"/>
                  <a:gd name="connsiteX7" fmla="*/ 539257 w 8540782"/>
                  <a:gd name="connsiteY7" fmla="*/ 2624677 h 3266878"/>
                  <a:gd name="connsiteX8" fmla="*/ 43957 w 8540782"/>
                  <a:gd name="connsiteY8" fmla="*/ 40227 h 3266878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17183 w 8513958"/>
                  <a:gd name="connsiteY0" fmla="*/ 745077 h 3266047"/>
                  <a:gd name="connsiteX1" fmla="*/ 715633 w 8513958"/>
                  <a:gd name="connsiteY1" fmla="*/ 427577 h 3266047"/>
                  <a:gd name="connsiteX2" fmla="*/ 2785733 w 8513958"/>
                  <a:gd name="connsiteY2" fmla="*/ 78327 h 3266047"/>
                  <a:gd name="connsiteX3" fmla="*/ 6671933 w 8513958"/>
                  <a:gd name="connsiteY3" fmla="*/ 160877 h 3266047"/>
                  <a:gd name="connsiteX4" fmla="*/ 8284833 w 8513958"/>
                  <a:gd name="connsiteY4" fmla="*/ 605377 h 3266047"/>
                  <a:gd name="connsiteX5" fmla="*/ 8392783 w 8513958"/>
                  <a:gd name="connsiteY5" fmla="*/ 2643727 h 3266047"/>
                  <a:gd name="connsiteX6" fmla="*/ 4563733 w 8513958"/>
                  <a:gd name="connsiteY6" fmla="*/ 3266027 h 3266047"/>
                  <a:gd name="connsiteX7" fmla="*/ 601333 w 8513958"/>
                  <a:gd name="connsiteY7" fmla="*/ 2662777 h 3266047"/>
                  <a:gd name="connsiteX8" fmla="*/ 17133 w 8513958"/>
                  <a:gd name="connsiteY8" fmla="*/ 40227 h 3266047"/>
                  <a:gd name="connsiteX0" fmla="*/ 417183 w 8513958"/>
                  <a:gd name="connsiteY0" fmla="*/ 745077 h 3266047"/>
                  <a:gd name="connsiteX1" fmla="*/ 715633 w 8513958"/>
                  <a:gd name="connsiteY1" fmla="*/ 427577 h 3266047"/>
                  <a:gd name="connsiteX2" fmla="*/ 2785733 w 8513958"/>
                  <a:gd name="connsiteY2" fmla="*/ 78327 h 3266047"/>
                  <a:gd name="connsiteX3" fmla="*/ 6671933 w 8513958"/>
                  <a:gd name="connsiteY3" fmla="*/ 160877 h 3266047"/>
                  <a:gd name="connsiteX4" fmla="*/ 8284833 w 8513958"/>
                  <a:gd name="connsiteY4" fmla="*/ 605377 h 3266047"/>
                  <a:gd name="connsiteX5" fmla="*/ 8392783 w 8513958"/>
                  <a:gd name="connsiteY5" fmla="*/ 2643727 h 3266047"/>
                  <a:gd name="connsiteX6" fmla="*/ 4563733 w 8513958"/>
                  <a:gd name="connsiteY6" fmla="*/ 3266027 h 3266047"/>
                  <a:gd name="connsiteX7" fmla="*/ 601333 w 8513958"/>
                  <a:gd name="connsiteY7" fmla="*/ 2662777 h 3266047"/>
                  <a:gd name="connsiteX8" fmla="*/ 17133 w 8513958"/>
                  <a:gd name="connsiteY8" fmla="*/ 40227 h 3266047"/>
                  <a:gd name="connsiteX0" fmla="*/ 400050 w 8496825"/>
                  <a:gd name="connsiteY0" fmla="*/ 745077 h 3266047"/>
                  <a:gd name="connsiteX1" fmla="*/ 698500 w 8496825"/>
                  <a:gd name="connsiteY1" fmla="*/ 427577 h 3266047"/>
                  <a:gd name="connsiteX2" fmla="*/ 2768600 w 8496825"/>
                  <a:gd name="connsiteY2" fmla="*/ 78327 h 3266047"/>
                  <a:gd name="connsiteX3" fmla="*/ 6654800 w 8496825"/>
                  <a:gd name="connsiteY3" fmla="*/ 160877 h 3266047"/>
                  <a:gd name="connsiteX4" fmla="*/ 8267700 w 8496825"/>
                  <a:gd name="connsiteY4" fmla="*/ 605377 h 3266047"/>
                  <a:gd name="connsiteX5" fmla="*/ 8375650 w 8496825"/>
                  <a:gd name="connsiteY5" fmla="*/ 2643727 h 3266047"/>
                  <a:gd name="connsiteX6" fmla="*/ 4546600 w 8496825"/>
                  <a:gd name="connsiteY6" fmla="*/ 3266027 h 3266047"/>
                  <a:gd name="connsiteX7" fmla="*/ 584200 w 8496825"/>
                  <a:gd name="connsiteY7" fmla="*/ 2662777 h 3266047"/>
                  <a:gd name="connsiteX8" fmla="*/ 0 w 8496825"/>
                  <a:gd name="connsiteY8" fmla="*/ 40227 h 3266047"/>
                  <a:gd name="connsiteX0" fmla="*/ 0 w 8096775"/>
                  <a:gd name="connsiteY0" fmla="*/ 745077 h 3266047"/>
                  <a:gd name="connsiteX1" fmla="*/ 298450 w 8096775"/>
                  <a:gd name="connsiteY1" fmla="*/ 427577 h 3266047"/>
                  <a:gd name="connsiteX2" fmla="*/ 2368550 w 8096775"/>
                  <a:gd name="connsiteY2" fmla="*/ 78327 h 3266047"/>
                  <a:gd name="connsiteX3" fmla="*/ 6254750 w 8096775"/>
                  <a:gd name="connsiteY3" fmla="*/ 160877 h 3266047"/>
                  <a:gd name="connsiteX4" fmla="*/ 7867650 w 8096775"/>
                  <a:gd name="connsiteY4" fmla="*/ 605377 h 3266047"/>
                  <a:gd name="connsiteX5" fmla="*/ 7975600 w 8096775"/>
                  <a:gd name="connsiteY5" fmla="*/ 2643727 h 3266047"/>
                  <a:gd name="connsiteX6" fmla="*/ 4146550 w 8096775"/>
                  <a:gd name="connsiteY6" fmla="*/ 3266027 h 3266047"/>
                  <a:gd name="connsiteX7" fmla="*/ 184150 w 8096775"/>
                  <a:gd name="connsiteY7" fmla="*/ 2662777 h 3266047"/>
                  <a:gd name="connsiteX8" fmla="*/ 12700 w 8096775"/>
                  <a:gd name="connsiteY8" fmla="*/ 732377 h 3266047"/>
                  <a:gd name="connsiteX0" fmla="*/ 0 w 8096775"/>
                  <a:gd name="connsiteY0" fmla="*/ 745077 h 3266047"/>
                  <a:gd name="connsiteX1" fmla="*/ 298450 w 8096775"/>
                  <a:gd name="connsiteY1" fmla="*/ 427577 h 3266047"/>
                  <a:gd name="connsiteX2" fmla="*/ 2368550 w 8096775"/>
                  <a:gd name="connsiteY2" fmla="*/ 78327 h 3266047"/>
                  <a:gd name="connsiteX3" fmla="*/ 6254750 w 8096775"/>
                  <a:gd name="connsiteY3" fmla="*/ 160877 h 3266047"/>
                  <a:gd name="connsiteX4" fmla="*/ 7867650 w 8096775"/>
                  <a:gd name="connsiteY4" fmla="*/ 605377 h 3266047"/>
                  <a:gd name="connsiteX5" fmla="*/ 7975600 w 8096775"/>
                  <a:gd name="connsiteY5" fmla="*/ 2643727 h 3266047"/>
                  <a:gd name="connsiteX6" fmla="*/ 4146550 w 8096775"/>
                  <a:gd name="connsiteY6" fmla="*/ 3266027 h 3266047"/>
                  <a:gd name="connsiteX7" fmla="*/ 184150 w 8096775"/>
                  <a:gd name="connsiteY7" fmla="*/ 2662777 h 3266047"/>
                  <a:gd name="connsiteX8" fmla="*/ 12700 w 8096775"/>
                  <a:gd name="connsiteY8" fmla="*/ 732377 h 3266047"/>
                  <a:gd name="connsiteX0" fmla="*/ 9714 w 8106489"/>
                  <a:gd name="connsiteY0" fmla="*/ 745077 h 3266047"/>
                  <a:gd name="connsiteX1" fmla="*/ 308164 w 8106489"/>
                  <a:gd name="connsiteY1" fmla="*/ 427577 h 3266047"/>
                  <a:gd name="connsiteX2" fmla="*/ 2378264 w 8106489"/>
                  <a:gd name="connsiteY2" fmla="*/ 78327 h 3266047"/>
                  <a:gd name="connsiteX3" fmla="*/ 6264464 w 8106489"/>
                  <a:gd name="connsiteY3" fmla="*/ 160877 h 3266047"/>
                  <a:gd name="connsiteX4" fmla="*/ 7877364 w 8106489"/>
                  <a:gd name="connsiteY4" fmla="*/ 605377 h 3266047"/>
                  <a:gd name="connsiteX5" fmla="*/ 7985314 w 8106489"/>
                  <a:gd name="connsiteY5" fmla="*/ 2643727 h 3266047"/>
                  <a:gd name="connsiteX6" fmla="*/ 4156264 w 8106489"/>
                  <a:gd name="connsiteY6" fmla="*/ 3266027 h 3266047"/>
                  <a:gd name="connsiteX7" fmla="*/ 193864 w 8106489"/>
                  <a:gd name="connsiteY7" fmla="*/ 2662777 h 3266047"/>
                  <a:gd name="connsiteX8" fmla="*/ 22414 w 8106489"/>
                  <a:gd name="connsiteY8" fmla="*/ 732377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6131 w 8112906"/>
                  <a:gd name="connsiteY0" fmla="*/ 745077 h 3266047"/>
                  <a:gd name="connsiteX1" fmla="*/ 314581 w 8112906"/>
                  <a:gd name="connsiteY1" fmla="*/ 427577 h 3266047"/>
                  <a:gd name="connsiteX2" fmla="*/ 2384681 w 8112906"/>
                  <a:gd name="connsiteY2" fmla="*/ 78327 h 3266047"/>
                  <a:gd name="connsiteX3" fmla="*/ 6270881 w 8112906"/>
                  <a:gd name="connsiteY3" fmla="*/ 160877 h 3266047"/>
                  <a:gd name="connsiteX4" fmla="*/ 7883781 w 8112906"/>
                  <a:gd name="connsiteY4" fmla="*/ 605377 h 3266047"/>
                  <a:gd name="connsiteX5" fmla="*/ 7991731 w 8112906"/>
                  <a:gd name="connsiteY5" fmla="*/ 2643727 h 3266047"/>
                  <a:gd name="connsiteX6" fmla="*/ 4162681 w 8112906"/>
                  <a:gd name="connsiteY6" fmla="*/ 3266027 h 3266047"/>
                  <a:gd name="connsiteX7" fmla="*/ 200281 w 8112906"/>
                  <a:gd name="connsiteY7" fmla="*/ 2662777 h 3266047"/>
                  <a:gd name="connsiteX8" fmla="*/ 14544 w 8112906"/>
                  <a:gd name="connsiteY8" fmla="*/ 739520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9" fmla="*/ 2022 w 8098797"/>
                  <a:gd name="connsiteY9" fmla="*/ 745077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9" fmla="*/ 2022 w 8098797"/>
                  <a:gd name="connsiteY9" fmla="*/ 745077 h 3266047"/>
                  <a:gd name="connsiteX0" fmla="*/ 16323 w 8113098"/>
                  <a:gd name="connsiteY0" fmla="*/ 745077 h 3266047"/>
                  <a:gd name="connsiteX1" fmla="*/ 314773 w 8113098"/>
                  <a:gd name="connsiteY1" fmla="*/ 427577 h 3266047"/>
                  <a:gd name="connsiteX2" fmla="*/ 2384873 w 8113098"/>
                  <a:gd name="connsiteY2" fmla="*/ 78327 h 3266047"/>
                  <a:gd name="connsiteX3" fmla="*/ 6271073 w 8113098"/>
                  <a:gd name="connsiteY3" fmla="*/ 160877 h 3266047"/>
                  <a:gd name="connsiteX4" fmla="*/ 7883973 w 8113098"/>
                  <a:gd name="connsiteY4" fmla="*/ 605377 h 3266047"/>
                  <a:gd name="connsiteX5" fmla="*/ 7991923 w 8113098"/>
                  <a:gd name="connsiteY5" fmla="*/ 2643727 h 3266047"/>
                  <a:gd name="connsiteX6" fmla="*/ 4162873 w 8113098"/>
                  <a:gd name="connsiteY6" fmla="*/ 3266027 h 3266047"/>
                  <a:gd name="connsiteX7" fmla="*/ 200473 w 8113098"/>
                  <a:gd name="connsiteY7" fmla="*/ 2662777 h 3266047"/>
                  <a:gd name="connsiteX8" fmla="*/ 14736 w 8113098"/>
                  <a:gd name="connsiteY8" fmla="*/ 739520 h 3266047"/>
                  <a:gd name="connsiteX9" fmla="*/ 16323 w 8113098"/>
                  <a:gd name="connsiteY9" fmla="*/ 745077 h 3266047"/>
                  <a:gd name="connsiteX0" fmla="*/ 16323 w 8113098"/>
                  <a:gd name="connsiteY0" fmla="*/ 745077 h 3266047"/>
                  <a:gd name="connsiteX1" fmla="*/ 314773 w 8113098"/>
                  <a:gd name="connsiteY1" fmla="*/ 427577 h 3266047"/>
                  <a:gd name="connsiteX2" fmla="*/ 2384873 w 8113098"/>
                  <a:gd name="connsiteY2" fmla="*/ 78327 h 3266047"/>
                  <a:gd name="connsiteX3" fmla="*/ 6271073 w 8113098"/>
                  <a:gd name="connsiteY3" fmla="*/ 160877 h 3266047"/>
                  <a:gd name="connsiteX4" fmla="*/ 7883973 w 8113098"/>
                  <a:gd name="connsiteY4" fmla="*/ 605377 h 3266047"/>
                  <a:gd name="connsiteX5" fmla="*/ 7991923 w 8113098"/>
                  <a:gd name="connsiteY5" fmla="*/ 2643727 h 3266047"/>
                  <a:gd name="connsiteX6" fmla="*/ 4162873 w 8113098"/>
                  <a:gd name="connsiteY6" fmla="*/ 3266027 h 3266047"/>
                  <a:gd name="connsiteX7" fmla="*/ 200473 w 8113098"/>
                  <a:gd name="connsiteY7" fmla="*/ 2662777 h 3266047"/>
                  <a:gd name="connsiteX8" fmla="*/ 14736 w 8113098"/>
                  <a:gd name="connsiteY8" fmla="*/ 739520 h 3266047"/>
                  <a:gd name="connsiteX9" fmla="*/ 16323 w 8113098"/>
                  <a:gd name="connsiteY9" fmla="*/ 745077 h 3266047"/>
                  <a:gd name="connsiteX0" fmla="*/ 16323 w 8113098"/>
                  <a:gd name="connsiteY0" fmla="*/ 739651 h 3260621"/>
                  <a:gd name="connsiteX1" fmla="*/ 321916 w 8113098"/>
                  <a:gd name="connsiteY1" fmla="*/ 457870 h 3260621"/>
                  <a:gd name="connsiteX2" fmla="*/ 2384873 w 8113098"/>
                  <a:gd name="connsiteY2" fmla="*/ 72901 h 3260621"/>
                  <a:gd name="connsiteX3" fmla="*/ 6271073 w 8113098"/>
                  <a:gd name="connsiteY3" fmla="*/ 155451 h 3260621"/>
                  <a:gd name="connsiteX4" fmla="*/ 7883973 w 8113098"/>
                  <a:gd name="connsiteY4" fmla="*/ 599951 h 3260621"/>
                  <a:gd name="connsiteX5" fmla="*/ 7991923 w 8113098"/>
                  <a:gd name="connsiteY5" fmla="*/ 2638301 h 3260621"/>
                  <a:gd name="connsiteX6" fmla="*/ 4162873 w 8113098"/>
                  <a:gd name="connsiteY6" fmla="*/ 3260601 h 3260621"/>
                  <a:gd name="connsiteX7" fmla="*/ 200473 w 8113098"/>
                  <a:gd name="connsiteY7" fmla="*/ 2657351 h 3260621"/>
                  <a:gd name="connsiteX8" fmla="*/ 14736 w 8113098"/>
                  <a:gd name="connsiteY8" fmla="*/ 734094 h 3260621"/>
                  <a:gd name="connsiteX9" fmla="*/ 16323 w 8113098"/>
                  <a:gd name="connsiteY9" fmla="*/ 739651 h 3260621"/>
                  <a:gd name="connsiteX0" fmla="*/ 16323 w 8113098"/>
                  <a:gd name="connsiteY0" fmla="*/ 734382 h 3255352"/>
                  <a:gd name="connsiteX1" fmla="*/ 321916 w 8113098"/>
                  <a:gd name="connsiteY1" fmla="*/ 452601 h 3255352"/>
                  <a:gd name="connsiteX2" fmla="*/ 2396779 w 8113098"/>
                  <a:gd name="connsiteY2" fmla="*/ 79538 h 3255352"/>
                  <a:gd name="connsiteX3" fmla="*/ 6271073 w 8113098"/>
                  <a:gd name="connsiteY3" fmla="*/ 150182 h 3255352"/>
                  <a:gd name="connsiteX4" fmla="*/ 7883973 w 8113098"/>
                  <a:gd name="connsiteY4" fmla="*/ 594682 h 3255352"/>
                  <a:gd name="connsiteX5" fmla="*/ 7991923 w 8113098"/>
                  <a:gd name="connsiteY5" fmla="*/ 2633032 h 3255352"/>
                  <a:gd name="connsiteX6" fmla="*/ 4162873 w 8113098"/>
                  <a:gd name="connsiteY6" fmla="*/ 3255332 h 3255352"/>
                  <a:gd name="connsiteX7" fmla="*/ 200473 w 8113098"/>
                  <a:gd name="connsiteY7" fmla="*/ 2652082 h 3255352"/>
                  <a:gd name="connsiteX8" fmla="*/ 14736 w 8113098"/>
                  <a:gd name="connsiteY8" fmla="*/ 728825 h 3255352"/>
                  <a:gd name="connsiteX9" fmla="*/ 16323 w 8113098"/>
                  <a:gd name="connsiteY9" fmla="*/ 734382 h 3255352"/>
                  <a:gd name="connsiteX0" fmla="*/ 16323 w 8113098"/>
                  <a:gd name="connsiteY0" fmla="*/ 729648 h 3250618"/>
                  <a:gd name="connsiteX1" fmla="*/ 321916 w 8113098"/>
                  <a:gd name="connsiteY1" fmla="*/ 447867 h 3250618"/>
                  <a:gd name="connsiteX2" fmla="*/ 2396779 w 8113098"/>
                  <a:gd name="connsiteY2" fmla="*/ 74804 h 3250618"/>
                  <a:gd name="connsiteX3" fmla="*/ 6271073 w 8113098"/>
                  <a:gd name="connsiteY3" fmla="*/ 145448 h 3250618"/>
                  <a:gd name="connsiteX4" fmla="*/ 7883973 w 8113098"/>
                  <a:gd name="connsiteY4" fmla="*/ 589948 h 3250618"/>
                  <a:gd name="connsiteX5" fmla="*/ 7991923 w 8113098"/>
                  <a:gd name="connsiteY5" fmla="*/ 2628298 h 3250618"/>
                  <a:gd name="connsiteX6" fmla="*/ 4162873 w 8113098"/>
                  <a:gd name="connsiteY6" fmla="*/ 3250598 h 3250618"/>
                  <a:gd name="connsiteX7" fmla="*/ 200473 w 8113098"/>
                  <a:gd name="connsiteY7" fmla="*/ 2647348 h 3250618"/>
                  <a:gd name="connsiteX8" fmla="*/ 14736 w 8113098"/>
                  <a:gd name="connsiteY8" fmla="*/ 724091 h 3250618"/>
                  <a:gd name="connsiteX9" fmla="*/ 16323 w 8113098"/>
                  <a:gd name="connsiteY9" fmla="*/ 729648 h 3250618"/>
                  <a:gd name="connsiteX0" fmla="*/ 16323 w 8113098"/>
                  <a:gd name="connsiteY0" fmla="*/ 723005 h 3243975"/>
                  <a:gd name="connsiteX1" fmla="*/ 321916 w 8113098"/>
                  <a:gd name="connsiteY1" fmla="*/ 441224 h 3243975"/>
                  <a:gd name="connsiteX2" fmla="*/ 2452877 w 8113098"/>
                  <a:gd name="connsiteY2" fmla="*/ 84990 h 3243975"/>
                  <a:gd name="connsiteX3" fmla="*/ 6271073 w 8113098"/>
                  <a:gd name="connsiteY3" fmla="*/ 138805 h 3243975"/>
                  <a:gd name="connsiteX4" fmla="*/ 7883973 w 8113098"/>
                  <a:gd name="connsiteY4" fmla="*/ 583305 h 3243975"/>
                  <a:gd name="connsiteX5" fmla="*/ 7991923 w 8113098"/>
                  <a:gd name="connsiteY5" fmla="*/ 2621655 h 3243975"/>
                  <a:gd name="connsiteX6" fmla="*/ 4162873 w 8113098"/>
                  <a:gd name="connsiteY6" fmla="*/ 3243955 h 3243975"/>
                  <a:gd name="connsiteX7" fmla="*/ 200473 w 8113098"/>
                  <a:gd name="connsiteY7" fmla="*/ 2640705 h 3243975"/>
                  <a:gd name="connsiteX8" fmla="*/ 14736 w 8113098"/>
                  <a:gd name="connsiteY8" fmla="*/ 717448 h 3243975"/>
                  <a:gd name="connsiteX9" fmla="*/ 16323 w 8113098"/>
                  <a:gd name="connsiteY9" fmla="*/ 723005 h 3243975"/>
                  <a:gd name="connsiteX0" fmla="*/ 16323 w 8113098"/>
                  <a:gd name="connsiteY0" fmla="*/ 696464 h 3217434"/>
                  <a:gd name="connsiteX1" fmla="*/ 321916 w 8113098"/>
                  <a:gd name="connsiteY1" fmla="*/ 414683 h 3217434"/>
                  <a:gd name="connsiteX2" fmla="*/ 2452877 w 8113098"/>
                  <a:gd name="connsiteY2" fmla="*/ 58449 h 3217434"/>
                  <a:gd name="connsiteX3" fmla="*/ 6265463 w 8113098"/>
                  <a:gd name="connsiteY3" fmla="*/ 162752 h 3217434"/>
                  <a:gd name="connsiteX4" fmla="*/ 7883973 w 8113098"/>
                  <a:gd name="connsiteY4" fmla="*/ 556764 h 3217434"/>
                  <a:gd name="connsiteX5" fmla="*/ 7991923 w 8113098"/>
                  <a:gd name="connsiteY5" fmla="*/ 2595114 h 3217434"/>
                  <a:gd name="connsiteX6" fmla="*/ 4162873 w 8113098"/>
                  <a:gd name="connsiteY6" fmla="*/ 3217414 h 3217434"/>
                  <a:gd name="connsiteX7" fmla="*/ 200473 w 8113098"/>
                  <a:gd name="connsiteY7" fmla="*/ 2614164 h 3217434"/>
                  <a:gd name="connsiteX8" fmla="*/ 14736 w 8113098"/>
                  <a:gd name="connsiteY8" fmla="*/ 690907 h 3217434"/>
                  <a:gd name="connsiteX9" fmla="*/ 16323 w 8113098"/>
                  <a:gd name="connsiteY9" fmla="*/ 696464 h 3217434"/>
                  <a:gd name="connsiteX0" fmla="*/ 16323 w 8113098"/>
                  <a:gd name="connsiteY0" fmla="*/ 696464 h 3217434"/>
                  <a:gd name="connsiteX1" fmla="*/ 321916 w 8113098"/>
                  <a:gd name="connsiteY1" fmla="*/ 414683 h 3217434"/>
                  <a:gd name="connsiteX2" fmla="*/ 2452877 w 8113098"/>
                  <a:gd name="connsiteY2" fmla="*/ 58449 h 3217434"/>
                  <a:gd name="connsiteX3" fmla="*/ 6265463 w 8113098"/>
                  <a:gd name="connsiteY3" fmla="*/ 162752 h 3217434"/>
                  <a:gd name="connsiteX4" fmla="*/ 7883973 w 8113098"/>
                  <a:gd name="connsiteY4" fmla="*/ 556764 h 3217434"/>
                  <a:gd name="connsiteX5" fmla="*/ 7991923 w 8113098"/>
                  <a:gd name="connsiteY5" fmla="*/ 2595114 h 3217434"/>
                  <a:gd name="connsiteX6" fmla="*/ 4162873 w 8113098"/>
                  <a:gd name="connsiteY6" fmla="*/ 3217414 h 3217434"/>
                  <a:gd name="connsiteX7" fmla="*/ 200473 w 8113098"/>
                  <a:gd name="connsiteY7" fmla="*/ 2614164 h 3217434"/>
                  <a:gd name="connsiteX8" fmla="*/ 14736 w 8113098"/>
                  <a:gd name="connsiteY8" fmla="*/ 690907 h 3217434"/>
                  <a:gd name="connsiteX9" fmla="*/ 16323 w 8113098"/>
                  <a:gd name="connsiteY9" fmla="*/ 696464 h 3217434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63344 w 8126461"/>
                  <a:gd name="connsiteY0" fmla="*/ 719410 h 3234770"/>
                  <a:gd name="connsiteX1" fmla="*/ 335279 w 8126461"/>
                  <a:gd name="connsiteY1" fmla="*/ 432019 h 3234770"/>
                  <a:gd name="connsiteX2" fmla="*/ 2466240 w 8126461"/>
                  <a:gd name="connsiteY2" fmla="*/ 75785 h 3234770"/>
                  <a:gd name="connsiteX3" fmla="*/ 6278826 w 8126461"/>
                  <a:gd name="connsiteY3" fmla="*/ 180088 h 3234770"/>
                  <a:gd name="connsiteX4" fmla="*/ 7897336 w 8126461"/>
                  <a:gd name="connsiteY4" fmla="*/ 574100 h 3234770"/>
                  <a:gd name="connsiteX5" fmla="*/ 8005286 w 8126461"/>
                  <a:gd name="connsiteY5" fmla="*/ 2612450 h 3234770"/>
                  <a:gd name="connsiteX6" fmla="*/ 4176236 w 8126461"/>
                  <a:gd name="connsiteY6" fmla="*/ 3234750 h 3234770"/>
                  <a:gd name="connsiteX7" fmla="*/ 213836 w 8126461"/>
                  <a:gd name="connsiteY7" fmla="*/ 2631500 h 3234770"/>
                  <a:gd name="connsiteX8" fmla="*/ 28099 w 8126461"/>
                  <a:gd name="connsiteY8" fmla="*/ 708243 h 3234770"/>
                  <a:gd name="connsiteX9" fmla="*/ 63344 w 8126461"/>
                  <a:gd name="connsiteY9" fmla="*/ 719410 h 3234770"/>
                  <a:gd name="connsiteX0" fmla="*/ 63344 w 8126461"/>
                  <a:gd name="connsiteY0" fmla="*/ 719410 h 3234770"/>
                  <a:gd name="connsiteX1" fmla="*/ 335279 w 8126461"/>
                  <a:gd name="connsiteY1" fmla="*/ 432019 h 3234770"/>
                  <a:gd name="connsiteX2" fmla="*/ 2466240 w 8126461"/>
                  <a:gd name="connsiteY2" fmla="*/ 75785 h 3234770"/>
                  <a:gd name="connsiteX3" fmla="*/ 6278826 w 8126461"/>
                  <a:gd name="connsiteY3" fmla="*/ 180088 h 3234770"/>
                  <a:gd name="connsiteX4" fmla="*/ 7897336 w 8126461"/>
                  <a:gd name="connsiteY4" fmla="*/ 574100 h 3234770"/>
                  <a:gd name="connsiteX5" fmla="*/ 8005286 w 8126461"/>
                  <a:gd name="connsiteY5" fmla="*/ 2612450 h 3234770"/>
                  <a:gd name="connsiteX6" fmla="*/ 4176236 w 8126461"/>
                  <a:gd name="connsiteY6" fmla="*/ 3234750 h 3234770"/>
                  <a:gd name="connsiteX7" fmla="*/ 213836 w 8126461"/>
                  <a:gd name="connsiteY7" fmla="*/ 2631500 h 3234770"/>
                  <a:gd name="connsiteX8" fmla="*/ 28099 w 8126461"/>
                  <a:gd name="connsiteY8" fmla="*/ 708243 h 3234770"/>
                  <a:gd name="connsiteX9" fmla="*/ 63344 w 8126461"/>
                  <a:gd name="connsiteY9" fmla="*/ 719410 h 3234770"/>
                  <a:gd name="connsiteX0" fmla="*/ 204456 w 8267573"/>
                  <a:gd name="connsiteY0" fmla="*/ 719410 h 3234770"/>
                  <a:gd name="connsiteX1" fmla="*/ 476391 w 8267573"/>
                  <a:gd name="connsiteY1" fmla="*/ 432019 h 3234770"/>
                  <a:gd name="connsiteX2" fmla="*/ 2607352 w 8267573"/>
                  <a:gd name="connsiteY2" fmla="*/ 75785 h 3234770"/>
                  <a:gd name="connsiteX3" fmla="*/ 6419938 w 8267573"/>
                  <a:gd name="connsiteY3" fmla="*/ 180088 h 3234770"/>
                  <a:gd name="connsiteX4" fmla="*/ 8038448 w 8267573"/>
                  <a:gd name="connsiteY4" fmla="*/ 574100 h 3234770"/>
                  <a:gd name="connsiteX5" fmla="*/ 8146398 w 8267573"/>
                  <a:gd name="connsiteY5" fmla="*/ 2612450 h 3234770"/>
                  <a:gd name="connsiteX6" fmla="*/ 4317348 w 8267573"/>
                  <a:gd name="connsiteY6" fmla="*/ 3234750 h 3234770"/>
                  <a:gd name="connsiteX7" fmla="*/ 354948 w 8267573"/>
                  <a:gd name="connsiteY7" fmla="*/ 2631500 h 3234770"/>
                  <a:gd name="connsiteX8" fmla="*/ 204456 w 8267573"/>
                  <a:gd name="connsiteY8" fmla="*/ 719410 h 3234770"/>
                  <a:gd name="connsiteX0" fmla="*/ 224286 w 8287403"/>
                  <a:gd name="connsiteY0" fmla="*/ 719410 h 3234770"/>
                  <a:gd name="connsiteX1" fmla="*/ 496221 w 8287403"/>
                  <a:gd name="connsiteY1" fmla="*/ 432019 h 3234770"/>
                  <a:gd name="connsiteX2" fmla="*/ 2627182 w 8287403"/>
                  <a:gd name="connsiteY2" fmla="*/ 75785 h 3234770"/>
                  <a:gd name="connsiteX3" fmla="*/ 6439768 w 8287403"/>
                  <a:gd name="connsiteY3" fmla="*/ 180088 h 3234770"/>
                  <a:gd name="connsiteX4" fmla="*/ 8058278 w 8287403"/>
                  <a:gd name="connsiteY4" fmla="*/ 574100 h 3234770"/>
                  <a:gd name="connsiteX5" fmla="*/ 8166228 w 8287403"/>
                  <a:gd name="connsiteY5" fmla="*/ 2612450 h 3234770"/>
                  <a:gd name="connsiteX6" fmla="*/ 4337178 w 8287403"/>
                  <a:gd name="connsiteY6" fmla="*/ 3234750 h 3234770"/>
                  <a:gd name="connsiteX7" fmla="*/ 374778 w 8287403"/>
                  <a:gd name="connsiteY7" fmla="*/ 2631500 h 3234770"/>
                  <a:gd name="connsiteX8" fmla="*/ 224286 w 8287403"/>
                  <a:gd name="connsiteY8" fmla="*/ 719410 h 3234770"/>
                  <a:gd name="connsiteX0" fmla="*/ 115972 w 8179089"/>
                  <a:gd name="connsiteY0" fmla="*/ 719410 h 3234770"/>
                  <a:gd name="connsiteX1" fmla="*/ 387907 w 8179089"/>
                  <a:gd name="connsiteY1" fmla="*/ 432019 h 3234770"/>
                  <a:gd name="connsiteX2" fmla="*/ 2518868 w 8179089"/>
                  <a:gd name="connsiteY2" fmla="*/ 75785 h 3234770"/>
                  <a:gd name="connsiteX3" fmla="*/ 6331454 w 8179089"/>
                  <a:gd name="connsiteY3" fmla="*/ 180088 h 3234770"/>
                  <a:gd name="connsiteX4" fmla="*/ 7949964 w 8179089"/>
                  <a:gd name="connsiteY4" fmla="*/ 574100 h 3234770"/>
                  <a:gd name="connsiteX5" fmla="*/ 8057914 w 8179089"/>
                  <a:gd name="connsiteY5" fmla="*/ 2612450 h 3234770"/>
                  <a:gd name="connsiteX6" fmla="*/ 4228864 w 8179089"/>
                  <a:gd name="connsiteY6" fmla="*/ 3234750 h 3234770"/>
                  <a:gd name="connsiteX7" fmla="*/ 266464 w 8179089"/>
                  <a:gd name="connsiteY7" fmla="*/ 2631500 h 3234770"/>
                  <a:gd name="connsiteX8" fmla="*/ 115972 w 8179089"/>
                  <a:gd name="connsiteY8" fmla="*/ 719410 h 3234770"/>
                  <a:gd name="connsiteX0" fmla="*/ 115972 w 8179089"/>
                  <a:gd name="connsiteY0" fmla="*/ 719410 h 3234766"/>
                  <a:gd name="connsiteX1" fmla="*/ 387907 w 8179089"/>
                  <a:gd name="connsiteY1" fmla="*/ 432019 h 3234766"/>
                  <a:gd name="connsiteX2" fmla="*/ 2518868 w 8179089"/>
                  <a:gd name="connsiteY2" fmla="*/ 75785 h 3234766"/>
                  <a:gd name="connsiteX3" fmla="*/ 6331454 w 8179089"/>
                  <a:gd name="connsiteY3" fmla="*/ 180088 h 3234766"/>
                  <a:gd name="connsiteX4" fmla="*/ 7949964 w 8179089"/>
                  <a:gd name="connsiteY4" fmla="*/ 574100 h 3234766"/>
                  <a:gd name="connsiteX5" fmla="*/ 8057914 w 8179089"/>
                  <a:gd name="connsiteY5" fmla="*/ 2612450 h 3234766"/>
                  <a:gd name="connsiteX6" fmla="*/ 4228864 w 8179089"/>
                  <a:gd name="connsiteY6" fmla="*/ 3234750 h 3234766"/>
                  <a:gd name="connsiteX7" fmla="*/ 266464 w 8179089"/>
                  <a:gd name="connsiteY7" fmla="*/ 2631500 h 3234766"/>
                  <a:gd name="connsiteX8" fmla="*/ 115972 w 8179089"/>
                  <a:gd name="connsiteY8" fmla="*/ 719410 h 3234766"/>
                  <a:gd name="connsiteX0" fmla="*/ 61118 w 8124235"/>
                  <a:gd name="connsiteY0" fmla="*/ 719410 h 3234766"/>
                  <a:gd name="connsiteX1" fmla="*/ 333053 w 8124235"/>
                  <a:gd name="connsiteY1" fmla="*/ 432019 h 3234766"/>
                  <a:gd name="connsiteX2" fmla="*/ 2464014 w 8124235"/>
                  <a:gd name="connsiteY2" fmla="*/ 75785 h 3234766"/>
                  <a:gd name="connsiteX3" fmla="*/ 6276600 w 8124235"/>
                  <a:gd name="connsiteY3" fmla="*/ 180088 h 3234766"/>
                  <a:gd name="connsiteX4" fmla="*/ 7895110 w 8124235"/>
                  <a:gd name="connsiteY4" fmla="*/ 574100 h 3234766"/>
                  <a:gd name="connsiteX5" fmla="*/ 8003060 w 8124235"/>
                  <a:gd name="connsiteY5" fmla="*/ 2612450 h 3234766"/>
                  <a:gd name="connsiteX6" fmla="*/ 4174010 w 8124235"/>
                  <a:gd name="connsiteY6" fmla="*/ 3234750 h 3234766"/>
                  <a:gd name="connsiteX7" fmla="*/ 211610 w 8124235"/>
                  <a:gd name="connsiteY7" fmla="*/ 2631500 h 3234766"/>
                  <a:gd name="connsiteX8" fmla="*/ 61118 w 8124235"/>
                  <a:gd name="connsiteY8" fmla="*/ 719410 h 323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4235" h="3234766">
                    <a:moveTo>
                      <a:pt x="61118" y="719410"/>
                    </a:moveTo>
                    <a:cubicBezTo>
                      <a:pt x="84887" y="612178"/>
                      <a:pt x="157969" y="466663"/>
                      <a:pt x="333053" y="432019"/>
                    </a:cubicBezTo>
                    <a:cubicBezTo>
                      <a:pt x="825880" y="314500"/>
                      <a:pt x="1479033" y="162652"/>
                      <a:pt x="2464014" y="75785"/>
                    </a:cubicBezTo>
                    <a:cubicBezTo>
                      <a:pt x="3448995" y="-11082"/>
                      <a:pt x="4686983" y="-72854"/>
                      <a:pt x="6276600" y="180088"/>
                    </a:cubicBezTo>
                    <a:cubicBezTo>
                      <a:pt x="7417483" y="372705"/>
                      <a:pt x="7630527" y="432283"/>
                      <a:pt x="7895110" y="574100"/>
                    </a:cubicBezTo>
                    <a:cubicBezTo>
                      <a:pt x="8210493" y="855617"/>
                      <a:pt x="8153343" y="2162658"/>
                      <a:pt x="8003060" y="2612450"/>
                    </a:cubicBezTo>
                    <a:cubicBezTo>
                      <a:pt x="7719427" y="3087642"/>
                      <a:pt x="5472585" y="3231575"/>
                      <a:pt x="4174010" y="3234750"/>
                    </a:cubicBezTo>
                    <a:cubicBezTo>
                      <a:pt x="2875435" y="3237925"/>
                      <a:pt x="394138" y="2792886"/>
                      <a:pt x="211610" y="2631500"/>
                    </a:cubicBezTo>
                    <a:cubicBezTo>
                      <a:pt x="-53136" y="2543256"/>
                      <a:pt x="-26439" y="1618922"/>
                      <a:pt x="61118" y="719410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i-FI"/>
              </a:p>
            </p:txBody>
          </p:sp>
          <p:grpSp>
            <p:nvGrpSpPr>
              <p:cNvPr id="486" name="Group 485"/>
              <p:cNvGrpSpPr>
                <a:grpSpLocks noChangeAspect="1"/>
              </p:cNvGrpSpPr>
              <p:nvPr/>
            </p:nvGrpSpPr>
            <p:grpSpPr>
              <a:xfrm>
                <a:off x="3967200" y="3206735"/>
                <a:ext cx="171283" cy="396000"/>
                <a:chOff x="5428800" y="405017"/>
                <a:chExt cx="180298" cy="452983"/>
              </a:xfrm>
            </p:grpSpPr>
            <p:grpSp>
              <p:nvGrpSpPr>
                <p:cNvPr id="487" name="Group 486"/>
                <p:cNvGrpSpPr/>
                <p:nvPr/>
              </p:nvGrpSpPr>
              <p:grpSpPr>
                <a:xfrm>
                  <a:off x="5428800" y="405017"/>
                  <a:ext cx="180298" cy="452983"/>
                  <a:chOff x="5428800" y="405017"/>
                  <a:chExt cx="180298" cy="452983"/>
                </a:xfrm>
              </p:grpSpPr>
              <p:grpSp>
                <p:nvGrpSpPr>
                  <p:cNvPr id="494" name="Group 493"/>
                  <p:cNvGrpSpPr/>
                  <p:nvPr/>
                </p:nvGrpSpPr>
                <p:grpSpPr>
                  <a:xfrm>
                    <a:off x="5428800" y="405017"/>
                    <a:ext cx="179968" cy="452983"/>
                    <a:chOff x="3944302" y="5080060"/>
                    <a:chExt cx="179968" cy="452983"/>
                  </a:xfrm>
                </p:grpSpPr>
                <p:sp>
                  <p:nvSpPr>
                    <p:cNvPr id="496" name="Freeform 495"/>
                    <p:cNvSpPr>
                      <a:spLocks noChangeAspect="1"/>
                    </p:cNvSpPr>
                    <p:nvPr/>
                  </p:nvSpPr>
                  <p:spPr>
                    <a:xfrm rot="5400000">
                      <a:off x="3808288" y="5216074"/>
                      <a:ext cx="451996" cy="179967"/>
                    </a:xfrm>
                    <a:custGeom>
                      <a:avLst/>
                      <a:gdLst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13" fmla="*/ 1096369 w 8695564"/>
                        <a:gd name="connsiteY13" fmla="*/ 6114 h 3319775"/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0" fmla="*/ 410569 w 8695564"/>
                        <a:gd name="connsiteY0" fmla="*/ 787400 h 3313661"/>
                        <a:gd name="connsiteX1" fmla="*/ 709019 w 8695564"/>
                        <a:gd name="connsiteY1" fmla="*/ 469900 h 3313661"/>
                        <a:gd name="connsiteX2" fmla="*/ 709019 w 8695564"/>
                        <a:gd name="connsiteY2" fmla="*/ 469900 h 3313661"/>
                        <a:gd name="connsiteX3" fmla="*/ 2779119 w 8695564"/>
                        <a:gd name="connsiteY3" fmla="*/ 120650 h 3313661"/>
                        <a:gd name="connsiteX4" fmla="*/ 6665319 w 8695564"/>
                        <a:gd name="connsiteY4" fmla="*/ 203200 h 3313661"/>
                        <a:gd name="connsiteX5" fmla="*/ 8278219 w 8695564"/>
                        <a:gd name="connsiteY5" fmla="*/ 647700 h 3313661"/>
                        <a:gd name="connsiteX6" fmla="*/ 8379819 w 8695564"/>
                        <a:gd name="connsiteY6" fmla="*/ 2622550 h 3313661"/>
                        <a:gd name="connsiteX7" fmla="*/ 4557119 w 8695564"/>
                        <a:gd name="connsiteY7" fmla="*/ 3308350 h 3313661"/>
                        <a:gd name="connsiteX8" fmla="*/ 626469 w 8695564"/>
                        <a:gd name="connsiteY8" fmla="*/ 2762250 h 3313661"/>
                        <a:gd name="connsiteX9" fmla="*/ 10519 w 8695564"/>
                        <a:gd name="connsiteY9" fmla="*/ 82550 h 3313661"/>
                        <a:gd name="connsiteX10" fmla="*/ 10519 w 8695564"/>
                        <a:gd name="connsiteY10" fmla="*/ 82550 h 3313661"/>
                        <a:gd name="connsiteX11" fmla="*/ 1210669 w 8695564"/>
                        <a:gd name="connsiteY11" fmla="*/ 0 h 331366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10" fmla="*/ 10519 w 8695564"/>
                        <a:gd name="connsiteY10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498964"/>
                        <a:gd name="connsiteY0" fmla="*/ 745077 h 3271338"/>
                        <a:gd name="connsiteX1" fmla="*/ 709019 w 8498964"/>
                        <a:gd name="connsiteY1" fmla="*/ 427577 h 3271338"/>
                        <a:gd name="connsiteX2" fmla="*/ 2779119 w 8498964"/>
                        <a:gd name="connsiteY2" fmla="*/ 78327 h 3271338"/>
                        <a:gd name="connsiteX3" fmla="*/ 6665319 w 8498964"/>
                        <a:gd name="connsiteY3" fmla="*/ 160877 h 3271338"/>
                        <a:gd name="connsiteX4" fmla="*/ 8278219 w 8498964"/>
                        <a:gd name="connsiteY4" fmla="*/ 605377 h 3271338"/>
                        <a:gd name="connsiteX5" fmla="*/ 8379819 w 8498964"/>
                        <a:gd name="connsiteY5" fmla="*/ 2580227 h 3271338"/>
                        <a:gd name="connsiteX6" fmla="*/ 4557119 w 8498964"/>
                        <a:gd name="connsiteY6" fmla="*/ 3266027 h 3271338"/>
                        <a:gd name="connsiteX7" fmla="*/ 626469 w 8498964"/>
                        <a:gd name="connsiteY7" fmla="*/ 2719927 h 3271338"/>
                        <a:gd name="connsiteX8" fmla="*/ 10519 w 8498964"/>
                        <a:gd name="connsiteY8" fmla="*/ 40227 h 3271338"/>
                        <a:gd name="connsiteX0" fmla="*/ 410569 w 8513946"/>
                        <a:gd name="connsiteY0" fmla="*/ 745077 h 3271338"/>
                        <a:gd name="connsiteX1" fmla="*/ 709019 w 8513946"/>
                        <a:gd name="connsiteY1" fmla="*/ 427577 h 3271338"/>
                        <a:gd name="connsiteX2" fmla="*/ 2779119 w 8513946"/>
                        <a:gd name="connsiteY2" fmla="*/ 78327 h 3271338"/>
                        <a:gd name="connsiteX3" fmla="*/ 6665319 w 8513946"/>
                        <a:gd name="connsiteY3" fmla="*/ 160877 h 3271338"/>
                        <a:gd name="connsiteX4" fmla="*/ 8278219 w 8513946"/>
                        <a:gd name="connsiteY4" fmla="*/ 605377 h 3271338"/>
                        <a:gd name="connsiteX5" fmla="*/ 8379819 w 8513946"/>
                        <a:gd name="connsiteY5" fmla="*/ 2580227 h 3271338"/>
                        <a:gd name="connsiteX6" fmla="*/ 4557119 w 8513946"/>
                        <a:gd name="connsiteY6" fmla="*/ 3266027 h 3271338"/>
                        <a:gd name="connsiteX7" fmla="*/ 626469 w 8513946"/>
                        <a:gd name="connsiteY7" fmla="*/ 2719927 h 3271338"/>
                        <a:gd name="connsiteX8" fmla="*/ 10519 w 8513946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7757"/>
                        <a:gd name="connsiteY0" fmla="*/ 745077 h 3268349"/>
                        <a:gd name="connsiteX1" fmla="*/ 709019 w 8527757"/>
                        <a:gd name="connsiteY1" fmla="*/ 427577 h 3268349"/>
                        <a:gd name="connsiteX2" fmla="*/ 2779119 w 8527757"/>
                        <a:gd name="connsiteY2" fmla="*/ 78327 h 3268349"/>
                        <a:gd name="connsiteX3" fmla="*/ 6665319 w 8527757"/>
                        <a:gd name="connsiteY3" fmla="*/ 160877 h 3268349"/>
                        <a:gd name="connsiteX4" fmla="*/ 8278219 w 8527757"/>
                        <a:gd name="connsiteY4" fmla="*/ 605377 h 3268349"/>
                        <a:gd name="connsiteX5" fmla="*/ 8386169 w 8527757"/>
                        <a:gd name="connsiteY5" fmla="*/ 2643727 h 3268349"/>
                        <a:gd name="connsiteX6" fmla="*/ 4557119 w 8527757"/>
                        <a:gd name="connsiteY6" fmla="*/ 3266027 h 3268349"/>
                        <a:gd name="connsiteX7" fmla="*/ 626469 w 8527757"/>
                        <a:gd name="connsiteY7" fmla="*/ 2719927 h 3268349"/>
                        <a:gd name="connsiteX8" fmla="*/ 10519 w 8527757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67152"/>
                        <a:gd name="connsiteX1" fmla="*/ 709019 w 8507344"/>
                        <a:gd name="connsiteY1" fmla="*/ 427577 h 3267152"/>
                        <a:gd name="connsiteX2" fmla="*/ 2779119 w 8507344"/>
                        <a:gd name="connsiteY2" fmla="*/ 78327 h 3267152"/>
                        <a:gd name="connsiteX3" fmla="*/ 6665319 w 8507344"/>
                        <a:gd name="connsiteY3" fmla="*/ 160877 h 3267152"/>
                        <a:gd name="connsiteX4" fmla="*/ 8278219 w 8507344"/>
                        <a:gd name="connsiteY4" fmla="*/ 605377 h 3267152"/>
                        <a:gd name="connsiteX5" fmla="*/ 8386169 w 8507344"/>
                        <a:gd name="connsiteY5" fmla="*/ 2643727 h 3267152"/>
                        <a:gd name="connsiteX6" fmla="*/ 4557119 w 8507344"/>
                        <a:gd name="connsiteY6" fmla="*/ 3266027 h 3267152"/>
                        <a:gd name="connsiteX7" fmla="*/ 626469 w 8507344"/>
                        <a:gd name="connsiteY7" fmla="*/ 2719927 h 3267152"/>
                        <a:gd name="connsiteX8" fmla="*/ 10519 w 8507344"/>
                        <a:gd name="connsiteY8" fmla="*/ 40227 h 3267152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7072"/>
                        <a:gd name="connsiteX1" fmla="*/ 742457 w 8540782"/>
                        <a:gd name="connsiteY1" fmla="*/ 427577 h 3267072"/>
                        <a:gd name="connsiteX2" fmla="*/ 2812557 w 8540782"/>
                        <a:gd name="connsiteY2" fmla="*/ 78327 h 3267072"/>
                        <a:gd name="connsiteX3" fmla="*/ 6698757 w 8540782"/>
                        <a:gd name="connsiteY3" fmla="*/ 160877 h 3267072"/>
                        <a:gd name="connsiteX4" fmla="*/ 8311657 w 8540782"/>
                        <a:gd name="connsiteY4" fmla="*/ 605377 h 3267072"/>
                        <a:gd name="connsiteX5" fmla="*/ 8419607 w 8540782"/>
                        <a:gd name="connsiteY5" fmla="*/ 2643727 h 3267072"/>
                        <a:gd name="connsiteX6" fmla="*/ 4590557 w 8540782"/>
                        <a:gd name="connsiteY6" fmla="*/ 3266027 h 3267072"/>
                        <a:gd name="connsiteX7" fmla="*/ 539257 w 8540782"/>
                        <a:gd name="connsiteY7" fmla="*/ 2624677 h 3267072"/>
                        <a:gd name="connsiteX8" fmla="*/ 43957 w 8540782"/>
                        <a:gd name="connsiteY8" fmla="*/ 40227 h 3267072"/>
                        <a:gd name="connsiteX0" fmla="*/ 444007 w 8540782"/>
                        <a:gd name="connsiteY0" fmla="*/ 745077 h 3266878"/>
                        <a:gd name="connsiteX1" fmla="*/ 742457 w 8540782"/>
                        <a:gd name="connsiteY1" fmla="*/ 427577 h 3266878"/>
                        <a:gd name="connsiteX2" fmla="*/ 2812557 w 8540782"/>
                        <a:gd name="connsiteY2" fmla="*/ 78327 h 3266878"/>
                        <a:gd name="connsiteX3" fmla="*/ 6698757 w 8540782"/>
                        <a:gd name="connsiteY3" fmla="*/ 160877 h 3266878"/>
                        <a:gd name="connsiteX4" fmla="*/ 8311657 w 8540782"/>
                        <a:gd name="connsiteY4" fmla="*/ 605377 h 3266878"/>
                        <a:gd name="connsiteX5" fmla="*/ 8419607 w 8540782"/>
                        <a:gd name="connsiteY5" fmla="*/ 2643727 h 3266878"/>
                        <a:gd name="connsiteX6" fmla="*/ 4590557 w 8540782"/>
                        <a:gd name="connsiteY6" fmla="*/ 3266027 h 3266878"/>
                        <a:gd name="connsiteX7" fmla="*/ 539257 w 8540782"/>
                        <a:gd name="connsiteY7" fmla="*/ 2624677 h 3266878"/>
                        <a:gd name="connsiteX8" fmla="*/ 43957 w 8540782"/>
                        <a:gd name="connsiteY8" fmla="*/ 40227 h 3266878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00050 w 8496825"/>
                        <a:gd name="connsiteY0" fmla="*/ 745077 h 3266047"/>
                        <a:gd name="connsiteX1" fmla="*/ 698500 w 8496825"/>
                        <a:gd name="connsiteY1" fmla="*/ 427577 h 3266047"/>
                        <a:gd name="connsiteX2" fmla="*/ 2768600 w 8496825"/>
                        <a:gd name="connsiteY2" fmla="*/ 78327 h 3266047"/>
                        <a:gd name="connsiteX3" fmla="*/ 6654800 w 8496825"/>
                        <a:gd name="connsiteY3" fmla="*/ 160877 h 3266047"/>
                        <a:gd name="connsiteX4" fmla="*/ 8267700 w 8496825"/>
                        <a:gd name="connsiteY4" fmla="*/ 605377 h 3266047"/>
                        <a:gd name="connsiteX5" fmla="*/ 8375650 w 8496825"/>
                        <a:gd name="connsiteY5" fmla="*/ 2643727 h 3266047"/>
                        <a:gd name="connsiteX6" fmla="*/ 4546600 w 8496825"/>
                        <a:gd name="connsiteY6" fmla="*/ 3266027 h 3266047"/>
                        <a:gd name="connsiteX7" fmla="*/ 584200 w 8496825"/>
                        <a:gd name="connsiteY7" fmla="*/ 2662777 h 3266047"/>
                        <a:gd name="connsiteX8" fmla="*/ 0 w 8496825"/>
                        <a:gd name="connsiteY8" fmla="*/ 4022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9714 w 8106489"/>
                        <a:gd name="connsiteY0" fmla="*/ 745077 h 3266047"/>
                        <a:gd name="connsiteX1" fmla="*/ 308164 w 8106489"/>
                        <a:gd name="connsiteY1" fmla="*/ 427577 h 3266047"/>
                        <a:gd name="connsiteX2" fmla="*/ 2378264 w 8106489"/>
                        <a:gd name="connsiteY2" fmla="*/ 78327 h 3266047"/>
                        <a:gd name="connsiteX3" fmla="*/ 6264464 w 8106489"/>
                        <a:gd name="connsiteY3" fmla="*/ 160877 h 3266047"/>
                        <a:gd name="connsiteX4" fmla="*/ 7877364 w 8106489"/>
                        <a:gd name="connsiteY4" fmla="*/ 605377 h 3266047"/>
                        <a:gd name="connsiteX5" fmla="*/ 7985314 w 8106489"/>
                        <a:gd name="connsiteY5" fmla="*/ 2643727 h 3266047"/>
                        <a:gd name="connsiteX6" fmla="*/ 4156264 w 8106489"/>
                        <a:gd name="connsiteY6" fmla="*/ 3266027 h 3266047"/>
                        <a:gd name="connsiteX7" fmla="*/ 193864 w 8106489"/>
                        <a:gd name="connsiteY7" fmla="*/ 2662777 h 3266047"/>
                        <a:gd name="connsiteX8" fmla="*/ 22414 w 8106489"/>
                        <a:gd name="connsiteY8" fmla="*/ 732377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6131 w 8112906"/>
                        <a:gd name="connsiteY0" fmla="*/ 745077 h 3266047"/>
                        <a:gd name="connsiteX1" fmla="*/ 314581 w 8112906"/>
                        <a:gd name="connsiteY1" fmla="*/ 427577 h 3266047"/>
                        <a:gd name="connsiteX2" fmla="*/ 2384681 w 8112906"/>
                        <a:gd name="connsiteY2" fmla="*/ 78327 h 3266047"/>
                        <a:gd name="connsiteX3" fmla="*/ 6270881 w 8112906"/>
                        <a:gd name="connsiteY3" fmla="*/ 160877 h 3266047"/>
                        <a:gd name="connsiteX4" fmla="*/ 7883781 w 8112906"/>
                        <a:gd name="connsiteY4" fmla="*/ 605377 h 3266047"/>
                        <a:gd name="connsiteX5" fmla="*/ 7991731 w 8112906"/>
                        <a:gd name="connsiteY5" fmla="*/ 2643727 h 3266047"/>
                        <a:gd name="connsiteX6" fmla="*/ 4162681 w 8112906"/>
                        <a:gd name="connsiteY6" fmla="*/ 3266027 h 3266047"/>
                        <a:gd name="connsiteX7" fmla="*/ 200281 w 8112906"/>
                        <a:gd name="connsiteY7" fmla="*/ 2662777 h 3266047"/>
                        <a:gd name="connsiteX8" fmla="*/ 14544 w 8112906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39651 h 3260621"/>
                        <a:gd name="connsiteX1" fmla="*/ 321916 w 8113098"/>
                        <a:gd name="connsiteY1" fmla="*/ 457870 h 3260621"/>
                        <a:gd name="connsiteX2" fmla="*/ 2384873 w 8113098"/>
                        <a:gd name="connsiteY2" fmla="*/ 72901 h 3260621"/>
                        <a:gd name="connsiteX3" fmla="*/ 6271073 w 8113098"/>
                        <a:gd name="connsiteY3" fmla="*/ 155451 h 3260621"/>
                        <a:gd name="connsiteX4" fmla="*/ 7883973 w 8113098"/>
                        <a:gd name="connsiteY4" fmla="*/ 599951 h 3260621"/>
                        <a:gd name="connsiteX5" fmla="*/ 7991923 w 8113098"/>
                        <a:gd name="connsiteY5" fmla="*/ 2638301 h 3260621"/>
                        <a:gd name="connsiteX6" fmla="*/ 4162873 w 8113098"/>
                        <a:gd name="connsiteY6" fmla="*/ 3260601 h 3260621"/>
                        <a:gd name="connsiteX7" fmla="*/ 200473 w 8113098"/>
                        <a:gd name="connsiteY7" fmla="*/ 2657351 h 3260621"/>
                        <a:gd name="connsiteX8" fmla="*/ 14736 w 8113098"/>
                        <a:gd name="connsiteY8" fmla="*/ 734094 h 3260621"/>
                        <a:gd name="connsiteX9" fmla="*/ 16323 w 8113098"/>
                        <a:gd name="connsiteY9" fmla="*/ 739651 h 3260621"/>
                        <a:gd name="connsiteX0" fmla="*/ 16323 w 8113098"/>
                        <a:gd name="connsiteY0" fmla="*/ 734382 h 3255352"/>
                        <a:gd name="connsiteX1" fmla="*/ 321916 w 8113098"/>
                        <a:gd name="connsiteY1" fmla="*/ 452601 h 3255352"/>
                        <a:gd name="connsiteX2" fmla="*/ 2396779 w 8113098"/>
                        <a:gd name="connsiteY2" fmla="*/ 79538 h 3255352"/>
                        <a:gd name="connsiteX3" fmla="*/ 6271073 w 8113098"/>
                        <a:gd name="connsiteY3" fmla="*/ 150182 h 3255352"/>
                        <a:gd name="connsiteX4" fmla="*/ 7883973 w 8113098"/>
                        <a:gd name="connsiteY4" fmla="*/ 594682 h 3255352"/>
                        <a:gd name="connsiteX5" fmla="*/ 7991923 w 8113098"/>
                        <a:gd name="connsiteY5" fmla="*/ 2633032 h 3255352"/>
                        <a:gd name="connsiteX6" fmla="*/ 4162873 w 8113098"/>
                        <a:gd name="connsiteY6" fmla="*/ 3255332 h 3255352"/>
                        <a:gd name="connsiteX7" fmla="*/ 200473 w 8113098"/>
                        <a:gd name="connsiteY7" fmla="*/ 2652082 h 3255352"/>
                        <a:gd name="connsiteX8" fmla="*/ 14736 w 8113098"/>
                        <a:gd name="connsiteY8" fmla="*/ 728825 h 3255352"/>
                        <a:gd name="connsiteX9" fmla="*/ 16323 w 8113098"/>
                        <a:gd name="connsiteY9" fmla="*/ 734382 h 3255352"/>
                        <a:gd name="connsiteX0" fmla="*/ 16323 w 8113098"/>
                        <a:gd name="connsiteY0" fmla="*/ 729648 h 3250618"/>
                        <a:gd name="connsiteX1" fmla="*/ 321916 w 8113098"/>
                        <a:gd name="connsiteY1" fmla="*/ 447867 h 3250618"/>
                        <a:gd name="connsiteX2" fmla="*/ 2396779 w 8113098"/>
                        <a:gd name="connsiteY2" fmla="*/ 74804 h 3250618"/>
                        <a:gd name="connsiteX3" fmla="*/ 6271073 w 8113098"/>
                        <a:gd name="connsiteY3" fmla="*/ 145448 h 3250618"/>
                        <a:gd name="connsiteX4" fmla="*/ 7883973 w 8113098"/>
                        <a:gd name="connsiteY4" fmla="*/ 589948 h 3250618"/>
                        <a:gd name="connsiteX5" fmla="*/ 7991923 w 8113098"/>
                        <a:gd name="connsiteY5" fmla="*/ 2628298 h 3250618"/>
                        <a:gd name="connsiteX6" fmla="*/ 4162873 w 8113098"/>
                        <a:gd name="connsiteY6" fmla="*/ 3250598 h 3250618"/>
                        <a:gd name="connsiteX7" fmla="*/ 200473 w 8113098"/>
                        <a:gd name="connsiteY7" fmla="*/ 2647348 h 3250618"/>
                        <a:gd name="connsiteX8" fmla="*/ 14736 w 8113098"/>
                        <a:gd name="connsiteY8" fmla="*/ 724091 h 3250618"/>
                        <a:gd name="connsiteX9" fmla="*/ 16323 w 8113098"/>
                        <a:gd name="connsiteY9" fmla="*/ 729648 h 3250618"/>
                        <a:gd name="connsiteX0" fmla="*/ 16323 w 8113098"/>
                        <a:gd name="connsiteY0" fmla="*/ 723005 h 3243975"/>
                        <a:gd name="connsiteX1" fmla="*/ 321916 w 8113098"/>
                        <a:gd name="connsiteY1" fmla="*/ 441224 h 3243975"/>
                        <a:gd name="connsiteX2" fmla="*/ 2452877 w 8113098"/>
                        <a:gd name="connsiteY2" fmla="*/ 84990 h 3243975"/>
                        <a:gd name="connsiteX3" fmla="*/ 6271073 w 8113098"/>
                        <a:gd name="connsiteY3" fmla="*/ 138805 h 3243975"/>
                        <a:gd name="connsiteX4" fmla="*/ 7883973 w 8113098"/>
                        <a:gd name="connsiteY4" fmla="*/ 583305 h 3243975"/>
                        <a:gd name="connsiteX5" fmla="*/ 7991923 w 8113098"/>
                        <a:gd name="connsiteY5" fmla="*/ 2621655 h 3243975"/>
                        <a:gd name="connsiteX6" fmla="*/ 4162873 w 8113098"/>
                        <a:gd name="connsiteY6" fmla="*/ 3243955 h 3243975"/>
                        <a:gd name="connsiteX7" fmla="*/ 200473 w 8113098"/>
                        <a:gd name="connsiteY7" fmla="*/ 2640705 h 3243975"/>
                        <a:gd name="connsiteX8" fmla="*/ 14736 w 8113098"/>
                        <a:gd name="connsiteY8" fmla="*/ 717448 h 3243975"/>
                        <a:gd name="connsiteX9" fmla="*/ 16323 w 8113098"/>
                        <a:gd name="connsiteY9" fmla="*/ 723005 h 3243975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204456 w 8267573"/>
                        <a:gd name="connsiteY0" fmla="*/ 719410 h 3234770"/>
                        <a:gd name="connsiteX1" fmla="*/ 476391 w 8267573"/>
                        <a:gd name="connsiteY1" fmla="*/ 432019 h 3234770"/>
                        <a:gd name="connsiteX2" fmla="*/ 2607352 w 8267573"/>
                        <a:gd name="connsiteY2" fmla="*/ 75785 h 3234770"/>
                        <a:gd name="connsiteX3" fmla="*/ 6419938 w 8267573"/>
                        <a:gd name="connsiteY3" fmla="*/ 180088 h 3234770"/>
                        <a:gd name="connsiteX4" fmla="*/ 8038448 w 8267573"/>
                        <a:gd name="connsiteY4" fmla="*/ 574100 h 3234770"/>
                        <a:gd name="connsiteX5" fmla="*/ 8146398 w 8267573"/>
                        <a:gd name="connsiteY5" fmla="*/ 2612450 h 3234770"/>
                        <a:gd name="connsiteX6" fmla="*/ 4317348 w 8267573"/>
                        <a:gd name="connsiteY6" fmla="*/ 3234750 h 3234770"/>
                        <a:gd name="connsiteX7" fmla="*/ 354948 w 8267573"/>
                        <a:gd name="connsiteY7" fmla="*/ 2631500 h 3234770"/>
                        <a:gd name="connsiteX8" fmla="*/ 204456 w 8267573"/>
                        <a:gd name="connsiteY8" fmla="*/ 719410 h 3234770"/>
                        <a:gd name="connsiteX0" fmla="*/ 224286 w 8287403"/>
                        <a:gd name="connsiteY0" fmla="*/ 719410 h 3234770"/>
                        <a:gd name="connsiteX1" fmla="*/ 496221 w 8287403"/>
                        <a:gd name="connsiteY1" fmla="*/ 432019 h 3234770"/>
                        <a:gd name="connsiteX2" fmla="*/ 2627182 w 8287403"/>
                        <a:gd name="connsiteY2" fmla="*/ 75785 h 3234770"/>
                        <a:gd name="connsiteX3" fmla="*/ 6439768 w 8287403"/>
                        <a:gd name="connsiteY3" fmla="*/ 180088 h 3234770"/>
                        <a:gd name="connsiteX4" fmla="*/ 8058278 w 8287403"/>
                        <a:gd name="connsiteY4" fmla="*/ 574100 h 3234770"/>
                        <a:gd name="connsiteX5" fmla="*/ 8166228 w 8287403"/>
                        <a:gd name="connsiteY5" fmla="*/ 2612450 h 3234770"/>
                        <a:gd name="connsiteX6" fmla="*/ 4337178 w 8287403"/>
                        <a:gd name="connsiteY6" fmla="*/ 3234750 h 3234770"/>
                        <a:gd name="connsiteX7" fmla="*/ 374778 w 8287403"/>
                        <a:gd name="connsiteY7" fmla="*/ 2631500 h 3234770"/>
                        <a:gd name="connsiteX8" fmla="*/ 224286 w 8287403"/>
                        <a:gd name="connsiteY8" fmla="*/ 719410 h 3234770"/>
                        <a:gd name="connsiteX0" fmla="*/ 115972 w 8179089"/>
                        <a:gd name="connsiteY0" fmla="*/ 719410 h 3234770"/>
                        <a:gd name="connsiteX1" fmla="*/ 387907 w 8179089"/>
                        <a:gd name="connsiteY1" fmla="*/ 432019 h 3234770"/>
                        <a:gd name="connsiteX2" fmla="*/ 2518868 w 8179089"/>
                        <a:gd name="connsiteY2" fmla="*/ 75785 h 3234770"/>
                        <a:gd name="connsiteX3" fmla="*/ 6331454 w 8179089"/>
                        <a:gd name="connsiteY3" fmla="*/ 180088 h 3234770"/>
                        <a:gd name="connsiteX4" fmla="*/ 7949964 w 8179089"/>
                        <a:gd name="connsiteY4" fmla="*/ 574100 h 3234770"/>
                        <a:gd name="connsiteX5" fmla="*/ 8057914 w 8179089"/>
                        <a:gd name="connsiteY5" fmla="*/ 2612450 h 3234770"/>
                        <a:gd name="connsiteX6" fmla="*/ 4228864 w 8179089"/>
                        <a:gd name="connsiteY6" fmla="*/ 3234750 h 3234770"/>
                        <a:gd name="connsiteX7" fmla="*/ 266464 w 8179089"/>
                        <a:gd name="connsiteY7" fmla="*/ 2631500 h 3234770"/>
                        <a:gd name="connsiteX8" fmla="*/ 115972 w 8179089"/>
                        <a:gd name="connsiteY8" fmla="*/ 719410 h 3234770"/>
                        <a:gd name="connsiteX0" fmla="*/ 115972 w 8179089"/>
                        <a:gd name="connsiteY0" fmla="*/ 719410 h 3234766"/>
                        <a:gd name="connsiteX1" fmla="*/ 387907 w 8179089"/>
                        <a:gd name="connsiteY1" fmla="*/ 432019 h 3234766"/>
                        <a:gd name="connsiteX2" fmla="*/ 2518868 w 8179089"/>
                        <a:gd name="connsiteY2" fmla="*/ 75785 h 3234766"/>
                        <a:gd name="connsiteX3" fmla="*/ 6331454 w 8179089"/>
                        <a:gd name="connsiteY3" fmla="*/ 180088 h 3234766"/>
                        <a:gd name="connsiteX4" fmla="*/ 7949964 w 8179089"/>
                        <a:gd name="connsiteY4" fmla="*/ 574100 h 3234766"/>
                        <a:gd name="connsiteX5" fmla="*/ 8057914 w 8179089"/>
                        <a:gd name="connsiteY5" fmla="*/ 2612450 h 3234766"/>
                        <a:gd name="connsiteX6" fmla="*/ 4228864 w 8179089"/>
                        <a:gd name="connsiteY6" fmla="*/ 3234750 h 3234766"/>
                        <a:gd name="connsiteX7" fmla="*/ 266464 w 8179089"/>
                        <a:gd name="connsiteY7" fmla="*/ 2631500 h 3234766"/>
                        <a:gd name="connsiteX8" fmla="*/ 115972 w 8179089"/>
                        <a:gd name="connsiteY8" fmla="*/ 719410 h 3234766"/>
                        <a:gd name="connsiteX0" fmla="*/ 61118 w 8124235"/>
                        <a:gd name="connsiteY0" fmla="*/ 719410 h 3234766"/>
                        <a:gd name="connsiteX1" fmla="*/ 333053 w 8124235"/>
                        <a:gd name="connsiteY1" fmla="*/ 432019 h 3234766"/>
                        <a:gd name="connsiteX2" fmla="*/ 2464014 w 8124235"/>
                        <a:gd name="connsiteY2" fmla="*/ 75785 h 3234766"/>
                        <a:gd name="connsiteX3" fmla="*/ 6276600 w 8124235"/>
                        <a:gd name="connsiteY3" fmla="*/ 180088 h 3234766"/>
                        <a:gd name="connsiteX4" fmla="*/ 7895110 w 8124235"/>
                        <a:gd name="connsiteY4" fmla="*/ 574100 h 3234766"/>
                        <a:gd name="connsiteX5" fmla="*/ 8003060 w 8124235"/>
                        <a:gd name="connsiteY5" fmla="*/ 2612450 h 3234766"/>
                        <a:gd name="connsiteX6" fmla="*/ 4174010 w 8124235"/>
                        <a:gd name="connsiteY6" fmla="*/ 3234750 h 3234766"/>
                        <a:gd name="connsiteX7" fmla="*/ 211610 w 8124235"/>
                        <a:gd name="connsiteY7" fmla="*/ 2631500 h 3234766"/>
                        <a:gd name="connsiteX8" fmla="*/ 61118 w 8124235"/>
                        <a:gd name="connsiteY8" fmla="*/ 719410 h 3234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124235" h="3234766">
                          <a:moveTo>
                            <a:pt x="61118" y="719410"/>
                          </a:moveTo>
                          <a:cubicBezTo>
                            <a:pt x="84887" y="612178"/>
                            <a:pt x="157969" y="466663"/>
                            <a:pt x="333053" y="432019"/>
                          </a:cubicBezTo>
                          <a:cubicBezTo>
                            <a:pt x="825880" y="314500"/>
                            <a:pt x="1479033" y="162652"/>
                            <a:pt x="2464014" y="75785"/>
                          </a:cubicBezTo>
                          <a:cubicBezTo>
                            <a:pt x="3448995" y="-11082"/>
                            <a:pt x="4686983" y="-72854"/>
                            <a:pt x="6276600" y="180088"/>
                          </a:cubicBezTo>
                          <a:cubicBezTo>
                            <a:pt x="7417483" y="372705"/>
                            <a:pt x="7630527" y="432283"/>
                            <a:pt x="7895110" y="574100"/>
                          </a:cubicBezTo>
                          <a:cubicBezTo>
                            <a:pt x="8210493" y="855617"/>
                            <a:pt x="8153343" y="2162658"/>
                            <a:pt x="8003060" y="2612450"/>
                          </a:cubicBezTo>
                          <a:cubicBezTo>
                            <a:pt x="7719427" y="3087642"/>
                            <a:pt x="5472585" y="3231575"/>
                            <a:pt x="4174010" y="3234750"/>
                          </a:cubicBezTo>
                          <a:cubicBezTo>
                            <a:pt x="2875435" y="3237925"/>
                            <a:pt x="394138" y="2792886"/>
                            <a:pt x="211610" y="2631500"/>
                          </a:cubicBezTo>
                          <a:cubicBezTo>
                            <a:pt x="-53136" y="2543256"/>
                            <a:pt x="-26439" y="1618922"/>
                            <a:pt x="61118" y="719410"/>
                          </a:cubicBezTo>
                          <a:close/>
                        </a:path>
                      </a:pathLst>
                    </a:custGeom>
                    <a:solidFill>
                      <a:srgbClr val="00B9F2">
                        <a:alpha val="44706"/>
                      </a:srgbClr>
                    </a:solidFill>
                    <a:ln w="0">
                      <a:solidFill>
                        <a:schemeClr val="tx1">
                          <a:lumMod val="50000"/>
                          <a:lumOff val="50000"/>
                          <a:alpha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  <p:sp>
                  <p:nvSpPr>
                    <p:cNvPr id="497" name="Freeform 496"/>
                    <p:cNvSpPr>
                      <a:spLocks noChangeAspect="1"/>
                    </p:cNvSpPr>
                    <p:nvPr/>
                  </p:nvSpPr>
                  <p:spPr>
                    <a:xfrm rot="5400000">
                      <a:off x="3822870" y="5231642"/>
                      <a:ext cx="447858" cy="154943"/>
                    </a:xfrm>
                    <a:custGeom>
                      <a:avLst/>
                      <a:gdLst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13" fmla="*/ 1096369 w 8695564"/>
                        <a:gd name="connsiteY13" fmla="*/ 6114 h 3319775"/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0" fmla="*/ 410569 w 8695564"/>
                        <a:gd name="connsiteY0" fmla="*/ 787400 h 3313661"/>
                        <a:gd name="connsiteX1" fmla="*/ 709019 w 8695564"/>
                        <a:gd name="connsiteY1" fmla="*/ 469900 h 3313661"/>
                        <a:gd name="connsiteX2" fmla="*/ 709019 w 8695564"/>
                        <a:gd name="connsiteY2" fmla="*/ 469900 h 3313661"/>
                        <a:gd name="connsiteX3" fmla="*/ 2779119 w 8695564"/>
                        <a:gd name="connsiteY3" fmla="*/ 120650 h 3313661"/>
                        <a:gd name="connsiteX4" fmla="*/ 6665319 w 8695564"/>
                        <a:gd name="connsiteY4" fmla="*/ 203200 h 3313661"/>
                        <a:gd name="connsiteX5" fmla="*/ 8278219 w 8695564"/>
                        <a:gd name="connsiteY5" fmla="*/ 647700 h 3313661"/>
                        <a:gd name="connsiteX6" fmla="*/ 8379819 w 8695564"/>
                        <a:gd name="connsiteY6" fmla="*/ 2622550 h 3313661"/>
                        <a:gd name="connsiteX7" fmla="*/ 4557119 w 8695564"/>
                        <a:gd name="connsiteY7" fmla="*/ 3308350 h 3313661"/>
                        <a:gd name="connsiteX8" fmla="*/ 626469 w 8695564"/>
                        <a:gd name="connsiteY8" fmla="*/ 2762250 h 3313661"/>
                        <a:gd name="connsiteX9" fmla="*/ 10519 w 8695564"/>
                        <a:gd name="connsiteY9" fmla="*/ 82550 h 3313661"/>
                        <a:gd name="connsiteX10" fmla="*/ 10519 w 8695564"/>
                        <a:gd name="connsiteY10" fmla="*/ 82550 h 3313661"/>
                        <a:gd name="connsiteX11" fmla="*/ 1210669 w 8695564"/>
                        <a:gd name="connsiteY11" fmla="*/ 0 h 331366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10" fmla="*/ 10519 w 8695564"/>
                        <a:gd name="connsiteY10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498964"/>
                        <a:gd name="connsiteY0" fmla="*/ 745077 h 3271338"/>
                        <a:gd name="connsiteX1" fmla="*/ 709019 w 8498964"/>
                        <a:gd name="connsiteY1" fmla="*/ 427577 h 3271338"/>
                        <a:gd name="connsiteX2" fmla="*/ 2779119 w 8498964"/>
                        <a:gd name="connsiteY2" fmla="*/ 78327 h 3271338"/>
                        <a:gd name="connsiteX3" fmla="*/ 6665319 w 8498964"/>
                        <a:gd name="connsiteY3" fmla="*/ 160877 h 3271338"/>
                        <a:gd name="connsiteX4" fmla="*/ 8278219 w 8498964"/>
                        <a:gd name="connsiteY4" fmla="*/ 605377 h 3271338"/>
                        <a:gd name="connsiteX5" fmla="*/ 8379819 w 8498964"/>
                        <a:gd name="connsiteY5" fmla="*/ 2580227 h 3271338"/>
                        <a:gd name="connsiteX6" fmla="*/ 4557119 w 8498964"/>
                        <a:gd name="connsiteY6" fmla="*/ 3266027 h 3271338"/>
                        <a:gd name="connsiteX7" fmla="*/ 626469 w 8498964"/>
                        <a:gd name="connsiteY7" fmla="*/ 2719927 h 3271338"/>
                        <a:gd name="connsiteX8" fmla="*/ 10519 w 8498964"/>
                        <a:gd name="connsiteY8" fmla="*/ 40227 h 3271338"/>
                        <a:gd name="connsiteX0" fmla="*/ 410569 w 8513946"/>
                        <a:gd name="connsiteY0" fmla="*/ 745077 h 3271338"/>
                        <a:gd name="connsiteX1" fmla="*/ 709019 w 8513946"/>
                        <a:gd name="connsiteY1" fmla="*/ 427577 h 3271338"/>
                        <a:gd name="connsiteX2" fmla="*/ 2779119 w 8513946"/>
                        <a:gd name="connsiteY2" fmla="*/ 78327 h 3271338"/>
                        <a:gd name="connsiteX3" fmla="*/ 6665319 w 8513946"/>
                        <a:gd name="connsiteY3" fmla="*/ 160877 h 3271338"/>
                        <a:gd name="connsiteX4" fmla="*/ 8278219 w 8513946"/>
                        <a:gd name="connsiteY4" fmla="*/ 605377 h 3271338"/>
                        <a:gd name="connsiteX5" fmla="*/ 8379819 w 8513946"/>
                        <a:gd name="connsiteY5" fmla="*/ 2580227 h 3271338"/>
                        <a:gd name="connsiteX6" fmla="*/ 4557119 w 8513946"/>
                        <a:gd name="connsiteY6" fmla="*/ 3266027 h 3271338"/>
                        <a:gd name="connsiteX7" fmla="*/ 626469 w 8513946"/>
                        <a:gd name="connsiteY7" fmla="*/ 2719927 h 3271338"/>
                        <a:gd name="connsiteX8" fmla="*/ 10519 w 8513946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7757"/>
                        <a:gd name="connsiteY0" fmla="*/ 745077 h 3268349"/>
                        <a:gd name="connsiteX1" fmla="*/ 709019 w 8527757"/>
                        <a:gd name="connsiteY1" fmla="*/ 427577 h 3268349"/>
                        <a:gd name="connsiteX2" fmla="*/ 2779119 w 8527757"/>
                        <a:gd name="connsiteY2" fmla="*/ 78327 h 3268349"/>
                        <a:gd name="connsiteX3" fmla="*/ 6665319 w 8527757"/>
                        <a:gd name="connsiteY3" fmla="*/ 160877 h 3268349"/>
                        <a:gd name="connsiteX4" fmla="*/ 8278219 w 8527757"/>
                        <a:gd name="connsiteY4" fmla="*/ 605377 h 3268349"/>
                        <a:gd name="connsiteX5" fmla="*/ 8386169 w 8527757"/>
                        <a:gd name="connsiteY5" fmla="*/ 2643727 h 3268349"/>
                        <a:gd name="connsiteX6" fmla="*/ 4557119 w 8527757"/>
                        <a:gd name="connsiteY6" fmla="*/ 3266027 h 3268349"/>
                        <a:gd name="connsiteX7" fmla="*/ 626469 w 8527757"/>
                        <a:gd name="connsiteY7" fmla="*/ 2719927 h 3268349"/>
                        <a:gd name="connsiteX8" fmla="*/ 10519 w 8527757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67152"/>
                        <a:gd name="connsiteX1" fmla="*/ 709019 w 8507344"/>
                        <a:gd name="connsiteY1" fmla="*/ 427577 h 3267152"/>
                        <a:gd name="connsiteX2" fmla="*/ 2779119 w 8507344"/>
                        <a:gd name="connsiteY2" fmla="*/ 78327 h 3267152"/>
                        <a:gd name="connsiteX3" fmla="*/ 6665319 w 8507344"/>
                        <a:gd name="connsiteY3" fmla="*/ 160877 h 3267152"/>
                        <a:gd name="connsiteX4" fmla="*/ 8278219 w 8507344"/>
                        <a:gd name="connsiteY4" fmla="*/ 605377 h 3267152"/>
                        <a:gd name="connsiteX5" fmla="*/ 8386169 w 8507344"/>
                        <a:gd name="connsiteY5" fmla="*/ 2643727 h 3267152"/>
                        <a:gd name="connsiteX6" fmla="*/ 4557119 w 8507344"/>
                        <a:gd name="connsiteY6" fmla="*/ 3266027 h 3267152"/>
                        <a:gd name="connsiteX7" fmla="*/ 626469 w 8507344"/>
                        <a:gd name="connsiteY7" fmla="*/ 2719927 h 3267152"/>
                        <a:gd name="connsiteX8" fmla="*/ 10519 w 8507344"/>
                        <a:gd name="connsiteY8" fmla="*/ 40227 h 3267152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7072"/>
                        <a:gd name="connsiteX1" fmla="*/ 742457 w 8540782"/>
                        <a:gd name="connsiteY1" fmla="*/ 427577 h 3267072"/>
                        <a:gd name="connsiteX2" fmla="*/ 2812557 w 8540782"/>
                        <a:gd name="connsiteY2" fmla="*/ 78327 h 3267072"/>
                        <a:gd name="connsiteX3" fmla="*/ 6698757 w 8540782"/>
                        <a:gd name="connsiteY3" fmla="*/ 160877 h 3267072"/>
                        <a:gd name="connsiteX4" fmla="*/ 8311657 w 8540782"/>
                        <a:gd name="connsiteY4" fmla="*/ 605377 h 3267072"/>
                        <a:gd name="connsiteX5" fmla="*/ 8419607 w 8540782"/>
                        <a:gd name="connsiteY5" fmla="*/ 2643727 h 3267072"/>
                        <a:gd name="connsiteX6" fmla="*/ 4590557 w 8540782"/>
                        <a:gd name="connsiteY6" fmla="*/ 3266027 h 3267072"/>
                        <a:gd name="connsiteX7" fmla="*/ 539257 w 8540782"/>
                        <a:gd name="connsiteY7" fmla="*/ 2624677 h 3267072"/>
                        <a:gd name="connsiteX8" fmla="*/ 43957 w 8540782"/>
                        <a:gd name="connsiteY8" fmla="*/ 40227 h 3267072"/>
                        <a:gd name="connsiteX0" fmla="*/ 444007 w 8540782"/>
                        <a:gd name="connsiteY0" fmla="*/ 745077 h 3266878"/>
                        <a:gd name="connsiteX1" fmla="*/ 742457 w 8540782"/>
                        <a:gd name="connsiteY1" fmla="*/ 427577 h 3266878"/>
                        <a:gd name="connsiteX2" fmla="*/ 2812557 w 8540782"/>
                        <a:gd name="connsiteY2" fmla="*/ 78327 h 3266878"/>
                        <a:gd name="connsiteX3" fmla="*/ 6698757 w 8540782"/>
                        <a:gd name="connsiteY3" fmla="*/ 160877 h 3266878"/>
                        <a:gd name="connsiteX4" fmla="*/ 8311657 w 8540782"/>
                        <a:gd name="connsiteY4" fmla="*/ 605377 h 3266878"/>
                        <a:gd name="connsiteX5" fmla="*/ 8419607 w 8540782"/>
                        <a:gd name="connsiteY5" fmla="*/ 2643727 h 3266878"/>
                        <a:gd name="connsiteX6" fmla="*/ 4590557 w 8540782"/>
                        <a:gd name="connsiteY6" fmla="*/ 3266027 h 3266878"/>
                        <a:gd name="connsiteX7" fmla="*/ 539257 w 8540782"/>
                        <a:gd name="connsiteY7" fmla="*/ 2624677 h 3266878"/>
                        <a:gd name="connsiteX8" fmla="*/ 43957 w 8540782"/>
                        <a:gd name="connsiteY8" fmla="*/ 40227 h 3266878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00050 w 8496825"/>
                        <a:gd name="connsiteY0" fmla="*/ 745077 h 3266047"/>
                        <a:gd name="connsiteX1" fmla="*/ 698500 w 8496825"/>
                        <a:gd name="connsiteY1" fmla="*/ 427577 h 3266047"/>
                        <a:gd name="connsiteX2" fmla="*/ 2768600 w 8496825"/>
                        <a:gd name="connsiteY2" fmla="*/ 78327 h 3266047"/>
                        <a:gd name="connsiteX3" fmla="*/ 6654800 w 8496825"/>
                        <a:gd name="connsiteY3" fmla="*/ 160877 h 3266047"/>
                        <a:gd name="connsiteX4" fmla="*/ 8267700 w 8496825"/>
                        <a:gd name="connsiteY4" fmla="*/ 605377 h 3266047"/>
                        <a:gd name="connsiteX5" fmla="*/ 8375650 w 8496825"/>
                        <a:gd name="connsiteY5" fmla="*/ 2643727 h 3266047"/>
                        <a:gd name="connsiteX6" fmla="*/ 4546600 w 8496825"/>
                        <a:gd name="connsiteY6" fmla="*/ 3266027 h 3266047"/>
                        <a:gd name="connsiteX7" fmla="*/ 584200 w 8496825"/>
                        <a:gd name="connsiteY7" fmla="*/ 2662777 h 3266047"/>
                        <a:gd name="connsiteX8" fmla="*/ 0 w 8496825"/>
                        <a:gd name="connsiteY8" fmla="*/ 4022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9714 w 8106489"/>
                        <a:gd name="connsiteY0" fmla="*/ 745077 h 3266047"/>
                        <a:gd name="connsiteX1" fmla="*/ 308164 w 8106489"/>
                        <a:gd name="connsiteY1" fmla="*/ 427577 h 3266047"/>
                        <a:gd name="connsiteX2" fmla="*/ 2378264 w 8106489"/>
                        <a:gd name="connsiteY2" fmla="*/ 78327 h 3266047"/>
                        <a:gd name="connsiteX3" fmla="*/ 6264464 w 8106489"/>
                        <a:gd name="connsiteY3" fmla="*/ 160877 h 3266047"/>
                        <a:gd name="connsiteX4" fmla="*/ 7877364 w 8106489"/>
                        <a:gd name="connsiteY4" fmla="*/ 605377 h 3266047"/>
                        <a:gd name="connsiteX5" fmla="*/ 7985314 w 8106489"/>
                        <a:gd name="connsiteY5" fmla="*/ 2643727 h 3266047"/>
                        <a:gd name="connsiteX6" fmla="*/ 4156264 w 8106489"/>
                        <a:gd name="connsiteY6" fmla="*/ 3266027 h 3266047"/>
                        <a:gd name="connsiteX7" fmla="*/ 193864 w 8106489"/>
                        <a:gd name="connsiteY7" fmla="*/ 2662777 h 3266047"/>
                        <a:gd name="connsiteX8" fmla="*/ 22414 w 8106489"/>
                        <a:gd name="connsiteY8" fmla="*/ 732377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6131 w 8112906"/>
                        <a:gd name="connsiteY0" fmla="*/ 745077 h 3266047"/>
                        <a:gd name="connsiteX1" fmla="*/ 314581 w 8112906"/>
                        <a:gd name="connsiteY1" fmla="*/ 427577 h 3266047"/>
                        <a:gd name="connsiteX2" fmla="*/ 2384681 w 8112906"/>
                        <a:gd name="connsiteY2" fmla="*/ 78327 h 3266047"/>
                        <a:gd name="connsiteX3" fmla="*/ 6270881 w 8112906"/>
                        <a:gd name="connsiteY3" fmla="*/ 160877 h 3266047"/>
                        <a:gd name="connsiteX4" fmla="*/ 7883781 w 8112906"/>
                        <a:gd name="connsiteY4" fmla="*/ 605377 h 3266047"/>
                        <a:gd name="connsiteX5" fmla="*/ 7991731 w 8112906"/>
                        <a:gd name="connsiteY5" fmla="*/ 2643727 h 3266047"/>
                        <a:gd name="connsiteX6" fmla="*/ 4162681 w 8112906"/>
                        <a:gd name="connsiteY6" fmla="*/ 3266027 h 3266047"/>
                        <a:gd name="connsiteX7" fmla="*/ 200281 w 8112906"/>
                        <a:gd name="connsiteY7" fmla="*/ 2662777 h 3266047"/>
                        <a:gd name="connsiteX8" fmla="*/ 14544 w 8112906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39651 h 3260621"/>
                        <a:gd name="connsiteX1" fmla="*/ 321916 w 8113098"/>
                        <a:gd name="connsiteY1" fmla="*/ 457870 h 3260621"/>
                        <a:gd name="connsiteX2" fmla="*/ 2384873 w 8113098"/>
                        <a:gd name="connsiteY2" fmla="*/ 72901 h 3260621"/>
                        <a:gd name="connsiteX3" fmla="*/ 6271073 w 8113098"/>
                        <a:gd name="connsiteY3" fmla="*/ 155451 h 3260621"/>
                        <a:gd name="connsiteX4" fmla="*/ 7883973 w 8113098"/>
                        <a:gd name="connsiteY4" fmla="*/ 599951 h 3260621"/>
                        <a:gd name="connsiteX5" fmla="*/ 7991923 w 8113098"/>
                        <a:gd name="connsiteY5" fmla="*/ 2638301 h 3260621"/>
                        <a:gd name="connsiteX6" fmla="*/ 4162873 w 8113098"/>
                        <a:gd name="connsiteY6" fmla="*/ 3260601 h 3260621"/>
                        <a:gd name="connsiteX7" fmla="*/ 200473 w 8113098"/>
                        <a:gd name="connsiteY7" fmla="*/ 2657351 h 3260621"/>
                        <a:gd name="connsiteX8" fmla="*/ 14736 w 8113098"/>
                        <a:gd name="connsiteY8" fmla="*/ 734094 h 3260621"/>
                        <a:gd name="connsiteX9" fmla="*/ 16323 w 8113098"/>
                        <a:gd name="connsiteY9" fmla="*/ 739651 h 3260621"/>
                        <a:gd name="connsiteX0" fmla="*/ 16323 w 8113098"/>
                        <a:gd name="connsiteY0" fmla="*/ 734382 h 3255352"/>
                        <a:gd name="connsiteX1" fmla="*/ 321916 w 8113098"/>
                        <a:gd name="connsiteY1" fmla="*/ 452601 h 3255352"/>
                        <a:gd name="connsiteX2" fmla="*/ 2396779 w 8113098"/>
                        <a:gd name="connsiteY2" fmla="*/ 79538 h 3255352"/>
                        <a:gd name="connsiteX3" fmla="*/ 6271073 w 8113098"/>
                        <a:gd name="connsiteY3" fmla="*/ 150182 h 3255352"/>
                        <a:gd name="connsiteX4" fmla="*/ 7883973 w 8113098"/>
                        <a:gd name="connsiteY4" fmla="*/ 594682 h 3255352"/>
                        <a:gd name="connsiteX5" fmla="*/ 7991923 w 8113098"/>
                        <a:gd name="connsiteY5" fmla="*/ 2633032 h 3255352"/>
                        <a:gd name="connsiteX6" fmla="*/ 4162873 w 8113098"/>
                        <a:gd name="connsiteY6" fmla="*/ 3255332 h 3255352"/>
                        <a:gd name="connsiteX7" fmla="*/ 200473 w 8113098"/>
                        <a:gd name="connsiteY7" fmla="*/ 2652082 h 3255352"/>
                        <a:gd name="connsiteX8" fmla="*/ 14736 w 8113098"/>
                        <a:gd name="connsiteY8" fmla="*/ 728825 h 3255352"/>
                        <a:gd name="connsiteX9" fmla="*/ 16323 w 8113098"/>
                        <a:gd name="connsiteY9" fmla="*/ 734382 h 3255352"/>
                        <a:gd name="connsiteX0" fmla="*/ 16323 w 8113098"/>
                        <a:gd name="connsiteY0" fmla="*/ 729648 h 3250618"/>
                        <a:gd name="connsiteX1" fmla="*/ 321916 w 8113098"/>
                        <a:gd name="connsiteY1" fmla="*/ 447867 h 3250618"/>
                        <a:gd name="connsiteX2" fmla="*/ 2396779 w 8113098"/>
                        <a:gd name="connsiteY2" fmla="*/ 74804 h 3250618"/>
                        <a:gd name="connsiteX3" fmla="*/ 6271073 w 8113098"/>
                        <a:gd name="connsiteY3" fmla="*/ 145448 h 3250618"/>
                        <a:gd name="connsiteX4" fmla="*/ 7883973 w 8113098"/>
                        <a:gd name="connsiteY4" fmla="*/ 589948 h 3250618"/>
                        <a:gd name="connsiteX5" fmla="*/ 7991923 w 8113098"/>
                        <a:gd name="connsiteY5" fmla="*/ 2628298 h 3250618"/>
                        <a:gd name="connsiteX6" fmla="*/ 4162873 w 8113098"/>
                        <a:gd name="connsiteY6" fmla="*/ 3250598 h 3250618"/>
                        <a:gd name="connsiteX7" fmla="*/ 200473 w 8113098"/>
                        <a:gd name="connsiteY7" fmla="*/ 2647348 h 3250618"/>
                        <a:gd name="connsiteX8" fmla="*/ 14736 w 8113098"/>
                        <a:gd name="connsiteY8" fmla="*/ 724091 h 3250618"/>
                        <a:gd name="connsiteX9" fmla="*/ 16323 w 8113098"/>
                        <a:gd name="connsiteY9" fmla="*/ 729648 h 3250618"/>
                        <a:gd name="connsiteX0" fmla="*/ 16323 w 8113098"/>
                        <a:gd name="connsiteY0" fmla="*/ 723005 h 3243975"/>
                        <a:gd name="connsiteX1" fmla="*/ 321916 w 8113098"/>
                        <a:gd name="connsiteY1" fmla="*/ 441224 h 3243975"/>
                        <a:gd name="connsiteX2" fmla="*/ 2452877 w 8113098"/>
                        <a:gd name="connsiteY2" fmla="*/ 84990 h 3243975"/>
                        <a:gd name="connsiteX3" fmla="*/ 6271073 w 8113098"/>
                        <a:gd name="connsiteY3" fmla="*/ 138805 h 3243975"/>
                        <a:gd name="connsiteX4" fmla="*/ 7883973 w 8113098"/>
                        <a:gd name="connsiteY4" fmla="*/ 583305 h 3243975"/>
                        <a:gd name="connsiteX5" fmla="*/ 7991923 w 8113098"/>
                        <a:gd name="connsiteY5" fmla="*/ 2621655 h 3243975"/>
                        <a:gd name="connsiteX6" fmla="*/ 4162873 w 8113098"/>
                        <a:gd name="connsiteY6" fmla="*/ 3243955 h 3243975"/>
                        <a:gd name="connsiteX7" fmla="*/ 200473 w 8113098"/>
                        <a:gd name="connsiteY7" fmla="*/ 2640705 h 3243975"/>
                        <a:gd name="connsiteX8" fmla="*/ 14736 w 8113098"/>
                        <a:gd name="connsiteY8" fmla="*/ 717448 h 3243975"/>
                        <a:gd name="connsiteX9" fmla="*/ 16323 w 8113098"/>
                        <a:gd name="connsiteY9" fmla="*/ 723005 h 3243975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204456 w 8267573"/>
                        <a:gd name="connsiteY0" fmla="*/ 719410 h 3234770"/>
                        <a:gd name="connsiteX1" fmla="*/ 476391 w 8267573"/>
                        <a:gd name="connsiteY1" fmla="*/ 432019 h 3234770"/>
                        <a:gd name="connsiteX2" fmla="*/ 2607352 w 8267573"/>
                        <a:gd name="connsiteY2" fmla="*/ 75785 h 3234770"/>
                        <a:gd name="connsiteX3" fmla="*/ 6419938 w 8267573"/>
                        <a:gd name="connsiteY3" fmla="*/ 180088 h 3234770"/>
                        <a:gd name="connsiteX4" fmla="*/ 8038448 w 8267573"/>
                        <a:gd name="connsiteY4" fmla="*/ 574100 h 3234770"/>
                        <a:gd name="connsiteX5" fmla="*/ 8146398 w 8267573"/>
                        <a:gd name="connsiteY5" fmla="*/ 2612450 h 3234770"/>
                        <a:gd name="connsiteX6" fmla="*/ 4317348 w 8267573"/>
                        <a:gd name="connsiteY6" fmla="*/ 3234750 h 3234770"/>
                        <a:gd name="connsiteX7" fmla="*/ 354948 w 8267573"/>
                        <a:gd name="connsiteY7" fmla="*/ 2631500 h 3234770"/>
                        <a:gd name="connsiteX8" fmla="*/ 204456 w 8267573"/>
                        <a:gd name="connsiteY8" fmla="*/ 719410 h 3234770"/>
                        <a:gd name="connsiteX0" fmla="*/ 224286 w 8287403"/>
                        <a:gd name="connsiteY0" fmla="*/ 719410 h 3234770"/>
                        <a:gd name="connsiteX1" fmla="*/ 496221 w 8287403"/>
                        <a:gd name="connsiteY1" fmla="*/ 432019 h 3234770"/>
                        <a:gd name="connsiteX2" fmla="*/ 2627182 w 8287403"/>
                        <a:gd name="connsiteY2" fmla="*/ 75785 h 3234770"/>
                        <a:gd name="connsiteX3" fmla="*/ 6439768 w 8287403"/>
                        <a:gd name="connsiteY3" fmla="*/ 180088 h 3234770"/>
                        <a:gd name="connsiteX4" fmla="*/ 8058278 w 8287403"/>
                        <a:gd name="connsiteY4" fmla="*/ 574100 h 3234770"/>
                        <a:gd name="connsiteX5" fmla="*/ 8166228 w 8287403"/>
                        <a:gd name="connsiteY5" fmla="*/ 2612450 h 3234770"/>
                        <a:gd name="connsiteX6" fmla="*/ 4337178 w 8287403"/>
                        <a:gd name="connsiteY6" fmla="*/ 3234750 h 3234770"/>
                        <a:gd name="connsiteX7" fmla="*/ 374778 w 8287403"/>
                        <a:gd name="connsiteY7" fmla="*/ 2631500 h 3234770"/>
                        <a:gd name="connsiteX8" fmla="*/ 224286 w 8287403"/>
                        <a:gd name="connsiteY8" fmla="*/ 719410 h 3234770"/>
                        <a:gd name="connsiteX0" fmla="*/ 115972 w 8179089"/>
                        <a:gd name="connsiteY0" fmla="*/ 719410 h 3234770"/>
                        <a:gd name="connsiteX1" fmla="*/ 387907 w 8179089"/>
                        <a:gd name="connsiteY1" fmla="*/ 432019 h 3234770"/>
                        <a:gd name="connsiteX2" fmla="*/ 2518868 w 8179089"/>
                        <a:gd name="connsiteY2" fmla="*/ 75785 h 3234770"/>
                        <a:gd name="connsiteX3" fmla="*/ 6331454 w 8179089"/>
                        <a:gd name="connsiteY3" fmla="*/ 180088 h 3234770"/>
                        <a:gd name="connsiteX4" fmla="*/ 7949964 w 8179089"/>
                        <a:gd name="connsiteY4" fmla="*/ 574100 h 3234770"/>
                        <a:gd name="connsiteX5" fmla="*/ 8057914 w 8179089"/>
                        <a:gd name="connsiteY5" fmla="*/ 2612450 h 3234770"/>
                        <a:gd name="connsiteX6" fmla="*/ 4228864 w 8179089"/>
                        <a:gd name="connsiteY6" fmla="*/ 3234750 h 3234770"/>
                        <a:gd name="connsiteX7" fmla="*/ 266464 w 8179089"/>
                        <a:gd name="connsiteY7" fmla="*/ 2631500 h 3234770"/>
                        <a:gd name="connsiteX8" fmla="*/ 115972 w 8179089"/>
                        <a:gd name="connsiteY8" fmla="*/ 719410 h 3234770"/>
                        <a:gd name="connsiteX0" fmla="*/ 115972 w 8179089"/>
                        <a:gd name="connsiteY0" fmla="*/ 719410 h 3234766"/>
                        <a:gd name="connsiteX1" fmla="*/ 387907 w 8179089"/>
                        <a:gd name="connsiteY1" fmla="*/ 432019 h 3234766"/>
                        <a:gd name="connsiteX2" fmla="*/ 2518868 w 8179089"/>
                        <a:gd name="connsiteY2" fmla="*/ 75785 h 3234766"/>
                        <a:gd name="connsiteX3" fmla="*/ 6331454 w 8179089"/>
                        <a:gd name="connsiteY3" fmla="*/ 180088 h 3234766"/>
                        <a:gd name="connsiteX4" fmla="*/ 7949964 w 8179089"/>
                        <a:gd name="connsiteY4" fmla="*/ 574100 h 3234766"/>
                        <a:gd name="connsiteX5" fmla="*/ 8057914 w 8179089"/>
                        <a:gd name="connsiteY5" fmla="*/ 2612450 h 3234766"/>
                        <a:gd name="connsiteX6" fmla="*/ 4228864 w 8179089"/>
                        <a:gd name="connsiteY6" fmla="*/ 3234750 h 3234766"/>
                        <a:gd name="connsiteX7" fmla="*/ 266464 w 8179089"/>
                        <a:gd name="connsiteY7" fmla="*/ 2631500 h 3234766"/>
                        <a:gd name="connsiteX8" fmla="*/ 115972 w 8179089"/>
                        <a:gd name="connsiteY8" fmla="*/ 719410 h 3234766"/>
                        <a:gd name="connsiteX0" fmla="*/ 61118 w 8124235"/>
                        <a:gd name="connsiteY0" fmla="*/ 719410 h 3234766"/>
                        <a:gd name="connsiteX1" fmla="*/ 333053 w 8124235"/>
                        <a:gd name="connsiteY1" fmla="*/ 432019 h 3234766"/>
                        <a:gd name="connsiteX2" fmla="*/ 2464014 w 8124235"/>
                        <a:gd name="connsiteY2" fmla="*/ 75785 h 3234766"/>
                        <a:gd name="connsiteX3" fmla="*/ 6276600 w 8124235"/>
                        <a:gd name="connsiteY3" fmla="*/ 180088 h 3234766"/>
                        <a:gd name="connsiteX4" fmla="*/ 7895110 w 8124235"/>
                        <a:gd name="connsiteY4" fmla="*/ 574100 h 3234766"/>
                        <a:gd name="connsiteX5" fmla="*/ 8003060 w 8124235"/>
                        <a:gd name="connsiteY5" fmla="*/ 2612450 h 3234766"/>
                        <a:gd name="connsiteX6" fmla="*/ 4174010 w 8124235"/>
                        <a:gd name="connsiteY6" fmla="*/ 3234750 h 3234766"/>
                        <a:gd name="connsiteX7" fmla="*/ 211610 w 8124235"/>
                        <a:gd name="connsiteY7" fmla="*/ 2631500 h 3234766"/>
                        <a:gd name="connsiteX8" fmla="*/ 61118 w 8124235"/>
                        <a:gd name="connsiteY8" fmla="*/ 719410 h 3234766"/>
                        <a:gd name="connsiteX0" fmla="*/ 61118 w 8124235"/>
                        <a:gd name="connsiteY0" fmla="*/ 719410 h 2817980"/>
                        <a:gd name="connsiteX1" fmla="*/ 333053 w 8124235"/>
                        <a:gd name="connsiteY1" fmla="*/ 432019 h 2817980"/>
                        <a:gd name="connsiteX2" fmla="*/ 2464014 w 8124235"/>
                        <a:gd name="connsiteY2" fmla="*/ 75785 h 2817980"/>
                        <a:gd name="connsiteX3" fmla="*/ 6276600 w 8124235"/>
                        <a:gd name="connsiteY3" fmla="*/ 180088 h 2817980"/>
                        <a:gd name="connsiteX4" fmla="*/ 7895110 w 8124235"/>
                        <a:gd name="connsiteY4" fmla="*/ 574100 h 2817980"/>
                        <a:gd name="connsiteX5" fmla="*/ 8003060 w 8124235"/>
                        <a:gd name="connsiteY5" fmla="*/ 2612450 h 2817980"/>
                        <a:gd name="connsiteX6" fmla="*/ 4174051 w 8124235"/>
                        <a:gd name="connsiteY6" fmla="*/ 2592718 h 2817980"/>
                        <a:gd name="connsiteX7" fmla="*/ 211610 w 8124235"/>
                        <a:gd name="connsiteY7" fmla="*/ 2631500 h 2817980"/>
                        <a:gd name="connsiteX8" fmla="*/ 61118 w 8124235"/>
                        <a:gd name="connsiteY8" fmla="*/ 719410 h 2817980"/>
                        <a:gd name="connsiteX0" fmla="*/ 61118 w 8124235"/>
                        <a:gd name="connsiteY0" fmla="*/ 719410 h 2722968"/>
                        <a:gd name="connsiteX1" fmla="*/ 333053 w 8124235"/>
                        <a:gd name="connsiteY1" fmla="*/ 432019 h 2722968"/>
                        <a:gd name="connsiteX2" fmla="*/ 2464014 w 8124235"/>
                        <a:gd name="connsiteY2" fmla="*/ 75785 h 2722968"/>
                        <a:gd name="connsiteX3" fmla="*/ 6276600 w 8124235"/>
                        <a:gd name="connsiteY3" fmla="*/ 180088 h 2722968"/>
                        <a:gd name="connsiteX4" fmla="*/ 7895110 w 8124235"/>
                        <a:gd name="connsiteY4" fmla="*/ 574100 h 2722968"/>
                        <a:gd name="connsiteX5" fmla="*/ 8003060 w 8124235"/>
                        <a:gd name="connsiteY5" fmla="*/ 2612450 h 2722968"/>
                        <a:gd name="connsiteX6" fmla="*/ 4174051 w 8124235"/>
                        <a:gd name="connsiteY6" fmla="*/ 2592718 h 2722968"/>
                        <a:gd name="connsiteX7" fmla="*/ 211610 w 8124235"/>
                        <a:gd name="connsiteY7" fmla="*/ 2631500 h 2722968"/>
                        <a:gd name="connsiteX8" fmla="*/ 61118 w 8124235"/>
                        <a:gd name="connsiteY8" fmla="*/ 719410 h 2722968"/>
                        <a:gd name="connsiteX0" fmla="*/ 61118 w 8124235"/>
                        <a:gd name="connsiteY0" fmla="*/ 719410 h 2754405"/>
                        <a:gd name="connsiteX1" fmla="*/ 333053 w 8124235"/>
                        <a:gd name="connsiteY1" fmla="*/ 432019 h 2754405"/>
                        <a:gd name="connsiteX2" fmla="*/ 2464014 w 8124235"/>
                        <a:gd name="connsiteY2" fmla="*/ 75785 h 2754405"/>
                        <a:gd name="connsiteX3" fmla="*/ 6276600 w 8124235"/>
                        <a:gd name="connsiteY3" fmla="*/ 180088 h 2754405"/>
                        <a:gd name="connsiteX4" fmla="*/ 7895110 w 8124235"/>
                        <a:gd name="connsiteY4" fmla="*/ 574100 h 2754405"/>
                        <a:gd name="connsiteX5" fmla="*/ 8003060 w 8124235"/>
                        <a:gd name="connsiteY5" fmla="*/ 2612450 h 2754405"/>
                        <a:gd name="connsiteX6" fmla="*/ 4174051 w 8124235"/>
                        <a:gd name="connsiteY6" fmla="*/ 2592718 h 2754405"/>
                        <a:gd name="connsiteX7" fmla="*/ 211610 w 8124235"/>
                        <a:gd name="connsiteY7" fmla="*/ 2631500 h 2754405"/>
                        <a:gd name="connsiteX8" fmla="*/ 61118 w 8124235"/>
                        <a:gd name="connsiteY8" fmla="*/ 719410 h 2754405"/>
                        <a:gd name="connsiteX0" fmla="*/ 61118 w 8124235"/>
                        <a:gd name="connsiteY0" fmla="*/ 719410 h 2732279"/>
                        <a:gd name="connsiteX1" fmla="*/ 333053 w 8124235"/>
                        <a:gd name="connsiteY1" fmla="*/ 432019 h 2732279"/>
                        <a:gd name="connsiteX2" fmla="*/ 2464014 w 8124235"/>
                        <a:gd name="connsiteY2" fmla="*/ 75785 h 2732279"/>
                        <a:gd name="connsiteX3" fmla="*/ 6276600 w 8124235"/>
                        <a:gd name="connsiteY3" fmla="*/ 180088 h 2732279"/>
                        <a:gd name="connsiteX4" fmla="*/ 7895110 w 8124235"/>
                        <a:gd name="connsiteY4" fmla="*/ 574100 h 2732279"/>
                        <a:gd name="connsiteX5" fmla="*/ 8003060 w 8124235"/>
                        <a:gd name="connsiteY5" fmla="*/ 2612450 h 2732279"/>
                        <a:gd name="connsiteX6" fmla="*/ 4174051 w 8124235"/>
                        <a:gd name="connsiteY6" fmla="*/ 2592718 h 2732279"/>
                        <a:gd name="connsiteX7" fmla="*/ 211610 w 8124235"/>
                        <a:gd name="connsiteY7" fmla="*/ 2631500 h 2732279"/>
                        <a:gd name="connsiteX8" fmla="*/ 61118 w 8124235"/>
                        <a:gd name="connsiteY8" fmla="*/ 719410 h 2732279"/>
                        <a:gd name="connsiteX0" fmla="*/ 61118 w 8124235"/>
                        <a:gd name="connsiteY0" fmla="*/ 719410 h 2732279"/>
                        <a:gd name="connsiteX1" fmla="*/ 333053 w 8124235"/>
                        <a:gd name="connsiteY1" fmla="*/ 432019 h 2732279"/>
                        <a:gd name="connsiteX2" fmla="*/ 2464014 w 8124235"/>
                        <a:gd name="connsiteY2" fmla="*/ 75785 h 2732279"/>
                        <a:gd name="connsiteX3" fmla="*/ 6276600 w 8124235"/>
                        <a:gd name="connsiteY3" fmla="*/ 180088 h 2732279"/>
                        <a:gd name="connsiteX4" fmla="*/ 7895110 w 8124235"/>
                        <a:gd name="connsiteY4" fmla="*/ 574100 h 2732279"/>
                        <a:gd name="connsiteX5" fmla="*/ 8003060 w 8124235"/>
                        <a:gd name="connsiteY5" fmla="*/ 2612450 h 2732279"/>
                        <a:gd name="connsiteX6" fmla="*/ 4174051 w 8124235"/>
                        <a:gd name="connsiteY6" fmla="*/ 2592718 h 2732279"/>
                        <a:gd name="connsiteX7" fmla="*/ 211610 w 8124235"/>
                        <a:gd name="connsiteY7" fmla="*/ 2631500 h 2732279"/>
                        <a:gd name="connsiteX8" fmla="*/ 61118 w 8124235"/>
                        <a:gd name="connsiteY8" fmla="*/ 719410 h 2732279"/>
                        <a:gd name="connsiteX0" fmla="*/ 61118 w 8124235"/>
                        <a:gd name="connsiteY0" fmla="*/ 719410 h 2827956"/>
                        <a:gd name="connsiteX1" fmla="*/ 333053 w 8124235"/>
                        <a:gd name="connsiteY1" fmla="*/ 432019 h 2827956"/>
                        <a:gd name="connsiteX2" fmla="*/ 2464014 w 8124235"/>
                        <a:gd name="connsiteY2" fmla="*/ 75785 h 2827956"/>
                        <a:gd name="connsiteX3" fmla="*/ 6276600 w 8124235"/>
                        <a:gd name="connsiteY3" fmla="*/ 180088 h 2827956"/>
                        <a:gd name="connsiteX4" fmla="*/ 7895110 w 8124235"/>
                        <a:gd name="connsiteY4" fmla="*/ 574100 h 2827956"/>
                        <a:gd name="connsiteX5" fmla="*/ 8003060 w 8124235"/>
                        <a:gd name="connsiteY5" fmla="*/ 2612450 h 2827956"/>
                        <a:gd name="connsiteX6" fmla="*/ 4174051 w 8124235"/>
                        <a:gd name="connsiteY6" fmla="*/ 2592718 h 2827956"/>
                        <a:gd name="connsiteX7" fmla="*/ 211610 w 8124235"/>
                        <a:gd name="connsiteY7" fmla="*/ 2631500 h 2827956"/>
                        <a:gd name="connsiteX8" fmla="*/ 61118 w 8124235"/>
                        <a:gd name="connsiteY8" fmla="*/ 719410 h 2827956"/>
                        <a:gd name="connsiteX0" fmla="*/ 61118 w 8124235"/>
                        <a:gd name="connsiteY0" fmla="*/ 719410 h 2827956"/>
                        <a:gd name="connsiteX1" fmla="*/ 333053 w 8124235"/>
                        <a:gd name="connsiteY1" fmla="*/ 432019 h 2827956"/>
                        <a:gd name="connsiteX2" fmla="*/ 2464014 w 8124235"/>
                        <a:gd name="connsiteY2" fmla="*/ 75785 h 2827956"/>
                        <a:gd name="connsiteX3" fmla="*/ 6276600 w 8124235"/>
                        <a:gd name="connsiteY3" fmla="*/ 180088 h 2827956"/>
                        <a:gd name="connsiteX4" fmla="*/ 7895110 w 8124235"/>
                        <a:gd name="connsiteY4" fmla="*/ 574100 h 2827956"/>
                        <a:gd name="connsiteX5" fmla="*/ 8003060 w 8124235"/>
                        <a:gd name="connsiteY5" fmla="*/ 2612450 h 2827956"/>
                        <a:gd name="connsiteX6" fmla="*/ 4174051 w 8124235"/>
                        <a:gd name="connsiteY6" fmla="*/ 2592718 h 2827956"/>
                        <a:gd name="connsiteX7" fmla="*/ 211610 w 8124235"/>
                        <a:gd name="connsiteY7" fmla="*/ 2631500 h 2827956"/>
                        <a:gd name="connsiteX8" fmla="*/ 61118 w 8124235"/>
                        <a:gd name="connsiteY8" fmla="*/ 719410 h 2827956"/>
                        <a:gd name="connsiteX0" fmla="*/ 61118 w 8124235"/>
                        <a:gd name="connsiteY0" fmla="*/ 719410 h 2857955"/>
                        <a:gd name="connsiteX1" fmla="*/ 333053 w 8124235"/>
                        <a:gd name="connsiteY1" fmla="*/ 432019 h 2857955"/>
                        <a:gd name="connsiteX2" fmla="*/ 2464014 w 8124235"/>
                        <a:gd name="connsiteY2" fmla="*/ 75785 h 2857955"/>
                        <a:gd name="connsiteX3" fmla="*/ 6276600 w 8124235"/>
                        <a:gd name="connsiteY3" fmla="*/ 180088 h 2857955"/>
                        <a:gd name="connsiteX4" fmla="*/ 7895110 w 8124235"/>
                        <a:gd name="connsiteY4" fmla="*/ 574100 h 2857955"/>
                        <a:gd name="connsiteX5" fmla="*/ 8003060 w 8124235"/>
                        <a:gd name="connsiteY5" fmla="*/ 2612450 h 2857955"/>
                        <a:gd name="connsiteX6" fmla="*/ 4174051 w 8124235"/>
                        <a:gd name="connsiteY6" fmla="*/ 2592718 h 2857955"/>
                        <a:gd name="connsiteX7" fmla="*/ 211610 w 8124235"/>
                        <a:gd name="connsiteY7" fmla="*/ 2631500 h 2857955"/>
                        <a:gd name="connsiteX8" fmla="*/ 61118 w 8124235"/>
                        <a:gd name="connsiteY8" fmla="*/ 719410 h 2857955"/>
                        <a:gd name="connsiteX0" fmla="*/ 61118 w 8124235"/>
                        <a:gd name="connsiteY0" fmla="*/ 719410 h 2968910"/>
                        <a:gd name="connsiteX1" fmla="*/ 333053 w 8124235"/>
                        <a:gd name="connsiteY1" fmla="*/ 432019 h 2968910"/>
                        <a:gd name="connsiteX2" fmla="*/ 2464014 w 8124235"/>
                        <a:gd name="connsiteY2" fmla="*/ 75785 h 2968910"/>
                        <a:gd name="connsiteX3" fmla="*/ 6276600 w 8124235"/>
                        <a:gd name="connsiteY3" fmla="*/ 180088 h 2968910"/>
                        <a:gd name="connsiteX4" fmla="*/ 7895110 w 8124235"/>
                        <a:gd name="connsiteY4" fmla="*/ 574100 h 2968910"/>
                        <a:gd name="connsiteX5" fmla="*/ 8003060 w 8124235"/>
                        <a:gd name="connsiteY5" fmla="*/ 2612450 h 2968910"/>
                        <a:gd name="connsiteX6" fmla="*/ 4174051 w 8124235"/>
                        <a:gd name="connsiteY6" fmla="*/ 2592718 h 2968910"/>
                        <a:gd name="connsiteX7" fmla="*/ 211610 w 8124235"/>
                        <a:gd name="connsiteY7" fmla="*/ 2631500 h 2968910"/>
                        <a:gd name="connsiteX8" fmla="*/ 61118 w 8124235"/>
                        <a:gd name="connsiteY8" fmla="*/ 719410 h 2968910"/>
                        <a:gd name="connsiteX0" fmla="*/ 47655 w 8110772"/>
                        <a:gd name="connsiteY0" fmla="*/ 719410 h 2919067"/>
                        <a:gd name="connsiteX1" fmla="*/ 319590 w 8110772"/>
                        <a:gd name="connsiteY1" fmla="*/ 432019 h 2919067"/>
                        <a:gd name="connsiteX2" fmla="*/ 2450551 w 8110772"/>
                        <a:gd name="connsiteY2" fmla="*/ 75785 h 2919067"/>
                        <a:gd name="connsiteX3" fmla="*/ 6263137 w 8110772"/>
                        <a:gd name="connsiteY3" fmla="*/ 180088 h 2919067"/>
                        <a:gd name="connsiteX4" fmla="*/ 7881647 w 8110772"/>
                        <a:gd name="connsiteY4" fmla="*/ 574100 h 2919067"/>
                        <a:gd name="connsiteX5" fmla="*/ 7989597 w 8110772"/>
                        <a:gd name="connsiteY5" fmla="*/ 2612450 h 2919067"/>
                        <a:gd name="connsiteX6" fmla="*/ 4160588 w 8110772"/>
                        <a:gd name="connsiteY6" fmla="*/ 2592718 h 2919067"/>
                        <a:gd name="connsiteX7" fmla="*/ 240943 w 8110772"/>
                        <a:gd name="connsiteY7" fmla="*/ 2460293 h 2919067"/>
                        <a:gd name="connsiteX8" fmla="*/ 47655 w 8110772"/>
                        <a:gd name="connsiteY8" fmla="*/ 719410 h 2919067"/>
                        <a:gd name="connsiteX0" fmla="*/ 47655 w 8110772"/>
                        <a:gd name="connsiteY0" fmla="*/ 719410 h 2919067"/>
                        <a:gd name="connsiteX1" fmla="*/ 319590 w 8110772"/>
                        <a:gd name="connsiteY1" fmla="*/ 432019 h 2919067"/>
                        <a:gd name="connsiteX2" fmla="*/ 2450551 w 8110772"/>
                        <a:gd name="connsiteY2" fmla="*/ 75785 h 2919067"/>
                        <a:gd name="connsiteX3" fmla="*/ 6263137 w 8110772"/>
                        <a:gd name="connsiteY3" fmla="*/ 180088 h 2919067"/>
                        <a:gd name="connsiteX4" fmla="*/ 7881647 w 8110772"/>
                        <a:gd name="connsiteY4" fmla="*/ 574100 h 2919067"/>
                        <a:gd name="connsiteX5" fmla="*/ 7989590 w 8110772"/>
                        <a:gd name="connsiteY5" fmla="*/ 2612445 h 2919067"/>
                        <a:gd name="connsiteX6" fmla="*/ 4160588 w 8110772"/>
                        <a:gd name="connsiteY6" fmla="*/ 2592718 h 2919067"/>
                        <a:gd name="connsiteX7" fmla="*/ 240943 w 8110772"/>
                        <a:gd name="connsiteY7" fmla="*/ 2460293 h 2919067"/>
                        <a:gd name="connsiteX8" fmla="*/ 47655 w 8110772"/>
                        <a:gd name="connsiteY8" fmla="*/ 719410 h 2919067"/>
                        <a:gd name="connsiteX0" fmla="*/ 30705 w 8093822"/>
                        <a:gd name="connsiteY0" fmla="*/ 719410 h 2908480"/>
                        <a:gd name="connsiteX1" fmla="*/ 302640 w 8093822"/>
                        <a:gd name="connsiteY1" fmla="*/ 432019 h 2908480"/>
                        <a:gd name="connsiteX2" fmla="*/ 2433601 w 8093822"/>
                        <a:gd name="connsiteY2" fmla="*/ 75785 h 2908480"/>
                        <a:gd name="connsiteX3" fmla="*/ 6246187 w 8093822"/>
                        <a:gd name="connsiteY3" fmla="*/ 180088 h 2908480"/>
                        <a:gd name="connsiteX4" fmla="*/ 7864697 w 8093822"/>
                        <a:gd name="connsiteY4" fmla="*/ 574100 h 2908480"/>
                        <a:gd name="connsiteX5" fmla="*/ 7972640 w 8093822"/>
                        <a:gd name="connsiteY5" fmla="*/ 2612445 h 2908480"/>
                        <a:gd name="connsiteX6" fmla="*/ 4143638 w 8093822"/>
                        <a:gd name="connsiteY6" fmla="*/ 2592718 h 2908480"/>
                        <a:gd name="connsiteX7" fmla="*/ 309604 w 8093822"/>
                        <a:gd name="connsiteY7" fmla="*/ 2417496 h 2908480"/>
                        <a:gd name="connsiteX8" fmla="*/ 30705 w 8093822"/>
                        <a:gd name="connsiteY8" fmla="*/ 719410 h 2908480"/>
                        <a:gd name="connsiteX0" fmla="*/ 30705 w 8037024"/>
                        <a:gd name="connsiteY0" fmla="*/ 719410 h 2908480"/>
                        <a:gd name="connsiteX1" fmla="*/ 302640 w 8037024"/>
                        <a:gd name="connsiteY1" fmla="*/ 432019 h 2908480"/>
                        <a:gd name="connsiteX2" fmla="*/ 2433601 w 8037024"/>
                        <a:gd name="connsiteY2" fmla="*/ 75785 h 2908480"/>
                        <a:gd name="connsiteX3" fmla="*/ 6246187 w 8037024"/>
                        <a:gd name="connsiteY3" fmla="*/ 180088 h 2908480"/>
                        <a:gd name="connsiteX4" fmla="*/ 7864697 w 8037024"/>
                        <a:gd name="connsiteY4" fmla="*/ 574100 h 2908480"/>
                        <a:gd name="connsiteX5" fmla="*/ 7844251 w 8037024"/>
                        <a:gd name="connsiteY5" fmla="*/ 2569648 h 2908480"/>
                        <a:gd name="connsiteX6" fmla="*/ 4143638 w 8037024"/>
                        <a:gd name="connsiteY6" fmla="*/ 2592718 h 2908480"/>
                        <a:gd name="connsiteX7" fmla="*/ 309604 w 8037024"/>
                        <a:gd name="connsiteY7" fmla="*/ 2417496 h 2908480"/>
                        <a:gd name="connsiteX8" fmla="*/ 30705 w 8037024"/>
                        <a:gd name="connsiteY8" fmla="*/ 719410 h 2908480"/>
                        <a:gd name="connsiteX0" fmla="*/ 30705 w 8037024"/>
                        <a:gd name="connsiteY0" fmla="*/ 719410 h 2808705"/>
                        <a:gd name="connsiteX1" fmla="*/ 302640 w 8037024"/>
                        <a:gd name="connsiteY1" fmla="*/ 432019 h 2808705"/>
                        <a:gd name="connsiteX2" fmla="*/ 2433601 w 8037024"/>
                        <a:gd name="connsiteY2" fmla="*/ 75785 h 2808705"/>
                        <a:gd name="connsiteX3" fmla="*/ 6246187 w 8037024"/>
                        <a:gd name="connsiteY3" fmla="*/ 180088 h 2808705"/>
                        <a:gd name="connsiteX4" fmla="*/ 7864697 w 8037024"/>
                        <a:gd name="connsiteY4" fmla="*/ 574100 h 2808705"/>
                        <a:gd name="connsiteX5" fmla="*/ 7844251 w 8037024"/>
                        <a:gd name="connsiteY5" fmla="*/ 2569648 h 2808705"/>
                        <a:gd name="connsiteX6" fmla="*/ 4143638 w 8037024"/>
                        <a:gd name="connsiteY6" fmla="*/ 2592718 h 2808705"/>
                        <a:gd name="connsiteX7" fmla="*/ 309604 w 8037024"/>
                        <a:gd name="connsiteY7" fmla="*/ 2417496 h 2808705"/>
                        <a:gd name="connsiteX8" fmla="*/ 30705 w 8037024"/>
                        <a:gd name="connsiteY8" fmla="*/ 719410 h 2808705"/>
                        <a:gd name="connsiteX0" fmla="*/ 30705 w 8037024"/>
                        <a:gd name="connsiteY0" fmla="*/ 719410 h 2727965"/>
                        <a:gd name="connsiteX1" fmla="*/ 302640 w 8037024"/>
                        <a:gd name="connsiteY1" fmla="*/ 432019 h 2727965"/>
                        <a:gd name="connsiteX2" fmla="*/ 2433601 w 8037024"/>
                        <a:gd name="connsiteY2" fmla="*/ 75785 h 2727965"/>
                        <a:gd name="connsiteX3" fmla="*/ 6246187 w 8037024"/>
                        <a:gd name="connsiteY3" fmla="*/ 180088 h 2727965"/>
                        <a:gd name="connsiteX4" fmla="*/ 7864697 w 8037024"/>
                        <a:gd name="connsiteY4" fmla="*/ 574100 h 2727965"/>
                        <a:gd name="connsiteX5" fmla="*/ 7844251 w 8037024"/>
                        <a:gd name="connsiteY5" fmla="*/ 2569648 h 2727965"/>
                        <a:gd name="connsiteX6" fmla="*/ 4143638 w 8037024"/>
                        <a:gd name="connsiteY6" fmla="*/ 2592718 h 2727965"/>
                        <a:gd name="connsiteX7" fmla="*/ 309604 w 8037024"/>
                        <a:gd name="connsiteY7" fmla="*/ 2417496 h 2727965"/>
                        <a:gd name="connsiteX8" fmla="*/ 30705 w 8037024"/>
                        <a:gd name="connsiteY8" fmla="*/ 719410 h 2727965"/>
                        <a:gd name="connsiteX0" fmla="*/ 30705 w 8037024"/>
                        <a:gd name="connsiteY0" fmla="*/ 719410 h 2718906"/>
                        <a:gd name="connsiteX1" fmla="*/ 302640 w 8037024"/>
                        <a:gd name="connsiteY1" fmla="*/ 432019 h 2718906"/>
                        <a:gd name="connsiteX2" fmla="*/ 2433601 w 8037024"/>
                        <a:gd name="connsiteY2" fmla="*/ 75785 h 2718906"/>
                        <a:gd name="connsiteX3" fmla="*/ 6246187 w 8037024"/>
                        <a:gd name="connsiteY3" fmla="*/ 180088 h 2718906"/>
                        <a:gd name="connsiteX4" fmla="*/ 7864697 w 8037024"/>
                        <a:gd name="connsiteY4" fmla="*/ 574100 h 2718906"/>
                        <a:gd name="connsiteX5" fmla="*/ 7844251 w 8037024"/>
                        <a:gd name="connsiteY5" fmla="*/ 2569648 h 2718906"/>
                        <a:gd name="connsiteX6" fmla="*/ 4143638 w 8037024"/>
                        <a:gd name="connsiteY6" fmla="*/ 2592718 h 2718906"/>
                        <a:gd name="connsiteX7" fmla="*/ 309604 w 8037024"/>
                        <a:gd name="connsiteY7" fmla="*/ 2417496 h 2718906"/>
                        <a:gd name="connsiteX8" fmla="*/ 30705 w 8037024"/>
                        <a:gd name="connsiteY8" fmla="*/ 719410 h 2718906"/>
                        <a:gd name="connsiteX0" fmla="*/ 30705 w 8037024"/>
                        <a:gd name="connsiteY0" fmla="*/ 719410 h 2702208"/>
                        <a:gd name="connsiteX1" fmla="*/ 302640 w 8037024"/>
                        <a:gd name="connsiteY1" fmla="*/ 432019 h 2702208"/>
                        <a:gd name="connsiteX2" fmla="*/ 2433601 w 8037024"/>
                        <a:gd name="connsiteY2" fmla="*/ 75785 h 2702208"/>
                        <a:gd name="connsiteX3" fmla="*/ 6246187 w 8037024"/>
                        <a:gd name="connsiteY3" fmla="*/ 180088 h 2702208"/>
                        <a:gd name="connsiteX4" fmla="*/ 7864697 w 8037024"/>
                        <a:gd name="connsiteY4" fmla="*/ 574100 h 2702208"/>
                        <a:gd name="connsiteX5" fmla="*/ 7844251 w 8037024"/>
                        <a:gd name="connsiteY5" fmla="*/ 2569648 h 2702208"/>
                        <a:gd name="connsiteX6" fmla="*/ 4143638 w 8037024"/>
                        <a:gd name="connsiteY6" fmla="*/ 2592718 h 2702208"/>
                        <a:gd name="connsiteX7" fmla="*/ 309604 w 8037024"/>
                        <a:gd name="connsiteY7" fmla="*/ 2417496 h 2702208"/>
                        <a:gd name="connsiteX8" fmla="*/ 30705 w 8037024"/>
                        <a:gd name="connsiteY8" fmla="*/ 719410 h 2702208"/>
                        <a:gd name="connsiteX0" fmla="*/ 30705 w 8037024"/>
                        <a:gd name="connsiteY0" fmla="*/ 719410 h 2662323"/>
                        <a:gd name="connsiteX1" fmla="*/ 302640 w 8037024"/>
                        <a:gd name="connsiteY1" fmla="*/ 432019 h 2662323"/>
                        <a:gd name="connsiteX2" fmla="*/ 2433601 w 8037024"/>
                        <a:gd name="connsiteY2" fmla="*/ 75785 h 2662323"/>
                        <a:gd name="connsiteX3" fmla="*/ 6246187 w 8037024"/>
                        <a:gd name="connsiteY3" fmla="*/ 180088 h 2662323"/>
                        <a:gd name="connsiteX4" fmla="*/ 7864697 w 8037024"/>
                        <a:gd name="connsiteY4" fmla="*/ 574100 h 2662323"/>
                        <a:gd name="connsiteX5" fmla="*/ 7844251 w 8037024"/>
                        <a:gd name="connsiteY5" fmla="*/ 2569648 h 2662323"/>
                        <a:gd name="connsiteX6" fmla="*/ 4058019 w 8037024"/>
                        <a:gd name="connsiteY6" fmla="*/ 2421523 h 2662323"/>
                        <a:gd name="connsiteX7" fmla="*/ 309604 w 8037024"/>
                        <a:gd name="connsiteY7" fmla="*/ 2417496 h 2662323"/>
                        <a:gd name="connsiteX8" fmla="*/ 30705 w 8037024"/>
                        <a:gd name="connsiteY8" fmla="*/ 719410 h 2662323"/>
                        <a:gd name="connsiteX0" fmla="*/ 30705 w 8037024"/>
                        <a:gd name="connsiteY0" fmla="*/ 719410 h 2656356"/>
                        <a:gd name="connsiteX1" fmla="*/ 302640 w 8037024"/>
                        <a:gd name="connsiteY1" fmla="*/ 432019 h 2656356"/>
                        <a:gd name="connsiteX2" fmla="*/ 2433601 w 8037024"/>
                        <a:gd name="connsiteY2" fmla="*/ 75785 h 2656356"/>
                        <a:gd name="connsiteX3" fmla="*/ 6246187 w 8037024"/>
                        <a:gd name="connsiteY3" fmla="*/ 180088 h 2656356"/>
                        <a:gd name="connsiteX4" fmla="*/ 7864697 w 8037024"/>
                        <a:gd name="connsiteY4" fmla="*/ 574100 h 2656356"/>
                        <a:gd name="connsiteX5" fmla="*/ 7844251 w 8037024"/>
                        <a:gd name="connsiteY5" fmla="*/ 2569648 h 2656356"/>
                        <a:gd name="connsiteX6" fmla="*/ 4058019 w 8037024"/>
                        <a:gd name="connsiteY6" fmla="*/ 2421523 h 2656356"/>
                        <a:gd name="connsiteX7" fmla="*/ 309604 w 8037024"/>
                        <a:gd name="connsiteY7" fmla="*/ 2417496 h 2656356"/>
                        <a:gd name="connsiteX8" fmla="*/ 30705 w 8037024"/>
                        <a:gd name="connsiteY8" fmla="*/ 719410 h 2656356"/>
                        <a:gd name="connsiteX0" fmla="*/ 30705 w 8037024"/>
                        <a:gd name="connsiteY0" fmla="*/ 719410 h 2795351"/>
                        <a:gd name="connsiteX1" fmla="*/ 302640 w 8037024"/>
                        <a:gd name="connsiteY1" fmla="*/ 432019 h 2795351"/>
                        <a:gd name="connsiteX2" fmla="*/ 2433601 w 8037024"/>
                        <a:gd name="connsiteY2" fmla="*/ 75785 h 2795351"/>
                        <a:gd name="connsiteX3" fmla="*/ 6246187 w 8037024"/>
                        <a:gd name="connsiteY3" fmla="*/ 180088 h 2795351"/>
                        <a:gd name="connsiteX4" fmla="*/ 7864697 w 8037024"/>
                        <a:gd name="connsiteY4" fmla="*/ 574100 h 2795351"/>
                        <a:gd name="connsiteX5" fmla="*/ 7844251 w 8037024"/>
                        <a:gd name="connsiteY5" fmla="*/ 2569648 h 2795351"/>
                        <a:gd name="connsiteX6" fmla="*/ 4058019 w 8037024"/>
                        <a:gd name="connsiteY6" fmla="*/ 2421523 h 2795351"/>
                        <a:gd name="connsiteX7" fmla="*/ 309604 w 8037024"/>
                        <a:gd name="connsiteY7" fmla="*/ 2417496 h 2795351"/>
                        <a:gd name="connsiteX8" fmla="*/ 30705 w 8037024"/>
                        <a:gd name="connsiteY8" fmla="*/ 719410 h 2795351"/>
                        <a:gd name="connsiteX0" fmla="*/ 30705 w 8037024"/>
                        <a:gd name="connsiteY0" fmla="*/ 719410 h 2662198"/>
                        <a:gd name="connsiteX1" fmla="*/ 302640 w 8037024"/>
                        <a:gd name="connsiteY1" fmla="*/ 432019 h 2662198"/>
                        <a:gd name="connsiteX2" fmla="*/ 2433601 w 8037024"/>
                        <a:gd name="connsiteY2" fmla="*/ 75785 h 2662198"/>
                        <a:gd name="connsiteX3" fmla="*/ 6246187 w 8037024"/>
                        <a:gd name="connsiteY3" fmla="*/ 180088 h 2662198"/>
                        <a:gd name="connsiteX4" fmla="*/ 7864697 w 8037024"/>
                        <a:gd name="connsiteY4" fmla="*/ 574100 h 2662198"/>
                        <a:gd name="connsiteX5" fmla="*/ 7844251 w 8037024"/>
                        <a:gd name="connsiteY5" fmla="*/ 2569648 h 2662198"/>
                        <a:gd name="connsiteX6" fmla="*/ 4058019 w 8037024"/>
                        <a:gd name="connsiteY6" fmla="*/ 2421523 h 2662198"/>
                        <a:gd name="connsiteX7" fmla="*/ 309604 w 8037024"/>
                        <a:gd name="connsiteY7" fmla="*/ 2417496 h 2662198"/>
                        <a:gd name="connsiteX8" fmla="*/ 30705 w 8037024"/>
                        <a:gd name="connsiteY8" fmla="*/ 719410 h 2662198"/>
                        <a:gd name="connsiteX0" fmla="*/ 30705 w 8037024"/>
                        <a:gd name="connsiteY0" fmla="*/ 719410 h 2784998"/>
                        <a:gd name="connsiteX1" fmla="*/ 302640 w 8037024"/>
                        <a:gd name="connsiteY1" fmla="*/ 432019 h 2784998"/>
                        <a:gd name="connsiteX2" fmla="*/ 2433601 w 8037024"/>
                        <a:gd name="connsiteY2" fmla="*/ 75785 h 2784998"/>
                        <a:gd name="connsiteX3" fmla="*/ 6246187 w 8037024"/>
                        <a:gd name="connsiteY3" fmla="*/ 180088 h 2784998"/>
                        <a:gd name="connsiteX4" fmla="*/ 7864697 w 8037024"/>
                        <a:gd name="connsiteY4" fmla="*/ 574100 h 2784998"/>
                        <a:gd name="connsiteX5" fmla="*/ 7844251 w 8037024"/>
                        <a:gd name="connsiteY5" fmla="*/ 2569648 h 2784998"/>
                        <a:gd name="connsiteX6" fmla="*/ 4058019 w 8037024"/>
                        <a:gd name="connsiteY6" fmla="*/ 2421523 h 2784998"/>
                        <a:gd name="connsiteX7" fmla="*/ 309604 w 8037024"/>
                        <a:gd name="connsiteY7" fmla="*/ 2417496 h 2784998"/>
                        <a:gd name="connsiteX8" fmla="*/ 30705 w 8037024"/>
                        <a:gd name="connsiteY8" fmla="*/ 719410 h 2784998"/>
                        <a:gd name="connsiteX0" fmla="*/ 30705 w 8049858"/>
                        <a:gd name="connsiteY0" fmla="*/ 719410 h 2784980"/>
                        <a:gd name="connsiteX1" fmla="*/ 302640 w 8049858"/>
                        <a:gd name="connsiteY1" fmla="*/ 432019 h 2784980"/>
                        <a:gd name="connsiteX2" fmla="*/ 2433601 w 8049858"/>
                        <a:gd name="connsiteY2" fmla="*/ 75785 h 2784980"/>
                        <a:gd name="connsiteX3" fmla="*/ 6246187 w 8049858"/>
                        <a:gd name="connsiteY3" fmla="*/ 180088 h 2784980"/>
                        <a:gd name="connsiteX4" fmla="*/ 7864697 w 8049858"/>
                        <a:gd name="connsiteY4" fmla="*/ 574100 h 2784980"/>
                        <a:gd name="connsiteX5" fmla="*/ 7844251 w 8049858"/>
                        <a:gd name="connsiteY5" fmla="*/ 2569648 h 2784980"/>
                        <a:gd name="connsiteX6" fmla="*/ 4058019 w 8049858"/>
                        <a:gd name="connsiteY6" fmla="*/ 2421523 h 2784980"/>
                        <a:gd name="connsiteX7" fmla="*/ 309604 w 8049858"/>
                        <a:gd name="connsiteY7" fmla="*/ 2417496 h 2784980"/>
                        <a:gd name="connsiteX8" fmla="*/ 30705 w 8049858"/>
                        <a:gd name="connsiteY8" fmla="*/ 719410 h 278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049858" h="2784980">
                          <a:moveTo>
                            <a:pt x="30705" y="719410"/>
                          </a:moveTo>
                          <a:cubicBezTo>
                            <a:pt x="54474" y="612178"/>
                            <a:pt x="127556" y="466663"/>
                            <a:pt x="302640" y="432019"/>
                          </a:cubicBezTo>
                          <a:cubicBezTo>
                            <a:pt x="795467" y="314500"/>
                            <a:pt x="1448620" y="162652"/>
                            <a:pt x="2433601" y="75785"/>
                          </a:cubicBezTo>
                          <a:cubicBezTo>
                            <a:pt x="3418582" y="-11082"/>
                            <a:pt x="4656570" y="-72854"/>
                            <a:pt x="6246187" y="180088"/>
                          </a:cubicBezTo>
                          <a:cubicBezTo>
                            <a:pt x="7387070" y="372705"/>
                            <a:pt x="7600114" y="432283"/>
                            <a:pt x="7864697" y="574100"/>
                          </a:cubicBezTo>
                          <a:cubicBezTo>
                            <a:pt x="8180080" y="855617"/>
                            <a:pt x="8037330" y="2419456"/>
                            <a:pt x="7844251" y="2569648"/>
                          </a:cubicBezTo>
                          <a:cubicBezTo>
                            <a:pt x="6576231" y="3130444"/>
                            <a:pt x="5356623" y="2418333"/>
                            <a:pt x="4058019" y="2421523"/>
                          </a:cubicBezTo>
                          <a:cubicBezTo>
                            <a:pt x="2759415" y="2424713"/>
                            <a:pt x="1562185" y="2964093"/>
                            <a:pt x="309604" y="2417496"/>
                          </a:cubicBezTo>
                          <a:cubicBezTo>
                            <a:pt x="44858" y="2329252"/>
                            <a:pt x="-56852" y="1618922"/>
                            <a:pt x="30705" y="71941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</p:grpSp>
              <p:sp>
                <p:nvSpPr>
                  <p:cNvPr id="495" name="Freeform 494"/>
                  <p:cNvSpPr>
                    <a:spLocks noChangeAspect="1"/>
                  </p:cNvSpPr>
                  <p:nvPr/>
                </p:nvSpPr>
                <p:spPr>
                  <a:xfrm rot="5400000">
                    <a:off x="5307698" y="555757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88000">
                        <a:schemeClr val="tx1">
                          <a:alpha val="60000"/>
                          <a:lumMod val="82000"/>
                        </a:schemeClr>
                      </a:gs>
                      <a:gs pos="0">
                        <a:schemeClr val="bg1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grpSp>
              <p:nvGrpSpPr>
                <p:cNvPr id="488" name="Group 487"/>
                <p:cNvGrpSpPr/>
                <p:nvPr/>
              </p:nvGrpSpPr>
              <p:grpSpPr>
                <a:xfrm>
                  <a:off x="5462130" y="507895"/>
                  <a:ext cx="109856" cy="145739"/>
                  <a:chOff x="5462130" y="507895"/>
                  <a:chExt cx="109856" cy="145739"/>
                </a:xfrm>
              </p:grpSpPr>
              <p:grpSp>
                <p:nvGrpSpPr>
                  <p:cNvPr id="489" name="Group 488"/>
                  <p:cNvGrpSpPr/>
                  <p:nvPr/>
                </p:nvGrpSpPr>
                <p:grpSpPr>
                  <a:xfrm>
                    <a:off x="5462130" y="603234"/>
                    <a:ext cx="108000" cy="50400"/>
                    <a:chOff x="3693624" y="5650401"/>
                    <a:chExt cx="86833" cy="47050"/>
                  </a:xfrm>
                </p:grpSpPr>
                <p:sp>
                  <p:nvSpPr>
                    <p:cNvPr id="492" name="Can 491"/>
                    <p:cNvSpPr>
                      <a:spLocks/>
                    </p:cNvSpPr>
                    <p:nvPr/>
                  </p:nvSpPr>
                  <p:spPr>
                    <a:xfrm rot="4920000">
                      <a:off x="3722857" y="5636001"/>
                      <a:ext cx="43200" cy="72000"/>
                    </a:xfrm>
                    <a:prstGeom prst="can">
                      <a:avLst>
                        <a:gd name="adj" fmla="val 72995"/>
                      </a:avLst>
                    </a:prstGeom>
                    <a:gradFill>
                      <a:gsLst>
                        <a:gs pos="22000">
                          <a:schemeClr val="tx1">
                            <a:lumMod val="75000"/>
                            <a:lumOff val="25000"/>
                            <a:alpha val="56000"/>
                          </a:schemeClr>
                        </a:gs>
                        <a:gs pos="91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  <a:ln w="635">
                      <a:gradFill>
                        <a:gsLst>
                          <a:gs pos="3000">
                            <a:schemeClr val="tx1">
                              <a:lumMod val="65000"/>
                              <a:lumOff val="35000"/>
                            </a:schemeClr>
                          </a:gs>
                          <a:gs pos="63000">
                            <a:schemeClr val="tx1">
                              <a:lumMod val="50000"/>
                              <a:lumOff val="50000"/>
                              <a:alpha val="0"/>
                            </a:schemeClr>
                          </a:gs>
                        </a:gsLst>
                        <a:lin ang="5400000" scaled="0"/>
                      </a:gradFill>
                    </a:ln>
                    <a:effectLst>
                      <a:outerShdw blurRad="76200" dist="12700" dir="10200000" sx="118000" sy="118000" algn="l" rotWithShape="0">
                        <a:prstClr val="black"/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  <p:sp>
                  <p:nvSpPr>
                    <p:cNvPr id="493" name="Can 492"/>
                    <p:cNvSpPr>
                      <a:spLocks/>
                    </p:cNvSpPr>
                    <p:nvPr/>
                  </p:nvSpPr>
                  <p:spPr>
                    <a:xfrm rot="4980000">
                      <a:off x="3713424" y="5630851"/>
                      <a:ext cx="46800" cy="86400"/>
                    </a:xfrm>
                    <a:prstGeom prst="can">
                      <a:avLst>
                        <a:gd name="adj" fmla="val 72995"/>
                      </a:avLst>
                    </a:prstGeom>
                    <a:noFill/>
                    <a:ln w="635">
                      <a:gradFill>
                        <a:gsLst>
                          <a:gs pos="3000">
                            <a:schemeClr val="tx1">
                              <a:lumMod val="65000"/>
                              <a:lumOff val="35000"/>
                            </a:schemeClr>
                          </a:gs>
                          <a:gs pos="63000">
                            <a:schemeClr val="tx1">
                              <a:lumMod val="50000"/>
                              <a:lumOff val="50000"/>
                              <a:alpha val="0"/>
                            </a:schemeClr>
                          </a:gs>
                        </a:gsLst>
                        <a:lin ang="5400000" scaled="0"/>
                      </a:gradFill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</p:grpSp>
              <p:sp>
                <p:nvSpPr>
                  <p:cNvPr id="490" name="Right Triangle 489"/>
                  <p:cNvSpPr>
                    <a:spLocks/>
                  </p:cNvSpPr>
                  <p:nvPr/>
                </p:nvSpPr>
                <p:spPr>
                  <a:xfrm rot="21360000" flipH="1">
                    <a:off x="5485586" y="507895"/>
                    <a:ext cx="86400" cy="56003"/>
                  </a:xfrm>
                  <a:prstGeom prst="rtTriangle">
                    <a:avLst/>
                  </a:prstGeom>
                  <a:noFill/>
                  <a:ln w="9525">
                    <a:solidFill>
                      <a:schemeClr val="bg1"/>
                    </a:solidFill>
                  </a:ln>
                  <a:effectLst/>
                  <a:scene3d>
                    <a:camera prst="orthographicFront">
                      <a:rot lat="0" lon="2400000" rev="0"/>
                    </a:camera>
                    <a:lightRig rig="threePt" dir="t"/>
                  </a:scene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91" name="Right Triangle 490"/>
                  <p:cNvSpPr>
                    <a:spLocks/>
                  </p:cNvSpPr>
                  <p:nvPr/>
                </p:nvSpPr>
                <p:spPr>
                  <a:xfrm rot="21360000" flipH="1">
                    <a:off x="5484098" y="508957"/>
                    <a:ext cx="86400" cy="56003"/>
                  </a:xfrm>
                  <a:prstGeom prst="rtTriangle">
                    <a:avLst/>
                  </a:prstGeom>
                  <a:noFill/>
                  <a:ln w="8890">
                    <a:gradFill>
                      <a:gsLst>
                        <a:gs pos="0">
                          <a:srgbClr val="00B9F2">
                            <a:alpha val="75000"/>
                          </a:srgbClr>
                        </a:gs>
                        <a:gs pos="100000">
                          <a:srgbClr val="00B9F2">
                            <a:alpha val="50000"/>
                          </a:srgbClr>
                        </a:gs>
                      </a:gsLst>
                      <a:lin ang="5400000" scaled="0"/>
                    </a:gradFill>
                  </a:ln>
                  <a:effectLst>
                    <a:outerShdw blurRad="12700" dir="2700000" sx="99000" sy="99000" algn="tl" rotWithShape="0">
                      <a:schemeClr val="bg1"/>
                    </a:outerShdw>
                  </a:effectLst>
                  <a:scene3d>
                    <a:camera prst="orthographicFront">
                      <a:rot lat="0" lon="2400000" rev="0"/>
                    </a:camera>
                    <a:lightRig rig="threePt" dir="t"/>
                  </a:scene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</p:grpSp>
        </p:grpSp>
        <p:sp>
          <p:nvSpPr>
            <p:cNvPr id="526" name="TextBox 525"/>
            <p:cNvSpPr txBox="1"/>
            <p:nvPr/>
          </p:nvSpPr>
          <p:spPr>
            <a:xfrm>
              <a:off x="5161503" y="5875199"/>
              <a:ext cx="94578" cy="923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S1</a:t>
              </a:r>
              <a:endParaRPr lang="fi-FI" sz="600" dirty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522" name="Freeform 521"/>
            <p:cNvSpPr/>
            <p:nvPr/>
          </p:nvSpPr>
          <p:spPr>
            <a:xfrm>
              <a:off x="5119200" y="5778000"/>
              <a:ext cx="719704" cy="244653"/>
            </a:xfrm>
            <a:custGeom>
              <a:avLst/>
              <a:gdLst>
                <a:gd name="connsiteX0" fmla="*/ 0 w 3131388"/>
                <a:gd name="connsiteY0" fmla="*/ 0 h 1540796"/>
                <a:gd name="connsiteX1" fmla="*/ 595222 w 3131388"/>
                <a:gd name="connsiteY1" fmla="*/ 1250830 h 1540796"/>
                <a:gd name="connsiteX2" fmla="*/ 1319841 w 3131388"/>
                <a:gd name="connsiteY2" fmla="*/ 345057 h 1540796"/>
                <a:gd name="connsiteX3" fmla="*/ 2725947 w 3131388"/>
                <a:gd name="connsiteY3" fmla="*/ 1518249 h 1540796"/>
                <a:gd name="connsiteX4" fmla="*/ 3131388 w 3131388"/>
                <a:gd name="connsiteY4" fmla="*/ 1147313 h 1540796"/>
                <a:gd name="connsiteX5" fmla="*/ 3131388 w 3131388"/>
                <a:gd name="connsiteY5" fmla="*/ 1147313 h 1540796"/>
                <a:gd name="connsiteX0" fmla="*/ 0 w 3217653"/>
                <a:gd name="connsiteY0" fmla="*/ 4249298 h 4322462"/>
                <a:gd name="connsiteX1" fmla="*/ 681487 w 3217653"/>
                <a:gd name="connsiteY1" fmla="*/ 910875 h 4322462"/>
                <a:gd name="connsiteX2" fmla="*/ 1406106 w 3217653"/>
                <a:gd name="connsiteY2" fmla="*/ 5102 h 4322462"/>
                <a:gd name="connsiteX3" fmla="*/ 2812212 w 3217653"/>
                <a:gd name="connsiteY3" fmla="*/ 1178294 h 4322462"/>
                <a:gd name="connsiteX4" fmla="*/ 3217653 w 3217653"/>
                <a:gd name="connsiteY4" fmla="*/ 807358 h 4322462"/>
                <a:gd name="connsiteX5" fmla="*/ 3217653 w 3217653"/>
                <a:gd name="connsiteY5" fmla="*/ 807358 h 4322462"/>
                <a:gd name="connsiteX0" fmla="*/ 0 w 3217653"/>
                <a:gd name="connsiteY0" fmla="*/ 4249298 h 4322462"/>
                <a:gd name="connsiteX1" fmla="*/ 681487 w 3217653"/>
                <a:gd name="connsiteY1" fmla="*/ 910875 h 4322462"/>
                <a:gd name="connsiteX2" fmla="*/ 1406106 w 3217653"/>
                <a:gd name="connsiteY2" fmla="*/ 5102 h 4322462"/>
                <a:gd name="connsiteX3" fmla="*/ 2812212 w 3217653"/>
                <a:gd name="connsiteY3" fmla="*/ 1178294 h 4322462"/>
                <a:gd name="connsiteX4" fmla="*/ 3217653 w 3217653"/>
                <a:gd name="connsiteY4" fmla="*/ 807358 h 4322462"/>
                <a:gd name="connsiteX0" fmla="*/ 0 w 2812212"/>
                <a:gd name="connsiteY0" fmla="*/ 4249298 h 4322462"/>
                <a:gd name="connsiteX1" fmla="*/ 681487 w 2812212"/>
                <a:gd name="connsiteY1" fmla="*/ 910875 h 4322462"/>
                <a:gd name="connsiteX2" fmla="*/ 1406106 w 2812212"/>
                <a:gd name="connsiteY2" fmla="*/ 5102 h 4322462"/>
                <a:gd name="connsiteX3" fmla="*/ 2812212 w 2812212"/>
                <a:gd name="connsiteY3" fmla="*/ 1178294 h 4322462"/>
                <a:gd name="connsiteX0" fmla="*/ 0 w 1406106"/>
                <a:gd name="connsiteY0" fmla="*/ 4249298 h 4322462"/>
                <a:gd name="connsiteX1" fmla="*/ 681487 w 1406106"/>
                <a:gd name="connsiteY1" fmla="*/ 910875 h 4322462"/>
                <a:gd name="connsiteX2" fmla="*/ 1406106 w 1406106"/>
                <a:gd name="connsiteY2" fmla="*/ 5102 h 4322462"/>
                <a:gd name="connsiteX0" fmla="*/ 0 w 681487"/>
                <a:gd name="connsiteY0" fmla="*/ 3338423 h 3411587"/>
                <a:gd name="connsiteX1" fmla="*/ 681487 w 681487"/>
                <a:gd name="connsiteY1" fmla="*/ 0 h 3411587"/>
                <a:gd name="connsiteX0" fmla="*/ 0 w 1035170"/>
                <a:gd name="connsiteY0" fmla="*/ 319178 h 668308"/>
                <a:gd name="connsiteX1" fmla="*/ 1035170 w 1035170"/>
                <a:gd name="connsiteY1" fmla="*/ 0 h 668308"/>
                <a:gd name="connsiteX0" fmla="*/ 0 w 680328"/>
                <a:gd name="connsiteY0" fmla="*/ 182700 h 585019"/>
                <a:gd name="connsiteX1" fmla="*/ 680328 w 680328"/>
                <a:gd name="connsiteY1" fmla="*/ 0 h 585019"/>
                <a:gd name="connsiteX0" fmla="*/ 0 w 706998"/>
                <a:gd name="connsiteY0" fmla="*/ 182700 h 585019"/>
                <a:gd name="connsiteX1" fmla="*/ 706998 w 706998"/>
                <a:gd name="connsiteY1" fmla="*/ 0 h 585019"/>
                <a:gd name="connsiteX0" fmla="*/ 0 w 706998"/>
                <a:gd name="connsiteY0" fmla="*/ 182700 h 392410"/>
                <a:gd name="connsiteX1" fmla="*/ 706998 w 706998"/>
                <a:gd name="connsiteY1" fmla="*/ 0 h 392410"/>
                <a:gd name="connsiteX0" fmla="*/ 0 w 751154"/>
                <a:gd name="connsiteY0" fmla="*/ 182700 h 306571"/>
                <a:gd name="connsiteX1" fmla="*/ 706998 w 751154"/>
                <a:gd name="connsiteY1" fmla="*/ 0 h 306571"/>
                <a:gd name="connsiteX0" fmla="*/ 0 w 717438"/>
                <a:gd name="connsiteY0" fmla="*/ 182700 h 277529"/>
                <a:gd name="connsiteX1" fmla="*/ 706998 w 717438"/>
                <a:gd name="connsiteY1" fmla="*/ 0 h 277529"/>
                <a:gd name="connsiteX0" fmla="*/ 0 w 728729"/>
                <a:gd name="connsiteY0" fmla="*/ 182700 h 277529"/>
                <a:gd name="connsiteX1" fmla="*/ 718428 w 728729"/>
                <a:gd name="connsiteY1" fmla="*/ 0 h 277529"/>
                <a:gd name="connsiteX0" fmla="*/ 0 w 719272"/>
                <a:gd name="connsiteY0" fmla="*/ 182700 h 262522"/>
                <a:gd name="connsiteX1" fmla="*/ 718428 w 719272"/>
                <a:gd name="connsiteY1" fmla="*/ 0 h 262522"/>
                <a:gd name="connsiteX0" fmla="*/ 0 w 719848"/>
                <a:gd name="connsiteY0" fmla="*/ 182700 h 188422"/>
                <a:gd name="connsiteX1" fmla="*/ 718428 w 719848"/>
                <a:gd name="connsiteY1" fmla="*/ 0 h 188422"/>
                <a:gd name="connsiteX0" fmla="*/ 0 w 719704"/>
                <a:gd name="connsiteY0" fmla="*/ 182700 h 244653"/>
                <a:gd name="connsiteX1" fmla="*/ 718428 w 719704"/>
                <a:gd name="connsiteY1" fmla="*/ 0 h 2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704" h="244653">
                  <a:moveTo>
                    <a:pt x="0" y="182700"/>
                  </a:moveTo>
                  <a:cubicBezTo>
                    <a:pt x="290494" y="211670"/>
                    <a:pt x="746967" y="379706"/>
                    <a:pt x="718428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724" name="Freeform 723"/>
          <p:cNvSpPr>
            <a:spLocks noChangeAspect="1"/>
          </p:cNvSpPr>
          <p:nvPr/>
        </p:nvSpPr>
        <p:spPr>
          <a:xfrm rot="16200000">
            <a:off x="42040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0" name="Oval 809"/>
          <p:cNvSpPr>
            <a:spLocks noChangeAspect="1" noChangeArrowheads="1"/>
          </p:cNvSpPr>
          <p:nvPr/>
        </p:nvSpPr>
        <p:spPr bwMode="auto">
          <a:xfrm>
            <a:off x="47772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27" name="Donut 626"/>
          <p:cNvSpPr>
            <a:spLocks noChangeAspect="1"/>
          </p:cNvSpPr>
          <p:nvPr/>
        </p:nvSpPr>
        <p:spPr>
          <a:xfrm>
            <a:off x="7030048" y="270207"/>
            <a:ext cx="1512000" cy="1512000"/>
          </a:xfrm>
          <a:prstGeom prst="donut">
            <a:avLst>
              <a:gd name="adj" fmla="val 15746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25400">
            <a:gradFill>
              <a:gsLst>
                <a:gs pos="0">
                  <a:srgbClr val="000000"/>
                </a:gs>
                <a:gs pos="98000">
                  <a:srgbClr val="0A128C"/>
                </a:gs>
              </a:gsLst>
              <a:lin ang="5400000" scaled="0"/>
            </a:gradFill>
          </a:ln>
          <a:effectLst>
            <a:innerShdw blurRad="571500" dist="63500">
              <a:schemeClr val="bg1">
                <a:alpha val="36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28" name="Donut 627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3675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31" name="Text Box 13"/>
          <p:cNvSpPr txBox="1">
            <a:spLocks noChangeArrowheads="1"/>
          </p:cNvSpPr>
          <p:nvPr/>
        </p:nvSpPr>
        <p:spPr bwMode="auto">
          <a:xfrm>
            <a:off x="7937045" y="51667"/>
            <a:ext cx="45044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0,15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34" name="Block Arc 633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470738"/>
              <a:gd name="adj2" fmla="val 21584449"/>
              <a:gd name="adj3" fmla="val 15023"/>
            </a:avLst>
          </a:prstGeom>
          <a:gradFill>
            <a:gsLst>
              <a:gs pos="100000">
                <a:srgbClr val="000000"/>
              </a:gs>
              <a:gs pos="52000">
                <a:srgbClr val="0A128C"/>
              </a:gs>
              <a:gs pos="0">
                <a:srgbClr val="181CC7"/>
              </a:gs>
            </a:gsLst>
            <a:path path="shape">
              <a:fillToRect l="50000" t="50000" r="50000" b="50000"/>
            </a:path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71" name="Text Box 13"/>
          <p:cNvSpPr txBox="1">
            <a:spLocks noChangeArrowheads="1"/>
          </p:cNvSpPr>
          <p:nvPr/>
        </p:nvSpPr>
        <p:spPr bwMode="auto">
          <a:xfrm>
            <a:off x="6902043" y="1664248"/>
            <a:ext cx="379912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12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4,9 ms</a:t>
            </a:r>
            <a:endParaRPr lang="en-US" sz="1200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3" name="Text Box 13"/>
          <p:cNvSpPr txBox="1">
            <a:spLocks noChangeArrowheads="1"/>
          </p:cNvSpPr>
          <p:nvPr/>
        </p:nvSpPr>
        <p:spPr bwMode="auto">
          <a:xfrm>
            <a:off x="2735684" y="4578736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95959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95959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75" name="Text Box 13"/>
          <p:cNvSpPr txBox="1">
            <a:spLocks noChangeArrowheads="1"/>
          </p:cNvSpPr>
          <p:nvPr/>
        </p:nvSpPr>
        <p:spPr bwMode="auto">
          <a:xfrm>
            <a:off x="4768016" y="4580093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95959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95959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2" name="TextBox 611"/>
          <p:cNvSpPr txBox="1"/>
          <p:nvPr/>
        </p:nvSpPr>
        <p:spPr>
          <a:xfrm>
            <a:off x="0" y="-10579"/>
            <a:ext cx="2088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2800" b="1" i="1" dirty="0" smtClean="0">
                <a:solidFill>
                  <a:srgbClr val="FF0000"/>
                </a:solidFill>
              </a:rPr>
              <a:t>Origin_Case3</a:t>
            </a:r>
            <a:endParaRPr lang="fi-FI" sz="2800" b="1" i="1" dirty="0">
              <a:solidFill>
                <a:srgbClr val="FF0000"/>
              </a:solidFill>
            </a:endParaRPr>
          </a:p>
        </p:txBody>
      </p:sp>
      <p:grpSp>
        <p:nvGrpSpPr>
          <p:cNvPr id="482" name="Group 481"/>
          <p:cNvGrpSpPr>
            <a:grpSpLocks noChangeAspect="1"/>
          </p:cNvGrpSpPr>
          <p:nvPr/>
        </p:nvGrpSpPr>
        <p:grpSpPr>
          <a:xfrm>
            <a:off x="7696800" y="4244896"/>
            <a:ext cx="165317" cy="376200"/>
            <a:chOff x="3967200" y="3206735"/>
            <a:chExt cx="174017" cy="396000"/>
          </a:xfrm>
        </p:grpSpPr>
        <p:sp>
          <p:nvSpPr>
            <p:cNvPr id="511" name="Freeform 510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12" name="Group 511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13" name="Group 512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75" name="Group 574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77" name="Freeform 576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8" name="Freeform 577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6" name="Freeform 575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14" name="Group 513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73" name="Can 572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4" name="Can 573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71" name="Right Triangle 570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72" name="Right Triangle 571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874" name="Straight Connector 873"/>
          <p:cNvCxnSpPr>
            <a:stCxn id="716" idx="2"/>
            <a:endCxn id="716" idx="0"/>
          </p:cNvCxnSpPr>
          <p:nvPr/>
        </p:nvCxnSpPr>
        <p:spPr>
          <a:xfrm>
            <a:off x="5489209" y="4356000"/>
            <a:ext cx="0" cy="18000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8" name="Straight Connector 707"/>
          <p:cNvCxnSpPr/>
          <p:nvPr/>
        </p:nvCxnSpPr>
        <p:spPr>
          <a:xfrm flipH="1">
            <a:off x="5489209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" name="Rectangle 715"/>
          <p:cNvSpPr>
            <a:spLocks noChangeAspect="1"/>
          </p:cNvSpPr>
          <p:nvPr/>
        </p:nvSpPr>
        <p:spPr>
          <a:xfrm flipV="1">
            <a:off x="5399209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433" name="Straight Arrow Connector 432"/>
          <p:cNvCxnSpPr/>
          <p:nvPr/>
        </p:nvCxnSpPr>
        <p:spPr>
          <a:xfrm>
            <a:off x="2440800" y="1764000"/>
            <a:ext cx="0" cy="72000"/>
          </a:xfrm>
          <a:prstGeom prst="straightConnector1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/>
          <p:cNvCxnSpPr/>
          <p:nvPr/>
        </p:nvCxnSpPr>
        <p:spPr>
          <a:xfrm flipH="1">
            <a:off x="2441439" y="2376000"/>
            <a:ext cx="120" cy="4824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6" name="Freeform 405"/>
          <p:cNvSpPr/>
          <p:nvPr/>
        </p:nvSpPr>
        <p:spPr>
          <a:xfrm>
            <a:off x="3088800" y="3704400"/>
            <a:ext cx="960523" cy="2447712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23" h="2447712">
                <a:moveTo>
                  <a:pt x="0" y="2389632"/>
                </a:moveTo>
                <a:cubicBezTo>
                  <a:pt x="405358" y="2484476"/>
                  <a:pt x="787020" y="2485358"/>
                  <a:pt x="916686" y="2221993"/>
                </a:cubicBezTo>
                <a:cubicBezTo>
                  <a:pt x="1130351" y="1790498"/>
                  <a:pt x="482095" y="1287957"/>
                  <a:pt x="696775" y="850391"/>
                </a:cubicBezTo>
                <a:cubicBezTo>
                  <a:pt x="705664" y="684834"/>
                  <a:pt x="608684" y="588672"/>
                  <a:pt x="716126" y="434189"/>
                </a:cubicBezTo>
                <a:cubicBezTo>
                  <a:pt x="823568" y="279706"/>
                  <a:pt x="689609" y="154483"/>
                  <a:pt x="738529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993" name="Group 992"/>
          <p:cNvGrpSpPr>
            <a:grpSpLocks noChangeAspect="1"/>
          </p:cNvGrpSpPr>
          <p:nvPr/>
        </p:nvGrpSpPr>
        <p:grpSpPr>
          <a:xfrm>
            <a:off x="3670301" y="4273143"/>
            <a:ext cx="165317" cy="376200"/>
            <a:chOff x="3967200" y="3206735"/>
            <a:chExt cx="174017" cy="396000"/>
          </a:xfrm>
        </p:grpSpPr>
        <p:sp>
          <p:nvSpPr>
            <p:cNvPr id="994" name="Freeform 993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995" name="Group 994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996" name="Group 995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1003" name="Group 1002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1005" name="Freeform 1004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6" name="Freeform 1005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1004" name="Freeform 1003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997" name="Group 996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998" name="Group 997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1001" name="Can 1000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1002" name="Can 1001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999" name="Right Triangle 998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1000" name="Right Triangle 999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grpSp>
        <p:nvGrpSpPr>
          <p:cNvPr id="421" name="Group 420"/>
          <p:cNvGrpSpPr>
            <a:grpSpLocks noChangeAspect="1"/>
          </p:cNvGrpSpPr>
          <p:nvPr/>
        </p:nvGrpSpPr>
        <p:grpSpPr>
          <a:xfrm>
            <a:off x="3738438" y="3448164"/>
            <a:ext cx="165317" cy="376200"/>
            <a:chOff x="3967200" y="3206735"/>
            <a:chExt cx="174017" cy="396000"/>
          </a:xfrm>
        </p:grpSpPr>
        <p:sp>
          <p:nvSpPr>
            <p:cNvPr id="422" name="Freeform 421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23" name="Group 422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24" name="Group 423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38" name="Group 43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40" name="Freeform 43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41" name="Freeform 44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39" name="Freeform 43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25" name="Group 424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26" name="Group 425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29" name="Can 428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30" name="Can 429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27" name="Right Triangle 426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28" name="Right Triangle 427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30" name="Freeform 729"/>
          <p:cNvSpPr>
            <a:spLocks noChangeAspect="1"/>
          </p:cNvSpPr>
          <p:nvPr/>
        </p:nvSpPr>
        <p:spPr>
          <a:xfrm rot="16200000">
            <a:off x="2189887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7" name="Oval 806"/>
          <p:cNvSpPr>
            <a:spLocks noChangeAspect="1" noChangeArrowheads="1"/>
          </p:cNvSpPr>
          <p:nvPr/>
        </p:nvSpPr>
        <p:spPr bwMode="auto">
          <a:xfrm>
            <a:off x="2764800" y="5176800"/>
            <a:ext cx="32400" cy="32400"/>
          </a:xfrm>
          <a:prstGeom prst="ellipse">
            <a:avLst/>
          </a:prstGeom>
          <a:gradFill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1" name="Text Box 13"/>
          <p:cNvSpPr txBox="1">
            <a:spLocks noChangeArrowheads="1"/>
          </p:cNvSpPr>
          <p:nvPr/>
        </p:nvSpPr>
        <p:spPr bwMode="auto">
          <a:xfrm>
            <a:off x="6775787" y="4579200"/>
            <a:ext cx="134652" cy="138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fi-FI" sz="900" b="1" dirty="0" smtClean="0">
                <a:solidFill>
                  <a:srgbClr val="54545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en-US" sz="900" b="1" dirty="0">
              <a:solidFill>
                <a:srgbClr val="54545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cxnSp>
        <p:nvCxnSpPr>
          <p:cNvPr id="432" name="Straight Connector 431"/>
          <p:cNvCxnSpPr/>
          <p:nvPr/>
        </p:nvCxnSpPr>
        <p:spPr>
          <a:xfrm flipV="1">
            <a:off x="2440800" y="2890800"/>
            <a:ext cx="0" cy="1080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0" name="Donut 659"/>
          <p:cNvSpPr>
            <a:spLocks noChangeAspect="1"/>
          </p:cNvSpPr>
          <p:nvPr/>
        </p:nvSpPr>
        <p:spPr>
          <a:xfrm>
            <a:off x="7048800" y="291600"/>
            <a:ext cx="1476000" cy="1476000"/>
          </a:xfrm>
          <a:prstGeom prst="donut">
            <a:avLst>
              <a:gd name="adj" fmla="val 14671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cxnSp>
        <p:nvCxnSpPr>
          <p:cNvPr id="402" name="Straight Connector 401"/>
          <p:cNvCxnSpPr/>
          <p:nvPr/>
        </p:nvCxnSpPr>
        <p:spPr>
          <a:xfrm flipH="1">
            <a:off x="2440800" y="1465200"/>
            <a:ext cx="120" cy="13932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7131600" y="5414400"/>
            <a:ext cx="789839" cy="608253"/>
            <a:chOff x="5271600" y="5566800"/>
            <a:chExt cx="789839" cy="608253"/>
          </a:xfrm>
        </p:grpSpPr>
        <p:grpSp>
          <p:nvGrpSpPr>
            <p:cNvPr id="404" name="Group 403"/>
            <p:cNvGrpSpPr>
              <a:grpSpLocks noChangeAspect="1"/>
            </p:cNvGrpSpPr>
            <p:nvPr/>
          </p:nvGrpSpPr>
          <p:grpSpPr>
            <a:xfrm>
              <a:off x="5896122" y="5566800"/>
              <a:ext cx="165317" cy="376200"/>
              <a:chOff x="3967200" y="3206735"/>
              <a:chExt cx="174017" cy="396000"/>
            </a:xfrm>
          </p:grpSpPr>
          <p:sp>
            <p:nvSpPr>
              <p:cNvPr id="436" name="Freeform 435"/>
              <p:cNvSpPr>
                <a:spLocks noChangeAspect="1"/>
              </p:cNvSpPr>
              <p:nvPr/>
            </p:nvSpPr>
            <p:spPr>
              <a:xfrm rot="5400000">
                <a:off x="3858164" y="3319682"/>
                <a:ext cx="395137" cy="170969"/>
              </a:xfrm>
              <a:custGeom>
                <a:avLst/>
                <a:gdLst>
                  <a:gd name="connsiteX0" fmla="*/ 410569 w 8695564"/>
                  <a:gd name="connsiteY0" fmla="*/ 793514 h 3319775"/>
                  <a:gd name="connsiteX1" fmla="*/ 709019 w 8695564"/>
                  <a:gd name="connsiteY1" fmla="*/ 476014 h 3319775"/>
                  <a:gd name="connsiteX2" fmla="*/ 709019 w 8695564"/>
                  <a:gd name="connsiteY2" fmla="*/ 476014 h 3319775"/>
                  <a:gd name="connsiteX3" fmla="*/ 2779119 w 8695564"/>
                  <a:gd name="connsiteY3" fmla="*/ 126764 h 3319775"/>
                  <a:gd name="connsiteX4" fmla="*/ 6665319 w 8695564"/>
                  <a:gd name="connsiteY4" fmla="*/ 209314 h 3319775"/>
                  <a:gd name="connsiteX5" fmla="*/ 8278219 w 8695564"/>
                  <a:gd name="connsiteY5" fmla="*/ 653814 h 3319775"/>
                  <a:gd name="connsiteX6" fmla="*/ 8379819 w 8695564"/>
                  <a:gd name="connsiteY6" fmla="*/ 2628664 h 3319775"/>
                  <a:gd name="connsiteX7" fmla="*/ 4557119 w 8695564"/>
                  <a:gd name="connsiteY7" fmla="*/ 3314464 h 3319775"/>
                  <a:gd name="connsiteX8" fmla="*/ 626469 w 8695564"/>
                  <a:gd name="connsiteY8" fmla="*/ 2768364 h 3319775"/>
                  <a:gd name="connsiteX9" fmla="*/ 10519 w 8695564"/>
                  <a:gd name="connsiteY9" fmla="*/ 88664 h 3319775"/>
                  <a:gd name="connsiteX10" fmla="*/ 10519 w 8695564"/>
                  <a:gd name="connsiteY10" fmla="*/ 88664 h 3319775"/>
                  <a:gd name="connsiteX11" fmla="*/ 1210669 w 8695564"/>
                  <a:gd name="connsiteY11" fmla="*/ 6114 h 3319775"/>
                  <a:gd name="connsiteX12" fmla="*/ 1096369 w 8695564"/>
                  <a:gd name="connsiteY12" fmla="*/ 6114 h 3319775"/>
                  <a:gd name="connsiteX13" fmla="*/ 1096369 w 8695564"/>
                  <a:gd name="connsiteY13" fmla="*/ 6114 h 3319775"/>
                  <a:gd name="connsiteX0" fmla="*/ 410569 w 8695564"/>
                  <a:gd name="connsiteY0" fmla="*/ 793514 h 3319775"/>
                  <a:gd name="connsiteX1" fmla="*/ 709019 w 8695564"/>
                  <a:gd name="connsiteY1" fmla="*/ 476014 h 3319775"/>
                  <a:gd name="connsiteX2" fmla="*/ 709019 w 8695564"/>
                  <a:gd name="connsiteY2" fmla="*/ 476014 h 3319775"/>
                  <a:gd name="connsiteX3" fmla="*/ 2779119 w 8695564"/>
                  <a:gd name="connsiteY3" fmla="*/ 126764 h 3319775"/>
                  <a:gd name="connsiteX4" fmla="*/ 6665319 w 8695564"/>
                  <a:gd name="connsiteY4" fmla="*/ 209314 h 3319775"/>
                  <a:gd name="connsiteX5" fmla="*/ 8278219 w 8695564"/>
                  <a:gd name="connsiteY5" fmla="*/ 653814 h 3319775"/>
                  <a:gd name="connsiteX6" fmla="*/ 8379819 w 8695564"/>
                  <a:gd name="connsiteY6" fmla="*/ 2628664 h 3319775"/>
                  <a:gd name="connsiteX7" fmla="*/ 4557119 w 8695564"/>
                  <a:gd name="connsiteY7" fmla="*/ 3314464 h 3319775"/>
                  <a:gd name="connsiteX8" fmla="*/ 626469 w 8695564"/>
                  <a:gd name="connsiteY8" fmla="*/ 2768364 h 3319775"/>
                  <a:gd name="connsiteX9" fmla="*/ 10519 w 8695564"/>
                  <a:gd name="connsiteY9" fmla="*/ 88664 h 3319775"/>
                  <a:gd name="connsiteX10" fmla="*/ 10519 w 8695564"/>
                  <a:gd name="connsiteY10" fmla="*/ 88664 h 3319775"/>
                  <a:gd name="connsiteX11" fmla="*/ 1210669 w 8695564"/>
                  <a:gd name="connsiteY11" fmla="*/ 6114 h 3319775"/>
                  <a:gd name="connsiteX12" fmla="*/ 1096369 w 8695564"/>
                  <a:gd name="connsiteY12" fmla="*/ 6114 h 3319775"/>
                  <a:gd name="connsiteX0" fmla="*/ 410569 w 8695564"/>
                  <a:gd name="connsiteY0" fmla="*/ 787400 h 3313661"/>
                  <a:gd name="connsiteX1" fmla="*/ 709019 w 8695564"/>
                  <a:gd name="connsiteY1" fmla="*/ 469900 h 3313661"/>
                  <a:gd name="connsiteX2" fmla="*/ 709019 w 8695564"/>
                  <a:gd name="connsiteY2" fmla="*/ 469900 h 3313661"/>
                  <a:gd name="connsiteX3" fmla="*/ 2779119 w 8695564"/>
                  <a:gd name="connsiteY3" fmla="*/ 120650 h 3313661"/>
                  <a:gd name="connsiteX4" fmla="*/ 6665319 w 8695564"/>
                  <a:gd name="connsiteY4" fmla="*/ 203200 h 3313661"/>
                  <a:gd name="connsiteX5" fmla="*/ 8278219 w 8695564"/>
                  <a:gd name="connsiteY5" fmla="*/ 647700 h 3313661"/>
                  <a:gd name="connsiteX6" fmla="*/ 8379819 w 8695564"/>
                  <a:gd name="connsiteY6" fmla="*/ 2622550 h 3313661"/>
                  <a:gd name="connsiteX7" fmla="*/ 4557119 w 8695564"/>
                  <a:gd name="connsiteY7" fmla="*/ 3308350 h 3313661"/>
                  <a:gd name="connsiteX8" fmla="*/ 626469 w 8695564"/>
                  <a:gd name="connsiteY8" fmla="*/ 2762250 h 3313661"/>
                  <a:gd name="connsiteX9" fmla="*/ 10519 w 8695564"/>
                  <a:gd name="connsiteY9" fmla="*/ 82550 h 3313661"/>
                  <a:gd name="connsiteX10" fmla="*/ 10519 w 8695564"/>
                  <a:gd name="connsiteY10" fmla="*/ 82550 h 3313661"/>
                  <a:gd name="connsiteX11" fmla="*/ 1210669 w 8695564"/>
                  <a:gd name="connsiteY11" fmla="*/ 0 h 331366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10" fmla="*/ 10519 w 8695564"/>
                  <a:gd name="connsiteY10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709019 w 8695564"/>
                  <a:gd name="connsiteY2" fmla="*/ 387350 h 3231111"/>
                  <a:gd name="connsiteX3" fmla="*/ 2779119 w 8695564"/>
                  <a:gd name="connsiteY3" fmla="*/ 38100 h 3231111"/>
                  <a:gd name="connsiteX4" fmla="*/ 6665319 w 8695564"/>
                  <a:gd name="connsiteY4" fmla="*/ 120650 h 3231111"/>
                  <a:gd name="connsiteX5" fmla="*/ 8278219 w 8695564"/>
                  <a:gd name="connsiteY5" fmla="*/ 565150 h 3231111"/>
                  <a:gd name="connsiteX6" fmla="*/ 8379819 w 8695564"/>
                  <a:gd name="connsiteY6" fmla="*/ 2540000 h 3231111"/>
                  <a:gd name="connsiteX7" fmla="*/ 4557119 w 8695564"/>
                  <a:gd name="connsiteY7" fmla="*/ 3225800 h 3231111"/>
                  <a:gd name="connsiteX8" fmla="*/ 626469 w 8695564"/>
                  <a:gd name="connsiteY8" fmla="*/ 2679700 h 3231111"/>
                  <a:gd name="connsiteX9" fmla="*/ 10519 w 8695564"/>
                  <a:gd name="connsiteY9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04850 h 3231111"/>
                  <a:gd name="connsiteX1" fmla="*/ 709019 w 8695564"/>
                  <a:gd name="connsiteY1" fmla="*/ 387350 h 3231111"/>
                  <a:gd name="connsiteX2" fmla="*/ 2779119 w 8695564"/>
                  <a:gd name="connsiteY2" fmla="*/ 38100 h 3231111"/>
                  <a:gd name="connsiteX3" fmla="*/ 6665319 w 8695564"/>
                  <a:gd name="connsiteY3" fmla="*/ 120650 h 3231111"/>
                  <a:gd name="connsiteX4" fmla="*/ 8278219 w 8695564"/>
                  <a:gd name="connsiteY4" fmla="*/ 565150 h 3231111"/>
                  <a:gd name="connsiteX5" fmla="*/ 8379819 w 8695564"/>
                  <a:gd name="connsiteY5" fmla="*/ 2540000 h 3231111"/>
                  <a:gd name="connsiteX6" fmla="*/ 4557119 w 8695564"/>
                  <a:gd name="connsiteY6" fmla="*/ 3225800 h 3231111"/>
                  <a:gd name="connsiteX7" fmla="*/ 626469 w 8695564"/>
                  <a:gd name="connsiteY7" fmla="*/ 2679700 h 3231111"/>
                  <a:gd name="connsiteX8" fmla="*/ 10519 w 8695564"/>
                  <a:gd name="connsiteY8" fmla="*/ 0 h 3231111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5564"/>
                  <a:gd name="connsiteY0" fmla="*/ 745077 h 3271338"/>
                  <a:gd name="connsiteX1" fmla="*/ 709019 w 8695564"/>
                  <a:gd name="connsiteY1" fmla="*/ 427577 h 3271338"/>
                  <a:gd name="connsiteX2" fmla="*/ 2779119 w 8695564"/>
                  <a:gd name="connsiteY2" fmla="*/ 78327 h 3271338"/>
                  <a:gd name="connsiteX3" fmla="*/ 6665319 w 8695564"/>
                  <a:gd name="connsiteY3" fmla="*/ 160877 h 3271338"/>
                  <a:gd name="connsiteX4" fmla="*/ 8278219 w 8695564"/>
                  <a:gd name="connsiteY4" fmla="*/ 605377 h 3271338"/>
                  <a:gd name="connsiteX5" fmla="*/ 8379819 w 8695564"/>
                  <a:gd name="connsiteY5" fmla="*/ 2580227 h 3271338"/>
                  <a:gd name="connsiteX6" fmla="*/ 4557119 w 8695564"/>
                  <a:gd name="connsiteY6" fmla="*/ 3266027 h 3271338"/>
                  <a:gd name="connsiteX7" fmla="*/ 626469 w 8695564"/>
                  <a:gd name="connsiteY7" fmla="*/ 2719927 h 3271338"/>
                  <a:gd name="connsiteX8" fmla="*/ 10519 w 8695564"/>
                  <a:gd name="connsiteY8" fmla="*/ 40227 h 3271338"/>
                  <a:gd name="connsiteX0" fmla="*/ 410569 w 8690082"/>
                  <a:gd name="connsiteY0" fmla="*/ 745077 h 3271338"/>
                  <a:gd name="connsiteX1" fmla="*/ 709019 w 8690082"/>
                  <a:gd name="connsiteY1" fmla="*/ 427577 h 3271338"/>
                  <a:gd name="connsiteX2" fmla="*/ 2779119 w 8690082"/>
                  <a:gd name="connsiteY2" fmla="*/ 78327 h 3271338"/>
                  <a:gd name="connsiteX3" fmla="*/ 6665319 w 8690082"/>
                  <a:gd name="connsiteY3" fmla="*/ 160877 h 3271338"/>
                  <a:gd name="connsiteX4" fmla="*/ 8278219 w 8690082"/>
                  <a:gd name="connsiteY4" fmla="*/ 605377 h 3271338"/>
                  <a:gd name="connsiteX5" fmla="*/ 8379819 w 8690082"/>
                  <a:gd name="connsiteY5" fmla="*/ 2580227 h 3271338"/>
                  <a:gd name="connsiteX6" fmla="*/ 4557119 w 8690082"/>
                  <a:gd name="connsiteY6" fmla="*/ 3266027 h 3271338"/>
                  <a:gd name="connsiteX7" fmla="*/ 626469 w 8690082"/>
                  <a:gd name="connsiteY7" fmla="*/ 2719927 h 3271338"/>
                  <a:gd name="connsiteX8" fmla="*/ 10519 w 8690082"/>
                  <a:gd name="connsiteY8" fmla="*/ 40227 h 3271338"/>
                  <a:gd name="connsiteX0" fmla="*/ 410569 w 8690082"/>
                  <a:gd name="connsiteY0" fmla="*/ 745077 h 3271338"/>
                  <a:gd name="connsiteX1" fmla="*/ 709019 w 8690082"/>
                  <a:gd name="connsiteY1" fmla="*/ 427577 h 3271338"/>
                  <a:gd name="connsiteX2" fmla="*/ 2779119 w 8690082"/>
                  <a:gd name="connsiteY2" fmla="*/ 78327 h 3271338"/>
                  <a:gd name="connsiteX3" fmla="*/ 6665319 w 8690082"/>
                  <a:gd name="connsiteY3" fmla="*/ 160877 h 3271338"/>
                  <a:gd name="connsiteX4" fmla="*/ 8278219 w 8690082"/>
                  <a:gd name="connsiteY4" fmla="*/ 605377 h 3271338"/>
                  <a:gd name="connsiteX5" fmla="*/ 8379819 w 8690082"/>
                  <a:gd name="connsiteY5" fmla="*/ 2580227 h 3271338"/>
                  <a:gd name="connsiteX6" fmla="*/ 4557119 w 8690082"/>
                  <a:gd name="connsiteY6" fmla="*/ 3266027 h 3271338"/>
                  <a:gd name="connsiteX7" fmla="*/ 626469 w 8690082"/>
                  <a:gd name="connsiteY7" fmla="*/ 2719927 h 3271338"/>
                  <a:gd name="connsiteX8" fmla="*/ 10519 w 8690082"/>
                  <a:gd name="connsiteY8" fmla="*/ 40227 h 3271338"/>
                  <a:gd name="connsiteX0" fmla="*/ 410569 w 8691714"/>
                  <a:gd name="connsiteY0" fmla="*/ 745077 h 3271338"/>
                  <a:gd name="connsiteX1" fmla="*/ 709019 w 8691714"/>
                  <a:gd name="connsiteY1" fmla="*/ 427577 h 3271338"/>
                  <a:gd name="connsiteX2" fmla="*/ 2779119 w 8691714"/>
                  <a:gd name="connsiteY2" fmla="*/ 78327 h 3271338"/>
                  <a:gd name="connsiteX3" fmla="*/ 6665319 w 8691714"/>
                  <a:gd name="connsiteY3" fmla="*/ 160877 h 3271338"/>
                  <a:gd name="connsiteX4" fmla="*/ 8278219 w 8691714"/>
                  <a:gd name="connsiteY4" fmla="*/ 605377 h 3271338"/>
                  <a:gd name="connsiteX5" fmla="*/ 8379819 w 8691714"/>
                  <a:gd name="connsiteY5" fmla="*/ 2580227 h 3271338"/>
                  <a:gd name="connsiteX6" fmla="*/ 4557119 w 8691714"/>
                  <a:gd name="connsiteY6" fmla="*/ 3266027 h 3271338"/>
                  <a:gd name="connsiteX7" fmla="*/ 626469 w 8691714"/>
                  <a:gd name="connsiteY7" fmla="*/ 2719927 h 3271338"/>
                  <a:gd name="connsiteX8" fmla="*/ 10519 w 8691714"/>
                  <a:gd name="connsiteY8" fmla="*/ 40227 h 3271338"/>
                  <a:gd name="connsiteX0" fmla="*/ 410569 w 8691714"/>
                  <a:gd name="connsiteY0" fmla="*/ 745077 h 3271338"/>
                  <a:gd name="connsiteX1" fmla="*/ 709019 w 8691714"/>
                  <a:gd name="connsiteY1" fmla="*/ 427577 h 3271338"/>
                  <a:gd name="connsiteX2" fmla="*/ 2779119 w 8691714"/>
                  <a:gd name="connsiteY2" fmla="*/ 78327 h 3271338"/>
                  <a:gd name="connsiteX3" fmla="*/ 6665319 w 8691714"/>
                  <a:gd name="connsiteY3" fmla="*/ 160877 h 3271338"/>
                  <a:gd name="connsiteX4" fmla="*/ 8278219 w 8691714"/>
                  <a:gd name="connsiteY4" fmla="*/ 605377 h 3271338"/>
                  <a:gd name="connsiteX5" fmla="*/ 8379819 w 8691714"/>
                  <a:gd name="connsiteY5" fmla="*/ 2580227 h 3271338"/>
                  <a:gd name="connsiteX6" fmla="*/ 4557119 w 8691714"/>
                  <a:gd name="connsiteY6" fmla="*/ 3266027 h 3271338"/>
                  <a:gd name="connsiteX7" fmla="*/ 626469 w 8691714"/>
                  <a:gd name="connsiteY7" fmla="*/ 2719927 h 3271338"/>
                  <a:gd name="connsiteX8" fmla="*/ 10519 w 8691714"/>
                  <a:gd name="connsiteY8" fmla="*/ 40227 h 3271338"/>
                  <a:gd name="connsiteX0" fmla="*/ 410569 w 8498964"/>
                  <a:gd name="connsiteY0" fmla="*/ 745077 h 3271338"/>
                  <a:gd name="connsiteX1" fmla="*/ 709019 w 8498964"/>
                  <a:gd name="connsiteY1" fmla="*/ 427577 h 3271338"/>
                  <a:gd name="connsiteX2" fmla="*/ 2779119 w 8498964"/>
                  <a:gd name="connsiteY2" fmla="*/ 78327 h 3271338"/>
                  <a:gd name="connsiteX3" fmla="*/ 6665319 w 8498964"/>
                  <a:gd name="connsiteY3" fmla="*/ 160877 h 3271338"/>
                  <a:gd name="connsiteX4" fmla="*/ 8278219 w 8498964"/>
                  <a:gd name="connsiteY4" fmla="*/ 605377 h 3271338"/>
                  <a:gd name="connsiteX5" fmla="*/ 8379819 w 8498964"/>
                  <a:gd name="connsiteY5" fmla="*/ 2580227 h 3271338"/>
                  <a:gd name="connsiteX6" fmla="*/ 4557119 w 8498964"/>
                  <a:gd name="connsiteY6" fmla="*/ 3266027 h 3271338"/>
                  <a:gd name="connsiteX7" fmla="*/ 626469 w 8498964"/>
                  <a:gd name="connsiteY7" fmla="*/ 2719927 h 3271338"/>
                  <a:gd name="connsiteX8" fmla="*/ 10519 w 8498964"/>
                  <a:gd name="connsiteY8" fmla="*/ 40227 h 3271338"/>
                  <a:gd name="connsiteX0" fmla="*/ 410569 w 8513946"/>
                  <a:gd name="connsiteY0" fmla="*/ 745077 h 3271338"/>
                  <a:gd name="connsiteX1" fmla="*/ 709019 w 8513946"/>
                  <a:gd name="connsiteY1" fmla="*/ 427577 h 3271338"/>
                  <a:gd name="connsiteX2" fmla="*/ 2779119 w 8513946"/>
                  <a:gd name="connsiteY2" fmla="*/ 78327 h 3271338"/>
                  <a:gd name="connsiteX3" fmla="*/ 6665319 w 8513946"/>
                  <a:gd name="connsiteY3" fmla="*/ 160877 h 3271338"/>
                  <a:gd name="connsiteX4" fmla="*/ 8278219 w 8513946"/>
                  <a:gd name="connsiteY4" fmla="*/ 605377 h 3271338"/>
                  <a:gd name="connsiteX5" fmla="*/ 8379819 w 8513946"/>
                  <a:gd name="connsiteY5" fmla="*/ 2580227 h 3271338"/>
                  <a:gd name="connsiteX6" fmla="*/ 4557119 w 8513946"/>
                  <a:gd name="connsiteY6" fmla="*/ 3266027 h 3271338"/>
                  <a:gd name="connsiteX7" fmla="*/ 626469 w 8513946"/>
                  <a:gd name="connsiteY7" fmla="*/ 2719927 h 3271338"/>
                  <a:gd name="connsiteX8" fmla="*/ 10519 w 8513946"/>
                  <a:gd name="connsiteY8" fmla="*/ 40227 h 3271338"/>
                  <a:gd name="connsiteX0" fmla="*/ 410569 w 8524139"/>
                  <a:gd name="connsiteY0" fmla="*/ 745077 h 3271338"/>
                  <a:gd name="connsiteX1" fmla="*/ 709019 w 8524139"/>
                  <a:gd name="connsiteY1" fmla="*/ 427577 h 3271338"/>
                  <a:gd name="connsiteX2" fmla="*/ 2779119 w 8524139"/>
                  <a:gd name="connsiteY2" fmla="*/ 78327 h 3271338"/>
                  <a:gd name="connsiteX3" fmla="*/ 6665319 w 8524139"/>
                  <a:gd name="connsiteY3" fmla="*/ 160877 h 3271338"/>
                  <a:gd name="connsiteX4" fmla="*/ 8278219 w 8524139"/>
                  <a:gd name="connsiteY4" fmla="*/ 605377 h 3271338"/>
                  <a:gd name="connsiteX5" fmla="*/ 8379819 w 8524139"/>
                  <a:gd name="connsiteY5" fmla="*/ 2580227 h 3271338"/>
                  <a:gd name="connsiteX6" fmla="*/ 4557119 w 8524139"/>
                  <a:gd name="connsiteY6" fmla="*/ 3266027 h 3271338"/>
                  <a:gd name="connsiteX7" fmla="*/ 626469 w 8524139"/>
                  <a:gd name="connsiteY7" fmla="*/ 2719927 h 3271338"/>
                  <a:gd name="connsiteX8" fmla="*/ 10519 w 8524139"/>
                  <a:gd name="connsiteY8" fmla="*/ 40227 h 3271338"/>
                  <a:gd name="connsiteX0" fmla="*/ 410569 w 8524139"/>
                  <a:gd name="connsiteY0" fmla="*/ 745077 h 3271338"/>
                  <a:gd name="connsiteX1" fmla="*/ 709019 w 8524139"/>
                  <a:gd name="connsiteY1" fmla="*/ 427577 h 3271338"/>
                  <a:gd name="connsiteX2" fmla="*/ 2779119 w 8524139"/>
                  <a:gd name="connsiteY2" fmla="*/ 78327 h 3271338"/>
                  <a:gd name="connsiteX3" fmla="*/ 6665319 w 8524139"/>
                  <a:gd name="connsiteY3" fmla="*/ 160877 h 3271338"/>
                  <a:gd name="connsiteX4" fmla="*/ 8278219 w 8524139"/>
                  <a:gd name="connsiteY4" fmla="*/ 605377 h 3271338"/>
                  <a:gd name="connsiteX5" fmla="*/ 8379819 w 8524139"/>
                  <a:gd name="connsiteY5" fmla="*/ 2580227 h 3271338"/>
                  <a:gd name="connsiteX6" fmla="*/ 4557119 w 8524139"/>
                  <a:gd name="connsiteY6" fmla="*/ 3266027 h 3271338"/>
                  <a:gd name="connsiteX7" fmla="*/ 626469 w 8524139"/>
                  <a:gd name="connsiteY7" fmla="*/ 2719927 h 3271338"/>
                  <a:gd name="connsiteX8" fmla="*/ 10519 w 8524139"/>
                  <a:gd name="connsiteY8" fmla="*/ 40227 h 3271338"/>
                  <a:gd name="connsiteX0" fmla="*/ 410569 w 8527757"/>
                  <a:gd name="connsiteY0" fmla="*/ 745077 h 3268349"/>
                  <a:gd name="connsiteX1" fmla="*/ 709019 w 8527757"/>
                  <a:gd name="connsiteY1" fmla="*/ 427577 h 3268349"/>
                  <a:gd name="connsiteX2" fmla="*/ 2779119 w 8527757"/>
                  <a:gd name="connsiteY2" fmla="*/ 78327 h 3268349"/>
                  <a:gd name="connsiteX3" fmla="*/ 6665319 w 8527757"/>
                  <a:gd name="connsiteY3" fmla="*/ 160877 h 3268349"/>
                  <a:gd name="connsiteX4" fmla="*/ 8278219 w 8527757"/>
                  <a:gd name="connsiteY4" fmla="*/ 605377 h 3268349"/>
                  <a:gd name="connsiteX5" fmla="*/ 8386169 w 8527757"/>
                  <a:gd name="connsiteY5" fmla="*/ 2643727 h 3268349"/>
                  <a:gd name="connsiteX6" fmla="*/ 4557119 w 8527757"/>
                  <a:gd name="connsiteY6" fmla="*/ 3266027 h 3268349"/>
                  <a:gd name="connsiteX7" fmla="*/ 626469 w 8527757"/>
                  <a:gd name="connsiteY7" fmla="*/ 2719927 h 3268349"/>
                  <a:gd name="connsiteX8" fmla="*/ 10519 w 8527757"/>
                  <a:gd name="connsiteY8" fmla="*/ 40227 h 3268349"/>
                  <a:gd name="connsiteX0" fmla="*/ 410569 w 8507344"/>
                  <a:gd name="connsiteY0" fmla="*/ 745077 h 3268349"/>
                  <a:gd name="connsiteX1" fmla="*/ 709019 w 8507344"/>
                  <a:gd name="connsiteY1" fmla="*/ 427577 h 3268349"/>
                  <a:gd name="connsiteX2" fmla="*/ 2779119 w 8507344"/>
                  <a:gd name="connsiteY2" fmla="*/ 78327 h 3268349"/>
                  <a:gd name="connsiteX3" fmla="*/ 6665319 w 8507344"/>
                  <a:gd name="connsiteY3" fmla="*/ 160877 h 3268349"/>
                  <a:gd name="connsiteX4" fmla="*/ 8278219 w 8507344"/>
                  <a:gd name="connsiteY4" fmla="*/ 605377 h 3268349"/>
                  <a:gd name="connsiteX5" fmla="*/ 8386169 w 8507344"/>
                  <a:gd name="connsiteY5" fmla="*/ 2643727 h 3268349"/>
                  <a:gd name="connsiteX6" fmla="*/ 4557119 w 8507344"/>
                  <a:gd name="connsiteY6" fmla="*/ 3266027 h 3268349"/>
                  <a:gd name="connsiteX7" fmla="*/ 626469 w 8507344"/>
                  <a:gd name="connsiteY7" fmla="*/ 2719927 h 3268349"/>
                  <a:gd name="connsiteX8" fmla="*/ 10519 w 8507344"/>
                  <a:gd name="connsiteY8" fmla="*/ 40227 h 3268349"/>
                  <a:gd name="connsiteX0" fmla="*/ 410569 w 8507344"/>
                  <a:gd name="connsiteY0" fmla="*/ 745077 h 3268349"/>
                  <a:gd name="connsiteX1" fmla="*/ 709019 w 8507344"/>
                  <a:gd name="connsiteY1" fmla="*/ 427577 h 3268349"/>
                  <a:gd name="connsiteX2" fmla="*/ 2779119 w 8507344"/>
                  <a:gd name="connsiteY2" fmla="*/ 78327 h 3268349"/>
                  <a:gd name="connsiteX3" fmla="*/ 6665319 w 8507344"/>
                  <a:gd name="connsiteY3" fmla="*/ 160877 h 3268349"/>
                  <a:gd name="connsiteX4" fmla="*/ 8278219 w 8507344"/>
                  <a:gd name="connsiteY4" fmla="*/ 605377 h 3268349"/>
                  <a:gd name="connsiteX5" fmla="*/ 8386169 w 8507344"/>
                  <a:gd name="connsiteY5" fmla="*/ 2643727 h 3268349"/>
                  <a:gd name="connsiteX6" fmla="*/ 4557119 w 8507344"/>
                  <a:gd name="connsiteY6" fmla="*/ 3266027 h 3268349"/>
                  <a:gd name="connsiteX7" fmla="*/ 626469 w 8507344"/>
                  <a:gd name="connsiteY7" fmla="*/ 2719927 h 3268349"/>
                  <a:gd name="connsiteX8" fmla="*/ 10519 w 8507344"/>
                  <a:gd name="connsiteY8" fmla="*/ 40227 h 3268349"/>
                  <a:gd name="connsiteX0" fmla="*/ 410569 w 8507344"/>
                  <a:gd name="connsiteY0" fmla="*/ 745077 h 3270082"/>
                  <a:gd name="connsiteX1" fmla="*/ 709019 w 8507344"/>
                  <a:gd name="connsiteY1" fmla="*/ 427577 h 3270082"/>
                  <a:gd name="connsiteX2" fmla="*/ 2779119 w 8507344"/>
                  <a:gd name="connsiteY2" fmla="*/ 78327 h 3270082"/>
                  <a:gd name="connsiteX3" fmla="*/ 6665319 w 8507344"/>
                  <a:gd name="connsiteY3" fmla="*/ 160877 h 3270082"/>
                  <a:gd name="connsiteX4" fmla="*/ 8278219 w 8507344"/>
                  <a:gd name="connsiteY4" fmla="*/ 605377 h 3270082"/>
                  <a:gd name="connsiteX5" fmla="*/ 8386169 w 8507344"/>
                  <a:gd name="connsiteY5" fmla="*/ 2643727 h 3270082"/>
                  <a:gd name="connsiteX6" fmla="*/ 4557119 w 8507344"/>
                  <a:gd name="connsiteY6" fmla="*/ 3266027 h 3270082"/>
                  <a:gd name="connsiteX7" fmla="*/ 626469 w 8507344"/>
                  <a:gd name="connsiteY7" fmla="*/ 2719927 h 3270082"/>
                  <a:gd name="connsiteX8" fmla="*/ 10519 w 8507344"/>
                  <a:gd name="connsiteY8" fmla="*/ 40227 h 3270082"/>
                  <a:gd name="connsiteX0" fmla="*/ 410569 w 8507344"/>
                  <a:gd name="connsiteY0" fmla="*/ 745077 h 3270082"/>
                  <a:gd name="connsiteX1" fmla="*/ 709019 w 8507344"/>
                  <a:gd name="connsiteY1" fmla="*/ 427577 h 3270082"/>
                  <a:gd name="connsiteX2" fmla="*/ 2779119 w 8507344"/>
                  <a:gd name="connsiteY2" fmla="*/ 78327 h 3270082"/>
                  <a:gd name="connsiteX3" fmla="*/ 6665319 w 8507344"/>
                  <a:gd name="connsiteY3" fmla="*/ 160877 h 3270082"/>
                  <a:gd name="connsiteX4" fmla="*/ 8278219 w 8507344"/>
                  <a:gd name="connsiteY4" fmla="*/ 605377 h 3270082"/>
                  <a:gd name="connsiteX5" fmla="*/ 8386169 w 8507344"/>
                  <a:gd name="connsiteY5" fmla="*/ 2643727 h 3270082"/>
                  <a:gd name="connsiteX6" fmla="*/ 4557119 w 8507344"/>
                  <a:gd name="connsiteY6" fmla="*/ 3266027 h 3270082"/>
                  <a:gd name="connsiteX7" fmla="*/ 626469 w 8507344"/>
                  <a:gd name="connsiteY7" fmla="*/ 2719927 h 3270082"/>
                  <a:gd name="connsiteX8" fmla="*/ 10519 w 8507344"/>
                  <a:gd name="connsiteY8" fmla="*/ 40227 h 3270082"/>
                  <a:gd name="connsiteX0" fmla="*/ 410569 w 8507344"/>
                  <a:gd name="connsiteY0" fmla="*/ 745077 h 3267152"/>
                  <a:gd name="connsiteX1" fmla="*/ 709019 w 8507344"/>
                  <a:gd name="connsiteY1" fmla="*/ 427577 h 3267152"/>
                  <a:gd name="connsiteX2" fmla="*/ 2779119 w 8507344"/>
                  <a:gd name="connsiteY2" fmla="*/ 78327 h 3267152"/>
                  <a:gd name="connsiteX3" fmla="*/ 6665319 w 8507344"/>
                  <a:gd name="connsiteY3" fmla="*/ 160877 h 3267152"/>
                  <a:gd name="connsiteX4" fmla="*/ 8278219 w 8507344"/>
                  <a:gd name="connsiteY4" fmla="*/ 605377 h 3267152"/>
                  <a:gd name="connsiteX5" fmla="*/ 8386169 w 8507344"/>
                  <a:gd name="connsiteY5" fmla="*/ 2643727 h 3267152"/>
                  <a:gd name="connsiteX6" fmla="*/ 4557119 w 8507344"/>
                  <a:gd name="connsiteY6" fmla="*/ 3266027 h 3267152"/>
                  <a:gd name="connsiteX7" fmla="*/ 626469 w 8507344"/>
                  <a:gd name="connsiteY7" fmla="*/ 2719927 h 3267152"/>
                  <a:gd name="connsiteX8" fmla="*/ 10519 w 8507344"/>
                  <a:gd name="connsiteY8" fmla="*/ 40227 h 3267152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44007 w 8540782"/>
                  <a:gd name="connsiteY0" fmla="*/ 745077 h 3267072"/>
                  <a:gd name="connsiteX1" fmla="*/ 742457 w 8540782"/>
                  <a:gd name="connsiteY1" fmla="*/ 427577 h 3267072"/>
                  <a:gd name="connsiteX2" fmla="*/ 2812557 w 8540782"/>
                  <a:gd name="connsiteY2" fmla="*/ 78327 h 3267072"/>
                  <a:gd name="connsiteX3" fmla="*/ 6698757 w 8540782"/>
                  <a:gd name="connsiteY3" fmla="*/ 160877 h 3267072"/>
                  <a:gd name="connsiteX4" fmla="*/ 8311657 w 8540782"/>
                  <a:gd name="connsiteY4" fmla="*/ 605377 h 3267072"/>
                  <a:gd name="connsiteX5" fmla="*/ 8419607 w 8540782"/>
                  <a:gd name="connsiteY5" fmla="*/ 2643727 h 3267072"/>
                  <a:gd name="connsiteX6" fmla="*/ 4590557 w 8540782"/>
                  <a:gd name="connsiteY6" fmla="*/ 3266027 h 3267072"/>
                  <a:gd name="connsiteX7" fmla="*/ 539257 w 8540782"/>
                  <a:gd name="connsiteY7" fmla="*/ 2624677 h 3267072"/>
                  <a:gd name="connsiteX8" fmla="*/ 43957 w 8540782"/>
                  <a:gd name="connsiteY8" fmla="*/ 40227 h 3267072"/>
                  <a:gd name="connsiteX0" fmla="*/ 444007 w 8540782"/>
                  <a:gd name="connsiteY0" fmla="*/ 745077 h 3266878"/>
                  <a:gd name="connsiteX1" fmla="*/ 742457 w 8540782"/>
                  <a:gd name="connsiteY1" fmla="*/ 427577 h 3266878"/>
                  <a:gd name="connsiteX2" fmla="*/ 2812557 w 8540782"/>
                  <a:gd name="connsiteY2" fmla="*/ 78327 h 3266878"/>
                  <a:gd name="connsiteX3" fmla="*/ 6698757 w 8540782"/>
                  <a:gd name="connsiteY3" fmla="*/ 160877 h 3266878"/>
                  <a:gd name="connsiteX4" fmla="*/ 8311657 w 8540782"/>
                  <a:gd name="connsiteY4" fmla="*/ 605377 h 3266878"/>
                  <a:gd name="connsiteX5" fmla="*/ 8419607 w 8540782"/>
                  <a:gd name="connsiteY5" fmla="*/ 2643727 h 3266878"/>
                  <a:gd name="connsiteX6" fmla="*/ 4590557 w 8540782"/>
                  <a:gd name="connsiteY6" fmla="*/ 3266027 h 3266878"/>
                  <a:gd name="connsiteX7" fmla="*/ 539257 w 8540782"/>
                  <a:gd name="connsiteY7" fmla="*/ 2624677 h 3266878"/>
                  <a:gd name="connsiteX8" fmla="*/ 43957 w 8540782"/>
                  <a:gd name="connsiteY8" fmla="*/ 40227 h 3266878"/>
                  <a:gd name="connsiteX0" fmla="*/ 444007 w 8540782"/>
                  <a:gd name="connsiteY0" fmla="*/ 745077 h 3266076"/>
                  <a:gd name="connsiteX1" fmla="*/ 742457 w 8540782"/>
                  <a:gd name="connsiteY1" fmla="*/ 427577 h 3266076"/>
                  <a:gd name="connsiteX2" fmla="*/ 2812557 w 8540782"/>
                  <a:gd name="connsiteY2" fmla="*/ 78327 h 3266076"/>
                  <a:gd name="connsiteX3" fmla="*/ 6698757 w 8540782"/>
                  <a:gd name="connsiteY3" fmla="*/ 160877 h 3266076"/>
                  <a:gd name="connsiteX4" fmla="*/ 8311657 w 8540782"/>
                  <a:gd name="connsiteY4" fmla="*/ 605377 h 3266076"/>
                  <a:gd name="connsiteX5" fmla="*/ 8419607 w 8540782"/>
                  <a:gd name="connsiteY5" fmla="*/ 2643727 h 3266076"/>
                  <a:gd name="connsiteX6" fmla="*/ 4590557 w 8540782"/>
                  <a:gd name="connsiteY6" fmla="*/ 3266027 h 3266076"/>
                  <a:gd name="connsiteX7" fmla="*/ 539257 w 8540782"/>
                  <a:gd name="connsiteY7" fmla="*/ 2624677 h 3266076"/>
                  <a:gd name="connsiteX8" fmla="*/ 43957 w 8540782"/>
                  <a:gd name="connsiteY8" fmla="*/ 40227 h 3266076"/>
                  <a:gd name="connsiteX0" fmla="*/ 417183 w 8513958"/>
                  <a:gd name="connsiteY0" fmla="*/ 745077 h 3266047"/>
                  <a:gd name="connsiteX1" fmla="*/ 715633 w 8513958"/>
                  <a:gd name="connsiteY1" fmla="*/ 427577 h 3266047"/>
                  <a:gd name="connsiteX2" fmla="*/ 2785733 w 8513958"/>
                  <a:gd name="connsiteY2" fmla="*/ 78327 h 3266047"/>
                  <a:gd name="connsiteX3" fmla="*/ 6671933 w 8513958"/>
                  <a:gd name="connsiteY3" fmla="*/ 160877 h 3266047"/>
                  <a:gd name="connsiteX4" fmla="*/ 8284833 w 8513958"/>
                  <a:gd name="connsiteY4" fmla="*/ 605377 h 3266047"/>
                  <a:gd name="connsiteX5" fmla="*/ 8392783 w 8513958"/>
                  <a:gd name="connsiteY5" fmla="*/ 2643727 h 3266047"/>
                  <a:gd name="connsiteX6" fmla="*/ 4563733 w 8513958"/>
                  <a:gd name="connsiteY6" fmla="*/ 3266027 h 3266047"/>
                  <a:gd name="connsiteX7" fmla="*/ 601333 w 8513958"/>
                  <a:gd name="connsiteY7" fmla="*/ 2662777 h 3266047"/>
                  <a:gd name="connsiteX8" fmla="*/ 17133 w 8513958"/>
                  <a:gd name="connsiteY8" fmla="*/ 40227 h 3266047"/>
                  <a:gd name="connsiteX0" fmla="*/ 417183 w 8513958"/>
                  <a:gd name="connsiteY0" fmla="*/ 745077 h 3266047"/>
                  <a:gd name="connsiteX1" fmla="*/ 715633 w 8513958"/>
                  <a:gd name="connsiteY1" fmla="*/ 427577 h 3266047"/>
                  <a:gd name="connsiteX2" fmla="*/ 2785733 w 8513958"/>
                  <a:gd name="connsiteY2" fmla="*/ 78327 h 3266047"/>
                  <a:gd name="connsiteX3" fmla="*/ 6671933 w 8513958"/>
                  <a:gd name="connsiteY3" fmla="*/ 160877 h 3266047"/>
                  <a:gd name="connsiteX4" fmla="*/ 8284833 w 8513958"/>
                  <a:gd name="connsiteY4" fmla="*/ 605377 h 3266047"/>
                  <a:gd name="connsiteX5" fmla="*/ 8392783 w 8513958"/>
                  <a:gd name="connsiteY5" fmla="*/ 2643727 h 3266047"/>
                  <a:gd name="connsiteX6" fmla="*/ 4563733 w 8513958"/>
                  <a:gd name="connsiteY6" fmla="*/ 3266027 h 3266047"/>
                  <a:gd name="connsiteX7" fmla="*/ 601333 w 8513958"/>
                  <a:gd name="connsiteY7" fmla="*/ 2662777 h 3266047"/>
                  <a:gd name="connsiteX8" fmla="*/ 17133 w 8513958"/>
                  <a:gd name="connsiteY8" fmla="*/ 40227 h 3266047"/>
                  <a:gd name="connsiteX0" fmla="*/ 400050 w 8496825"/>
                  <a:gd name="connsiteY0" fmla="*/ 745077 h 3266047"/>
                  <a:gd name="connsiteX1" fmla="*/ 698500 w 8496825"/>
                  <a:gd name="connsiteY1" fmla="*/ 427577 h 3266047"/>
                  <a:gd name="connsiteX2" fmla="*/ 2768600 w 8496825"/>
                  <a:gd name="connsiteY2" fmla="*/ 78327 h 3266047"/>
                  <a:gd name="connsiteX3" fmla="*/ 6654800 w 8496825"/>
                  <a:gd name="connsiteY3" fmla="*/ 160877 h 3266047"/>
                  <a:gd name="connsiteX4" fmla="*/ 8267700 w 8496825"/>
                  <a:gd name="connsiteY4" fmla="*/ 605377 h 3266047"/>
                  <a:gd name="connsiteX5" fmla="*/ 8375650 w 8496825"/>
                  <a:gd name="connsiteY5" fmla="*/ 2643727 h 3266047"/>
                  <a:gd name="connsiteX6" fmla="*/ 4546600 w 8496825"/>
                  <a:gd name="connsiteY6" fmla="*/ 3266027 h 3266047"/>
                  <a:gd name="connsiteX7" fmla="*/ 584200 w 8496825"/>
                  <a:gd name="connsiteY7" fmla="*/ 2662777 h 3266047"/>
                  <a:gd name="connsiteX8" fmla="*/ 0 w 8496825"/>
                  <a:gd name="connsiteY8" fmla="*/ 40227 h 3266047"/>
                  <a:gd name="connsiteX0" fmla="*/ 0 w 8096775"/>
                  <a:gd name="connsiteY0" fmla="*/ 745077 h 3266047"/>
                  <a:gd name="connsiteX1" fmla="*/ 298450 w 8096775"/>
                  <a:gd name="connsiteY1" fmla="*/ 427577 h 3266047"/>
                  <a:gd name="connsiteX2" fmla="*/ 2368550 w 8096775"/>
                  <a:gd name="connsiteY2" fmla="*/ 78327 h 3266047"/>
                  <a:gd name="connsiteX3" fmla="*/ 6254750 w 8096775"/>
                  <a:gd name="connsiteY3" fmla="*/ 160877 h 3266047"/>
                  <a:gd name="connsiteX4" fmla="*/ 7867650 w 8096775"/>
                  <a:gd name="connsiteY4" fmla="*/ 605377 h 3266047"/>
                  <a:gd name="connsiteX5" fmla="*/ 7975600 w 8096775"/>
                  <a:gd name="connsiteY5" fmla="*/ 2643727 h 3266047"/>
                  <a:gd name="connsiteX6" fmla="*/ 4146550 w 8096775"/>
                  <a:gd name="connsiteY6" fmla="*/ 3266027 h 3266047"/>
                  <a:gd name="connsiteX7" fmla="*/ 184150 w 8096775"/>
                  <a:gd name="connsiteY7" fmla="*/ 2662777 h 3266047"/>
                  <a:gd name="connsiteX8" fmla="*/ 12700 w 8096775"/>
                  <a:gd name="connsiteY8" fmla="*/ 732377 h 3266047"/>
                  <a:gd name="connsiteX0" fmla="*/ 0 w 8096775"/>
                  <a:gd name="connsiteY0" fmla="*/ 745077 h 3266047"/>
                  <a:gd name="connsiteX1" fmla="*/ 298450 w 8096775"/>
                  <a:gd name="connsiteY1" fmla="*/ 427577 h 3266047"/>
                  <a:gd name="connsiteX2" fmla="*/ 2368550 w 8096775"/>
                  <a:gd name="connsiteY2" fmla="*/ 78327 h 3266047"/>
                  <a:gd name="connsiteX3" fmla="*/ 6254750 w 8096775"/>
                  <a:gd name="connsiteY3" fmla="*/ 160877 h 3266047"/>
                  <a:gd name="connsiteX4" fmla="*/ 7867650 w 8096775"/>
                  <a:gd name="connsiteY4" fmla="*/ 605377 h 3266047"/>
                  <a:gd name="connsiteX5" fmla="*/ 7975600 w 8096775"/>
                  <a:gd name="connsiteY5" fmla="*/ 2643727 h 3266047"/>
                  <a:gd name="connsiteX6" fmla="*/ 4146550 w 8096775"/>
                  <a:gd name="connsiteY6" fmla="*/ 3266027 h 3266047"/>
                  <a:gd name="connsiteX7" fmla="*/ 184150 w 8096775"/>
                  <a:gd name="connsiteY7" fmla="*/ 2662777 h 3266047"/>
                  <a:gd name="connsiteX8" fmla="*/ 12700 w 8096775"/>
                  <a:gd name="connsiteY8" fmla="*/ 732377 h 3266047"/>
                  <a:gd name="connsiteX0" fmla="*/ 9714 w 8106489"/>
                  <a:gd name="connsiteY0" fmla="*/ 745077 h 3266047"/>
                  <a:gd name="connsiteX1" fmla="*/ 308164 w 8106489"/>
                  <a:gd name="connsiteY1" fmla="*/ 427577 h 3266047"/>
                  <a:gd name="connsiteX2" fmla="*/ 2378264 w 8106489"/>
                  <a:gd name="connsiteY2" fmla="*/ 78327 h 3266047"/>
                  <a:gd name="connsiteX3" fmla="*/ 6264464 w 8106489"/>
                  <a:gd name="connsiteY3" fmla="*/ 160877 h 3266047"/>
                  <a:gd name="connsiteX4" fmla="*/ 7877364 w 8106489"/>
                  <a:gd name="connsiteY4" fmla="*/ 605377 h 3266047"/>
                  <a:gd name="connsiteX5" fmla="*/ 7985314 w 8106489"/>
                  <a:gd name="connsiteY5" fmla="*/ 2643727 h 3266047"/>
                  <a:gd name="connsiteX6" fmla="*/ 4156264 w 8106489"/>
                  <a:gd name="connsiteY6" fmla="*/ 3266027 h 3266047"/>
                  <a:gd name="connsiteX7" fmla="*/ 193864 w 8106489"/>
                  <a:gd name="connsiteY7" fmla="*/ 2662777 h 3266047"/>
                  <a:gd name="connsiteX8" fmla="*/ 22414 w 8106489"/>
                  <a:gd name="connsiteY8" fmla="*/ 732377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3942 w 8110717"/>
                  <a:gd name="connsiteY0" fmla="*/ 745077 h 3266047"/>
                  <a:gd name="connsiteX1" fmla="*/ 312392 w 8110717"/>
                  <a:gd name="connsiteY1" fmla="*/ 427577 h 3266047"/>
                  <a:gd name="connsiteX2" fmla="*/ 2382492 w 8110717"/>
                  <a:gd name="connsiteY2" fmla="*/ 78327 h 3266047"/>
                  <a:gd name="connsiteX3" fmla="*/ 6268692 w 8110717"/>
                  <a:gd name="connsiteY3" fmla="*/ 160877 h 3266047"/>
                  <a:gd name="connsiteX4" fmla="*/ 7881592 w 8110717"/>
                  <a:gd name="connsiteY4" fmla="*/ 605377 h 3266047"/>
                  <a:gd name="connsiteX5" fmla="*/ 7989542 w 8110717"/>
                  <a:gd name="connsiteY5" fmla="*/ 2643727 h 3266047"/>
                  <a:gd name="connsiteX6" fmla="*/ 4160492 w 8110717"/>
                  <a:gd name="connsiteY6" fmla="*/ 3266027 h 3266047"/>
                  <a:gd name="connsiteX7" fmla="*/ 198092 w 8110717"/>
                  <a:gd name="connsiteY7" fmla="*/ 2662777 h 3266047"/>
                  <a:gd name="connsiteX8" fmla="*/ 17117 w 8110717"/>
                  <a:gd name="connsiteY8" fmla="*/ 744283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99231 w 8296006"/>
                  <a:gd name="connsiteY0" fmla="*/ 745077 h 3266047"/>
                  <a:gd name="connsiteX1" fmla="*/ 497681 w 8296006"/>
                  <a:gd name="connsiteY1" fmla="*/ 427577 h 3266047"/>
                  <a:gd name="connsiteX2" fmla="*/ 2567781 w 8296006"/>
                  <a:gd name="connsiteY2" fmla="*/ 78327 h 3266047"/>
                  <a:gd name="connsiteX3" fmla="*/ 6453981 w 8296006"/>
                  <a:gd name="connsiteY3" fmla="*/ 160877 h 3266047"/>
                  <a:gd name="connsiteX4" fmla="*/ 8066881 w 8296006"/>
                  <a:gd name="connsiteY4" fmla="*/ 605377 h 3266047"/>
                  <a:gd name="connsiteX5" fmla="*/ 8174831 w 8296006"/>
                  <a:gd name="connsiteY5" fmla="*/ 2643727 h 3266047"/>
                  <a:gd name="connsiteX6" fmla="*/ 4345781 w 8296006"/>
                  <a:gd name="connsiteY6" fmla="*/ 3266027 h 3266047"/>
                  <a:gd name="connsiteX7" fmla="*/ 383381 w 8296006"/>
                  <a:gd name="connsiteY7" fmla="*/ 2662777 h 3266047"/>
                  <a:gd name="connsiteX8" fmla="*/ 0 w 8296006"/>
                  <a:gd name="connsiteY8" fmla="*/ 734758 h 3266047"/>
                  <a:gd name="connsiteX0" fmla="*/ 16131 w 8112906"/>
                  <a:gd name="connsiteY0" fmla="*/ 745077 h 3266047"/>
                  <a:gd name="connsiteX1" fmla="*/ 314581 w 8112906"/>
                  <a:gd name="connsiteY1" fmla="*/ 427577 h 3266047"/>
                  <a:gd name="connsiteX2" fmla="*/ 2384681 w 8112906"/>
                  <a:gd name="connsiteY2" fmla="*/ 78327 h 3266047"/>
                  <a:gd name="connsiteX3" fmla="*/ 6270881 w 8112906"/>
                  <a:gd name="connsiteY3" fmla="*/ 160877 h 3266047"/>
                  <a:gd name="connsiteX4" fmla="*/ 7883781 w 8112906"/>
                  <a:gd name="connsiteY4" fmla="*/ 605377 h 3266047"/>
                  <a:gd name="connsiteX5" fmla="*/ 7991731 w 8112906"/>
                  <a:gd name="connsiteY5" fmla="*/ 2643727 h 3266047"/>
                  <a:gd name="connsiteX6" fmla="*/ 4162681 w 8112906"/>
                  <a:gd name="connsiteY6" fmla="*/ 3266027 h 3266047"/>
                  <a:gd name="connsiteX7" fmla="*/ 200281 w 8112906"/>
                  <a:gd name="connsiteY7" fmla="*/ 2662777 h 3266047"/>
                  <a:gd name="connsiteX8" fmla="*/ 14544 w 8112906"/>
                  <a:gd name="connsiteY8" fmla="*/ 739520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9" fmla="*/ 2022 w 8098797"/>
                  <a:gd name="connsiteY9" fmla="*/ 745077 h 3266047"/>
                  <a:gd name="connsiteX0" fmla="*/ 2022 w 8098797"/>
                  <a:gd name="connsiteY0" fmla="*/ 745077 h 3266047"/>
                  <a:gd name="connsiteX1" fmla="*/ 300472 w 8098797"/>
                  <a:gd name="connsiteY1" fmla="*/ 427577 h 3266047"/>
                  <a:gd name="connsiteX2" fmla="*/ 2370572 w 8098797"/>
                  <a:gd name="connsiteY2" fmla="*/ 78327 h 3266047"/>
                  <a:gd name="connsiteX3" fmla="*/ 6256772 w 8098797"/>
                  <a:gd name="connsiteY3" fmla="*/ 160877 h 3266047"/>
                  <a:gd name="connsiteX4" fmla="*/ 7869672 w 8098797"/>
                  <a:gd name="connsiteY4" fmla="*/ 605377 h 3266047"/>
                  <a:gd name="connsiteX5" fmla="*/ 7977622 w 8098797"/>
                  <a:gd name="connsiteY5" fmla="*/ 2643727 h 3266047"/>
                  <a:gd name="connsiteX6" fmla="*/ 4148572 w 8098797"/>
                  <a:gd name="connsiteY6" fmla="*/ 3266027 h 3266047"/>
                  <a:gd name="connsiteX7" fmla="*/ 186172 w 8098797"/>
                  <a:gd name="connsiteY7" fmla="*/ 2662777 h 3266047"/>
                  <a:gd name="connsiteX8" fmla="*/ 435 w 8098797"/>
                  <a:gd name="connsiteY8" fmla="*/ 739520 h 3266047"/>
                  <a:gd name="connsiteX9" fmla="*/ 2022 w 8098797"/>
                  <a:gd name="connsiteY9" fmla="*/ 745077 h 3266047"/>
                  <a:gd name="connsiteX0" fmla="*/ 16323 w 8113098"/>
                  <a:gd name="connsiteY0" fmla="*/ 745077 h 3266047"/>
                  <a:gd name="connsiteX1" fmla="*/ 314773 w 8113098"/>
                  <a:gd name="connsiteY1" fmla="*/ 427577 h 3266047"/>
                  <a:gd name="connsiteX2" fmla="*/ 2384873 w 8113098"/>
                  <a:gd name="connsiteY2" fmla="*/ 78327 h 3266047"/>
                  <a:gd name="connsiteX3" fmla="*/ 6271073 w 8113098"/>
                  <a:gd name="connsiteY3" fmla="*/ 160877 h 3266047"/>
                  <a:gd name="connsiteX4" fmla="*/ 7883973 w 8113098"/>
                  <a:gd name="connsiteY4" fmla="*/ 605377 h 3266047"/>
                  <a:gd name="connsiteX5" fmla="*/ 7991923 w 8113098"/>
                  <a:gd name="connsiteY5" fmla="*/ 2643727 h 3266047"/>
                  <a:gd name="connsiteX6" fmla="*/ 4162873 w 8113098"/>
                  <a:gd name="connsiteY6" fmla="*/ 3266027 h 3266047"/>
                  <a:gd name="connsiteX7" fmla="*/ 200473 w 8113098"/>
                  <a:gd name="connsiteY7" fmla="*/ 2662777 h 3266047"/>
                  <a:gd name="connsiteX8" fmla="*/ 14736 w 8113098"/>
                  <a:gd name="connsiteY8" fmla="*/ 739520 h 3266047"/>
                  <a:gd name="connsiteX9" fmla="*/ 16323 w 8113098"/>
                  <a:gd name="connsiteY9" fmla="*/ 745077 h 3266047"/>
                  <a:gd name="connsiteX0" fmla="*/ 16323 w 8113098"/>
                  <a:gd name="connsiteY0" fmla="*/ 745077 h 3266047"/>
                  <a:gd name="connsiteX1" fmla="*/ 314773 w 8113098"/>
                  <a:gd name="connsiteY1" fmla="*/ 427577 h 3266047"/>
                  <a:gd name="connsiteX2" fmla="*/ 2384873 w 8113098"/>
                  <a:gd name="connsiteY2" fmla="*/ 78327 h 3266047"/>
                  <a:gd name="connsiteX3" fmla="*/ 6271073 w 8113098"/>
                  <a:gd name="connsiteY3" fmla="*/ 160877 h 3266047"/>
                  <a:gd name="connsiteX4" fmla="*/ 7883973 w 8113098"/>
                  <a:gd name="connsiteY4" fmla="*/ 605377 h 3266047"/>
                  <a:gd name="connsiteX5" fmla="*/ 7991923 w 8113098"/>
                  <a:gd name="connsiteY5" fmla="*/ 2643727 h 3266047"/>
                  <a:gd name="connsiteX6" fmla="*/ 4162873 w 8113098"/>
                  <a:gd name="connsiteY6" fmla="*/ 3266027 h 3266047"/>
                  <a:gd name="connsiteX7" fmla="*/ 200473 w 8113098"/>
                  <a:gd name="connsiteY7" fmla="*/ 2662777 h 3266047"/>
                  <a:gd name="connsiteX8" fmla="*/ 14736 w 8113098"/>
                  <a:gd name="connsiteY8" fmla="*/ 739520 h 3266047"/>
                  <a:gd name="connsiteX9" fmla="*/ 16323 w 8113098"/>
                  <a:gd name="connsiteY9" fmla="*/ 745077 h 3266047"/>
                  <a:gd name="connsiteX0" fmla="*/ 16323 w 8113098"/>
                  <a:gd name="connsiteY0" fmla="*/ 739651 h 3260621"/>
                  <a:gd name="connsiteX1" fmla="*/ 321916 w 8113098"/>
                  <a:gd name="connsiteY1" fmla="*/ 457870 h 3260621"/>
                  <a:gd name="connsiteX2" fmla="*/ 2384873 w 8113098"/>
                  <a:gd name="connsiteY2" fmla="*/ 72901 h 3260621"/>
                  <a:gd name="connsiteX3" fmla="*/ 6271073 w 8113098"/>
                  <a:gd name="connsiteY3" fmla="*/ 155451 h 3260621"/>
                  <a:gd name="connsiteX4" fmla="*/ 7883973 w 8113098"/>
                  <a:gd name="connsiteY4" fmla="*/ 599951 h 3260621"/>
                  <a:gd name="connsiteX5" fmla="*/ 7991923 w 8113098"/>
                  <a:gd name="connsiteY5" fmla="*/ 2638301 h 3260621"/>
                  <a:gd name="connsiteX6" fmla="*/ 4162873 w 8113098"/>
                  <a:gd name="connsiteY6" fmla="*/ 3260601 h 3260621"/>
                  <a:gd name="connsiteX7" fmla="*/ 200473 w 8113098"/>
                  <a:gd name="connsiteY7" fmla="*/ 2657351 h 3260621"/>
                  <a:gd name="connsiteX8" fmla="*/ 14736 w 8113098"/>
                  <a:gd name="connsiteY8" fmla="*/ 734094 h 3260621"/>
                  <a:gd name="connsiteX9" fmla="*/ 16323 w 8113098"/>
                  <a:gd name="connsiteY9" fmla="*/ 739651 h 3260621"/>
                  <a:gd name="connsiteX0" fmla="*/ 16323 w 8113098"/>
                  <a:gd name="connsiteY0" fmla="*/ 734382 h 3255352"/>
                  <a:gd name="connsiteX1" fmla="*/ 321916 w 8113098"/>
                  <a:gd name="connsiteY1" fmla="*/ 452601 h 3255352"/>
                  <a:gd name="connsiteX2" fmla="*/ 2396779 w 8113098"/>
                  <a:gd name="connsiteY2" fmla="*/ 79538 h 3255352"/>
                  <a:gd name="connsiteX3" fmla="*/ 6271073 w 8113098"/>
                  <a:gd name="connsiteY3" fmla="*/ 150182 h 3255352"/>
                  <a:gd name="connsiteX4" fmla="*/ 7883973 w 8113098"/>
                  <a:gd name="connsiteY4" fmla="*/ 594682 h 3255352"/>
                  <a:gd name="connsiteX5" fmla="*/ 7991923 w 8113098"/>
                  <a:gd name="connsiteY5" fmla="*/ 2633032 h 3255352"/>
                  <a:gd name="connsiteX6" fmla="*/ 4162873 w 8113098"/>
                  <a:gd name="connsiteY6" fmla="*/ 3255332 h 3255352"/>
                  <a:gd name="connsiteX7" fmla="*/ 200473 w 8113098"/>
                  <a:gd name="connsiteY7" fmla="*/ 2652082 h 3255352"/>
                  <a:gd name="connsiteX8" fmla="*/ 14736 w 8113098"/>
                  <a:gd name="connsiteY8" fmla="*/ 728825 h 3255352"/>
                  <a:gd name="connsiteX9" fmla="*/ 16323 w 8113098"/>
                  <a:gd name="connsiteY9" fmla="*/ 734382 h 3255352"/>
                  <a:gd name="connsiteX0" fmla="*/ 16323 w 8113098"/>
                  <a:gd name="connsiteY0" fmla="*/ 729648 h 3250618"/>
                  <a:gd name="connsiteX1" fmla="*/ 321916 w 8113098"/>
                  <a:gd name="connsiteY1" fmla="*/ 447867 h 3250618"/>
                  <a:gd name="connsiteX2" fmla="*/ 2396779 w 8113098"/>
                  <a:gd name="connsiteY2" fmla="*/ 74804 h 3250618"/>
                  <a:gd name="connsiteX3" fmla="*/ 6271073 w 8113098"/>
                  <a:gd name="connsiteY3" fmla="*/ 145448 h 3250618"/>
                  <a:gd name="connsiteX4" fmla="*/ 7883973 w 8113098"/>
                  <a:gd name="connsiteY4" fmla="*/ 589948 h 3250618"/>
                  <a:gd name="connsiteX5" fmla="*/ 7991923 w 8113098"/>
                  <a:gd name="connsiteY5" fmla="*/ 2628298 h 3250618"/>
                  <a:gd name="connsiteX6" fmla="*/ 4162873 w 8113098"/>
                  <a:gd name="connsiteY6" fmla="*/ 3250598 h 3250618"/>
                  <a:gd name="connsiteX7" fmla="*/ 200473 w 8113098"/>
                  <a:gd name="connsiteY7" fmla="*/ 2647348 h 3250618"/>
                  <a:gd name="connsiteX8" fmla="*/ 14736 w 8113098"/>
                  <a:gd name="connsiteY8" fmla="*/ 724091 h 3250618"/>
                  <a:gd name="connsiteX9" fmla="*/ 16323 w 8113098"/>
                  <a:gd name="connsiteY9" fmla="*/ 729648 h 3250618"/>
                  <a:gd name="connsiteX0" fmla="*/ 16323 w 8113098"/>
                  <a:gd name="connsiteY0" fmla="*/ 723005 h 3243975"/>
                  <a:gd name="connsiteX1" fmla="*/ 321916 w 8113098"/>
                  <a:gd name="connsiteY1" fmla="*/ 441224 h 3243975"/>
                  <a:gd name="connsiteX2" fmla="*/ 2452877 w 8113098"/>
                  <a:gd name="connsiteY2" fmla="*/ 84990 h 3243975"/>
                  <a:gd name="connsiteX3" fmla="*/ 6271073 w 8113098"/>
                  <a:gd name="connsiteY3" fmla="*/ 138805 h 3243975"/>
                  <a:gd name="connsiteX4" fmla="*/ 7883973 w 8113098"/>
                  <a:gd name="connsiteY4" fmla="*/ 583305 h 3243975"/>
                  <a:gd name="connsiteX5" fmla="*/ 7991923 w 8113098"/>
                  <a:gd name="connsiteY5" fmla="*/ 2621655 h 3243975"/>
                  <a:gd name="connsiteX6" fmla="*/ 4162873 w 8113098"/>
                  <a:gd name="connsiteY6" fmla="*/ 3243955 h 3243975"/>
                  <a:gd name="connsiteX7" fmla="*/ 200473 w 8113098"/>
                  <a:gd name="connsiteY7" fmla="*/ 2640705 h 3243975"/>
                  <a:gd name="connsiteX8" fmla="*/ 14736 w 8113098"/>
                  <a:gd name="connsiteY8" fmla="*/ 717448 h 3243975"/>
                  <a:gd name="connsiteX9" fmla="*/ 16323 w 8113098"/>
                  <a:gd name="connsiteY9" fmla="*/ 723005 h 3243975"/>
                  <a:gd name="connsiteX0" fmla="*/ 16323 w 8113098"/>
                  <a:gd name="connsiteY0" fmla="*/ 696464 h 3217434"/>
                  <a:gd name="connsiteX1" fmla="*/ 321916 w 8113098"/>
                  <a:gd name="connsiteY1" fmla="*/ 414683 h 3217434"/>
                  <a:gd name="connsiteX2" fmla="*/ 2452877 w 8113098"/>
                  <a:gd name="connsiteY2" fmla="*/ 58449 h 3217434"/>
                  <a:gd name="connsiteX3" fmla="*/ 6265463 w 8113098"/>
                  <a:gd name="connsiteY3" fmla="*/ 162752 h 3217434"/>
                  <a:gd name="connsiteX4" fmla="*/ 7883973 w 8113098"/>
                  <a:gd name="connsiteY4" fmla="*/ 556764 h 3217434"/>
                  <a:gd name="connsiteX5" fmla="*/ 7991923 w 8113098"/>
                  <a:gd name="connsiteY5" fmla="*/ 2595114 h 3217434"/>
                  <a:gd name="connsiteX6" fmla="*/ 4162873 w 8113098"/>
                  <a:gd name="connsiteY6" fmla="*/ 3217414 h 3217434"/>
                  <a:gd name="connsiteX7" fmla="*/ 200473 w 8113098"/>
                  <a:gd name="connsiteY7" fmla="*/ 2614164 h 3217434"/>
                  <a:gd name="connsiteX8" fmla="*/ 14736 w 8113098"/>
                  <a:gd name="connsiteY8" fmla="*/ 690907 h 3217434"/>
                  <a:gd name="connsiteX9" fmla="*/ 16323 w 8113098"/>
                  <a:gd name="connsiteY9" fmla="*/ 696464 h 3217434"/>
                  <a:gd name="connsiteX0" fmla="*/ 16323 w 8113098"/>
                  <a:gd name="connsiteY0" fmla="*/ 696464 h 3217434"/>
                  <a:gd name="connsiteX1" fmla="*/ 321916 w 8113098"/>
                  <a:gd name="connsiteY1" fmla="*/ 414683 h 3217434"/>
                  <a:gd name="connsiteX2" fmla="*/ 2452877 w 8113098"/>
                  <a:gd name="connsiteY2" fmla="*/ 58449 h 3217434"/>
                  <a:gd name="connsiteX3" fmla="*/ 6265463 w 8113098"/>
                  <a:gd name="connsiteY3" fmla="*/ 162752 h 3217434"/>
                  <a:gd name="connsiteX4" fmla="*/ 7883973 w 8113098"/>
                  <a:gd name="connsiteY4" fmla="*/ 556764 h 3217434"/>
                  <a:gd name="connsiteX5" fmla="*/ 7991923 w 8113098"/>
                  <a:gd name="connsiteY5" fmla="*/ 2595114 h 3217434"/>
                  <a:gd name="connsiteX6" fmla="*/ 4162873 w 8113098"/>
                  <a:gd name="connsiteY6" fmla="*/ 3217414 h 3217434"/>
                  <a:gd name="connsiteX7" fmla="*/ 200473 w 8113098"/>
                  <a:gd name="connsiteY7" fmla="*/ 2614164 h 3217434"/>
                  <a:gd name="connsiteX8" fmla="*/ 14736 w 8113098"/>
                  <a:gd name="connsiteY8" fmla="*/ 690907 h 3217434"/>
                  <a:gd name="connsiteX9" fmla="*/ 16323 w 8113098"/>
                  <a:gd name="connsiteY9" fmla="*/ 696464 h 3217434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16323 w 8113098"/>
                  <a:gd name="connsiteY0" fmla="*/ 713800 h 3234770"/>
                  <a:gd name="connsiteX1" fmla="*/ 321916 w 8113098"/>
                  <a:gd name="connsiteY1" fmla="*/ 432019 h 3234770"/>
                  <a:gd name="connsiteX2" fmla="*/ 2452877 w 8113098"/>
                  <a:gd name="connsiteY2" fmla="*/ 75785 h 3234770"/>
                  <a:gd name="connsiteX3" fmla="*/ 6265463 w 8113098"/>
                  <a:gd name="connsiteY3" fmla="*/ 180088 h 3234770"/>
                  <a:gd name="connsiteX4" fmla="*/ 7883973 w 8113098"/>
                  <a:gd name="connsiteY4" fmla="*/ 574100 h 3234770"/>
                  <a:gd name="connsiteX5" fmla="*/ 7991923 w 8113098"/>
                  <a:gd name="connsiteY5" fmla="*/ 2612450 h 3234770"/>
                  <a:gd name="connsiteX6" fmla="*/ 4162873 w 8113098"/>
                  <a:gd name="connsiteY6" fmla="*/ 3234750 h 3234770"/>
                  <a:gd name="connsiteX7" fmla="*/ 200473 w 8113098"/>
                  <a:gd name="connsiteY7" fmla="*/ 2631500 h 3234770"/>
                  <a:gd name="connsiteX8" fmla="*/ 14736 w 8113098"/>
                  <a:gd name="connsiteY8" fmla="*/ 708243 h 3234770"/>
                  <a:gd name="connsiteX9" fmla="*/ 16323 w 8113098"/>
                  <a:gd name="connsiteY9" fmla="*/ 713800 h 3234770"/>
                  <a:gd name="connsiteX0" fmla="*/ 63344 w 8126461"/>
                  <a:gd name="connsiteY0" fmla="*/ 719410 h 3234770"/>
                  <a:gd name="connsiteX1" fmla="*/ 335279 w 8126461"/>
                  <a:gd name="connsiteY1" fmla="*/ 432019 h 3234770"/>
                  <a:gd name="connsiteX2" fmla="*/ 2466240 w 8126461"/>
                  <a:gd name="connsiteY2" fmla="*/ 75785 h 3234770"/>
                  <a:gd name="connsiteX3" fmla="*/ 6278826 w 8126461"/>
                  <a:gd name="connsiteY3" fmla="*/ 180088 h 3234770"/>
                  <a:gd name="connsiteX4" fmla="*/ 7897336 w 8126461"/>
                  <a:gd name="connsiteY4" fmla="*/ 574100 h 3234770"/>
                  <a:gd name="connsiteX5" fmla="*/ 8005286 w 8126461"/>
                  <a:gd name="connsiteY5" fmla="*/ 2612450 h 3234770"/>
                  <a:gd name="connsiteX6" fmla="*/ 4176236 w 8126461"/>
                  <a:gd name="connsiteY6" fmla="*/ 3234750 h 3234770"/>
                  <a:gd name="connsiteX7" fmla="*/ 213836 w 8126461"/>
                  <a:gd name="connsiteY7" fmla="*/ 2631500 h 3234770"/>
                  <a:gd name="connsiteX8" fmla="*/ 28099 w 8126461"/>
                  <a:gd name="connsiteY8" fmla="*/ 708243 h 3234770"/>
                  <a:gd name="connsiteX9" fmla="*/ 63344 w 8126461"/>
                  <a:gd name="connsiteY9" fmla="*/ 719410 h 3234770"/>
                  <a:gd name="connsiteX0" fmla="*/ 63344 w 8126461"/>
                  <a:gd name="connsiteY0" fmla="*/ 719410 h 3234770"/>
                  <a:gd name="connsiteX1" fmla="*/ 335279 w 8126461"/>
                  <a:gd name="connsiteY1" fmla="*/ 432019 h 3234770"/>
                  <a:gd name="connsiteX2" fmla="*/ 2466240 w 8126461"/>
                  <a:gd name="connsiteY2" fmla="*/ 75785 h 3234770"/>
                  <a:gd name="connsiteX3" fmla="*/ 6278826 w 8126461"/>
                  <a:gd name="connsiteY3" fmla="*/ 180088 h 3234770"/>
                  <a:gd name="connsiteX4" fmla="*/ 7897336 w 8126461"/>
                  <a:gd name="connsiteY4" fmla="*/ 574100 h 3234770"/>
                  <a:gd name="connsiteX5" fmla="*/ 8005286 w 8126461"/>
                  <a:gd name="connsiteY5" fmla="*/ 2612450 h 3234770"/>
                  <a:gd name="connsiteX6" fmla="*/ 4176236 w 8126461"/>
                  <a:gd name="connsiteY6" fmla="*/ 3234750 h 3234770"/>
                  <a:gd name="connsiteX7" fmla="*/ 213836 w 8126461"/>
                  <a:gd name="connsiteY7" fmla="*/ 2631500 h 3234770"/>
                  <a:gd name="connsiteX8" fmla="*/ 28099 w 8126461"/>
                  <a:gd name="connsiteY8" fmla="*/ 708243 h 3234770"/>
                  <a:gd name="connsiteX9" fmla="*/ 63344 w 8126461"/>
                  <a:gd name="connsiteY9" fmla="*/ 719410 h 3234770"/>
                  <a:gd name="connsiteX0" fmla="*/ 204456 w 8267573"/>
                  <a:gd name="connsiteY0" fmla="*/ 719410 h 3234770"/>
                  <a:gd name="connsiteX1" fmla="*/ 476391 w 8267573"/>
                  <a:gd name="connsiteY1" fmla="*/ 432019 h 3234770"/>
                  <a:gd name="connsiteX2" fmla="*/ 2607352 w 8267573"/>
                  <a:gd name="connsiteY2" fmla="*/ 75785 h 3234770"/>
                  <a:gd name="connsiteX3" fmla="*/ 6419938 w 8267573"/>
                  <a:gd name="connsiteY3" fmla="*/ 180088 h 3234770"/>
                  <a:gd name="connsiteX4" fmla="*/ 8038448 w 8267573"/>
                  <a:gd name="connsiteY4" fmla="*/ 574100 h 3234770"/>
                  <a:gd name="connsiteX5" fmla="*/ 8146398 w 8267573"/>
                  <a:gd name="connsiteY5" fmla="*/ 2612450 h 3234770"/>
                  <a:gd name="connsiteX6" fmla="*/ 4317348 w 8267573"/>
                  <a:gd name="connsiteY6" fmla="*/ 3234750 h 3234770"/>
                  <a:gd name="connsiteX7" fmla="*/ 354948 w 8267573"/>
                  <a:gd name="connsiteY7" fmla="*/ 2631500 h 3234770"/>
                  <a:gd name="connsiteX8" fmla="*/ 204456 w 8267573"/>
                  <a:gd name="connsiteY8" fmla="*/ 719410 h 3234770"/>
                  <a:gd name="connsiteX0" fmla="*/ 224286 w 8287403"/>
                  <a:gd name="connsiteY0" fmla="*/ 719410 h 3234770"/>
                  <a:gd name="connsiteX1" fmla="*/ 496221 w 8287403"/>
                  <a:gd name="connsiteY1" fmla="*/ 432019 h 3234770"/>
                  <a:gd name="connsiteX2" fmla="*/ 2627182 w 8287403"/>
                  <a:gd name="connsiteY2" fmla="*/ 75785 h 3234770"/>
                  <a:gd name="connsiteX3" fmla="*/ 6439768 w 8287403"/>
                  <a:gd name="connsiteY3" fmla="*/ 180088 h 3234770"/>
                  <a:gd name="connsiteX4" fmla="*/ 8058278 w 8287403"/>
                  <a:gd name="connsiteY4" fmla="*/ 574100 h 3234770"/>
                  <a:gd name="connsiteX5" fmla="*/ 8166228 w 8287403"/>
                  <a:gd name="connsiteY5" fmla="*/ 2612450 h 3234770"/>
                  <a:gd name="connsiteX6" fmla="*/ 4337178 w 8287403"/>
                  <a:gd name="connsiteY6" fmla="*/ 3234750 h 3234770"/>
                  <a:gd name="connsiteX7" fmla="*/ 374778 w 8287403"/>
                  <a:gd name="connsiteY7" fmla="*/ 2631500 h 3234770"/>
                  <a:gd name="connsiteX8" fmla="*/ 224286 w 8287403"/>
                  <a:gd name="connsiteY8" fmla="*/ 719410 h 3234770"/>
                  <a:gd name="connsiteX0" fmla="*/ 115972 w 8179089"/>
                  <a:gd name="connsiteY0" fmla="*/ 719410 h 3234770"/>
                  <a:gd name="connsiteX1" fmla="*/ 387907 w 8179089"/>
                  <a:gd name="connsiteY1" fmla="*/ 432019 h 3234770"/>
                  <a:gd name="connsiteX2" fmla="*/ 2518868 w 8179089"/>
                  <a:gd name="connsiteY2" fmla="*/ 75785 h 3234770"/>
                  <a:gd name="connsiteX3" fmla="*/ 6331454 w 8179089"/>
                  <a:gd name="connsiteY3" fmla="*/ 180088 h 3234770"/>
                  <a:gd name="connsiteX4" fmla="*/ 7949964 w 8179089"/>
                  <a:gd name="connsiteY4" fmla="*/ 574100 h 3234770"/>
                  <a:gd name="connsiteX5" fmla="*/ 8057914 w 8179089"/>
                  <a:gd name="connsiteY5" fmla="*/ 2612450 h 3234770"/>
                  <a:gd name="connsiteX6" fmla="*/ 4228864 w 8179089"/>
                  <a:gd name="connsiteY6" fmla="*/ 3234750 h 3234770"/>
                  <a:gd name="connsiteX7" fmla="*/ 266464 w 8179089"/>
                  <a:gd name="connsiteY7" fmla="*/ 2631500 h 3234770"/>
                  <a:gd name="connsiteX8" fmla="*/ 115972 w 8179089"/>
                  <a:gd name="connsiteY8" fmla="*/ 719410 h 3234770"/>
                  <a:gd name="connsiteX0" fmla="*/ 115972 w 8179089"/>
                  <a:gd name="connsiteY0" fmla="*/ 719410 h 3234766"/>
                  <a:gd name="connsiteX1" fmla="*/ 387907 w 8179089"/>
                  <a:gd name="connsiteY1" fmla="*/ 432019 h 3234766"/>
                  <a:gd name="connsiteX2" fmla="*/ 2518868 w 8179089"/>
                  <a:gd name="connsiteY2" fmla="*/ 75785 h 3234766"/>
                  <a:gd name="connsiteX3" fmla="*/ 6331454 w 8179089"/>
                  <a:gd name="connsiteY3" fmla="*/ 180088 h 3234766"/>
                  <a:gd name="connsiteX4" fmla="*/ 7949964 w 8179089"/>
                  <a:gd name="connsiteY4" fmla="*/ 574100 h 3234766"/>
                  <a:gd name="connsiteX5" fmla="*/ 8057914 w 8179089"/>
                  <a:gd name="connsiteY5" fmla="*/ 2612450 h 3234766"/>
                  <a:gd name="connsiteX6" fmla="*/ 4228864 w 8179089"/>
                  <a:gd name="connsiteY6" fmla="*/ 3234750 h 3234766"/>
                  <a:gd name="connsiteX7" fmla="*/ 266464 w 8179089"/>
                  <a:gd name="connsiteY7" fmla="*/ 2631500 h 3234766"/>
                  <a:gd name="connsiteX8" fmla="*/ 115972 w 8179089"/>
                  <a:gd name="connsiteY8" fmla="*/ 719410 h 3234766"/>
                  <a:gd name="connsiteX0" fmla="*/ 61118 w 8124235"/>
                  <a:gd name="connsiteY0" fmla="*/ 719410 h 3234766"/>
                  <a:gd name="connsiteX1" fmla="*/ 333053 w 8124235"/>
                  <a:gd name="connsiteY1" fmla="*/ 432019 h 3234766"/>
                  <a:gd name="connsiteX2" fmla="*/ 2464014 w 8124235"/>
                  <a:gd name="connsiteY2" fmla="*/ 75785 h 3234766"/>
                  <a:gd name="connsiteX3" fmla="*/ 6276600 w 8124235"/>
                  <a:gd name="connsiteY3" fmla="*/ 180088 h 3234766"/>
                  <a:gd name="connsiteX4" fmla="*/ 7895110 w 8124235"/>
                  <a:gd name="connsiteY4" fmla="*/ 574100 h 3234766"/>
                  <a:gd name="connsiteX5" fmla="*/ 8003060 w 8124235"/>
                  <a:gd name="connsiteY5" fmla="*/ 2612450 h 3234766"/>
                  <a:gd name="connsiteX6" fmla="*/ 4174010 w 8124235"/>
                  <a:gd name="connsiteY6" fmla="*/ 3234750 h 3234766"/>
                  <a:gd name="connsiteX7" fmla="*/ 211610 w 8124235"/>
                  <a:gd name="connsiteY7" fmla="*/ 2631500 h 3234766"/>
                  <a:gd name="connsiteX8" fmla="*/ 61118 w 8124235"/>
                  <a:gd name="connsiteY8" fmla="*/ 719410 h 323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4235" h="3234766">
                    <a:moveTo>
                      <a:pt x="61118" y="719410"/>
                    </a:moveTo>
                    <a:cubicBezTo>
                      <a:pt x="84887" y="612178"/>
                      <a:pt x="157969" y="466663"/>
                      <a:pt x="333053" y="432019"/>
                    </a:cubicBezTo>
                    <a:cubicBezTo>
                      <a:pt x="825880" y="314500"/>
                      <a:pt x="1479033" y="162652"/>
                      <a:pt x="2464014" y="75785"/>
                    </a:cubicBezTo>
                    <a:cubicBezTo>
                      <a:pt x="3448995" y="-11082"/>
                      <a:pt x="4686983" y="-72854"/>
                      <a:pt x="6276600" y="180088"/>
                    </a:cubicBezTo>
                    <a:cubicBezTo>
                      <a:pt x="7417483" y="372705"/>
                      <a:pt x="7630527" y="432283"/>
                      <a:pt x="7895110" y="574100"/>
                    </a:cubicBezTo>
                    <a:cubicBezTo>
                      <a:pt x="8210493" y="855617"/>
                      <a:pt x="8153343" y="2162658"/>
                      <a:pt x="8003060" y="2612450"/>
                    </a:cubicBezTo>
                    <a:cubicBezTo>
                      <a:pt x="7719427" y="3087642"/>
                      <a:pt x="5472585" y="3231575"/>
                      <a:pt x="4174010" y="3234750"/>
                    </a:cubicBezTo>
                    <a:cubicBezTo>
                      <a:pt x="2875435" y="3237925"/>
                      <a:pt x="394138" y="2792886"/>
                      <a:pt x="211610" y="2631500"/>
                    </a:cubicBezTo>
                    <a:cubicBezTo>
                      <a:pt x="-53136" y="2543256"/>
                      <a:pt x="-26439" y="1618922"/>
                      <a:pt x="61118" y="719410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i-FI"/>
              </a:p>
            </p:txBody>
          </p:sp>
          <p:grpSp>
            <p:nvGrpSpPr>
              <p:cNvPr id="479" name="Group 478"/>
              <p:cNvGrpSpPr>
                <a:grpSpLocks noChangeAspect="1"/>
              </p:cNvGrpSpPr>
              <p:nvPr/>
            </p:nvGrpSpPr>
            <p:grpSpPr>
              <a:xfrm>
                <a:off x="3967200" y="3206735"/>
                <a:ext cx="171283" cy="396000"/>
                <a:chOff x="5428800" y="405017"/>
                <a:chExt cx="180298" cy="452983"/>
              </a:xfrm>
            </p:grpSpPr>
            <p:grpSp>
              <p:nvGrpSpPr>
                <p:cNvPr id="480" name="Group 479"/>
                <p:cNvGrpSpPr/>
                <p:nvPr/>
              </p:nvGrpSpPr>
              <p:grpSpPr>
                <a:xfrm>
                  <a:off x="5428800" y="405017"/>
                  <a:ext cx="180298" cy="452983"/>
                  <a:chOff x="5428800" y="405017"/>
                  <a:chExt cx="180298" cy="452983"/>
                </a:xfrm>
              </p:grpSpPr>
              <p:grpSp>
                <p:nvGrpSpPr>
                  <p:cNvPr id="534" name="Group 533"/>
                  <p:cNvGrpSpPr/>
                  <p:nvPr/>
                </p:nvGrpSpPr>
                <p:grpSpPr>
                  <a:xfrm>
                    <a:off x="5428800" y="405017"/>
                    <a:ext cx="179968" cy="452983"/>
                    <a:chOff x="3944302" y="5080060"/>
                    <a:chExt cx="179968" cy="452983"/>
                  </a:xfrm>
                </p:grpSpPr>
                <p:sp>
                  <p:nvSpPr>
                    <p:cNvPr id="540" name="Freeform 539"/>
                    <p:cNvSpPr>
                      <a:spLocks noChangeAspect="1"/>
                    </p:cNvSpPr>
                    <p:nvPr/>
                  </p:nvSpPr>
                  <p:spPr>
                    <a:xfrm rot="5400000">
                      <a:off x="3808288" y="5216074"/>
                      <a:ext cx="451996" cy="179967"/>
                    </a:xfrm>
                    <a:custGeom>
                      <a:avLst/>
                      <a:gdLst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13" fmla="*/ 1096369 w 8695564"/>
                        <a:gd name="connsiteY13" fmla="*/ 6114 h 3319775"/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0" fmla="*/ 410569 w 8695564"/>
                        <a:gd name="connsiteY0" fmla="*/ 787400 h 3313661"/>
                        <a:gd name="connsiteX1" fmla="*/ 709019 w 8695564"/>
                        <a:gd name="connsiteY1" fmla="*/ 469900 h 3313661"/>
                        <a:gd name="connsiteX2" fmla="*/ 709019 w 8695564"/>
                        <a:gd name="connsiteY2" fmla="*/ 469900 h 3313661"/>
                        <a:gd name="connsiteX3" fmla="*/ 2779119 w 8695564"/>
                        <a:gd name="connsiteY3" fmla="*/ 120650 h 3313661"/>
                        <a:gd name="connsiteX4" fmla="*/ 6665319 w 8695564"/>
                        <a:gd name="connsiteY4" fmla="*/ 203200 h 3313661"/>
                        <a:gd name="connsiteX5" fmla="*/ 8278219 w 8695564"/>
                        <a:gd name="connsiteY5" fmla="*/ 647700 h 3313661"/>
                        <a:gd name="connsiteX6" fmla="*/ 8379819 w 8695564"/>
                        <a:gd name="connsiteY6" fmla="*/ 2622550 h 3313661"/>
                        <a:gd name="connsiteX7" fmla="*/ 4557119 w 8695564"/>
                        <a:gd name="connsiteY7" fmla="*/ 3308350 h 3313661"/>
                        <a:gd name="connsiteX8" fmla="*/ 626469 w 8695564"/>
                        <a:gd name="connsiteY8" fmla="*/ 2762250 h 3313661"/>
                        <a:gd name="connsiteX9" fmla="*/ 10519 w 8695564"/>
                        <a:gd name="connsiteY9" fmla="*/ 82550 h 3313661"/>
                        <a:gd name="connsiteX10" fmla="*/ 10519 w 8695564"/>
                        <a:gd name="connsiteY10" fmla="*/ 82550 h 3313661"/>
                        <a:gd name="connsiteX11" fmla="*/ 1210669 w 8695564"/>
                        <a:gd name="connsiteY11" fmla="*/ 0 h 331366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10" fmla="*/ 10519 w 8695564"/>
                        <a:gd name="connsiteY10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498964"/>
                        <a:gd name="connsiteY0" fmla="*/ 745077 h 3271338"/>
                        <a:gd name="connsiteX1" fmla="*/ 709019 w 8498964"/>
                        <a:gd name="connsiteY1" fmla="*/ 427577 h 3271338"/>
                        <a:gd name="connsiteX2" fmla="*/ 2779119 w 8498964"/>
                        <a:gd name="connsiteY2" fmla="*/ 78327 h 3271338"/>
                        <a:gd name="connsiteX3" fmla="*/ 6665319 w 8498964"/>
                        <a:gd name="connsiteY3" fmla="*/ 160877 h 3271338"/>
                        <a:gd name="connsiteX4" fmla="*/ 8278219 w 8498964"/>
                        <a:gd name="connsiteY4" fmla="*/ 605377 h 3271338"/>
                        <a:gd name="connsiteX5" fmla="*/ 8379819 w 8498964"/>
                        <a:gd name="connsiteY5" fmla="*/ 2580227 h 3271338"/>
                        <a:gd name="connsiteX6" fmla="*/ 4557119 w 8498964"/>
                        <a:gd name="connsiteY6" fmla="*/ 3266027 h 3271338"/>
                        <a:gd name="connsiteX7" fmla="*/ 626469 w 8498964"/>
                        <a:gd name="connsiteY7" fmla="*/ 2719927 h 3271338"/>
                        <a:gd name="connsiteX8" fmla="*/ 10519 w 8498964"/>
                        <a:gd name="connsiteY8" fmla="*/ 40227 h 3271338"/>
                        <a:gd name="connsiteX0" fmla="*/ 410569 w 8513946"/>
                        <a:gd name="connsiteY0" fmla="*/ 745077 h 3271338"/>
                        <a:gd name="connsiteX1" fmla="*/ 709019 w 8513946"/>
                        <a:gd name="connsiteY1" fmla="*/ 427577 h 3271338"/>
                        <a:gd name="connsiteX2" fmla="*/ 2779119 w 8513946"/>
                        <a:gd name="connsiteY2" fmla="*/ 78327 h 3271338"/>
                        <a:gd name="connsiteX3" fmla="*/ 6665319 w 8513946"/>
                        <a:gd name="connsiteY3" fmla="*/ 160877 h 3271338"/>
                        <a:gd name="connsiteX4" fmla="*/ 8278219 w 8513946"/>
                        <a:gd name="connsiteY4" fmla="*/ 605377 h 3271338"/>
                        <a:gd name="connsiteX5" fmla="*/ 8379819 w 8513946"/>
                        <a:gd name="connsiteY5" fmla="*/ 2580227 h 3271338"/>
                        <a:gd name="connsiteX6" fmla="*/ 4557119 w 8513946"/>
                        <a:gd name="connsiteY6" fmla="*/ 3266027 h 3271338"/>
                        <a:gd name="connsiteX7" fmla="*/ 626469 w 8513946"/>
                        <a:gd name="connsiteY7" fmla="*/ 2719927 h 3271338"/>
                        <a:gd name="connsiteX8" fmla="*/ 10519 w 8513946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7757"/>
                        <a:gd name="connsiteY0" fmla="*/ 745077 h 3268349"/>
                        <a:gd name="connsiteX1" fmla="*/ 709019 w 8527757"/>
                        <a:gd name="connsiteY1" fmla="*/ 427577 h 3268349"/>
                        <a:gd name="connsiteX2" fmla="*/ 2779119 w 8527757"/>
                        <a:gd name="connsiteY2" fmla="*/ 78327 h 3268349"/>
                        <a:gd name="connsiteX3" fmla="*/ 6665319 w 8527757"/>
                        <a:gd name="connsiteY3" fmla="*/ 160877 h 3268349"/>
                        <a:gd name="connsiteX4" fmla="*/ 8278219 w 8527757"/>
                        <a:gd name="connsiteY4" fmla="*/ 605377 h 3268349"/>
                        <a:gd name="connsiteX5" fmla="*/ 8386169 w 8527757"/>
                        <a:gd name="connsiteY5" fmla="*/ 2643727 h 3268349"/>
                        <a:gd name="connsiteX6" fmla="*/ 4557119 w 8527757"/>
                        <a:gd name="connsiteY6" fmla="*/ 3266027 h 3268349"/>
                        <a:gd name="connsiteX7" fmla="*/ 626469 w 8527757"/>
                        <a:gd name="connsiteY7" fmla="*/ 2719927 h 3268349"/>
                        <a:gd name="connsiteX8" fmla="*/ 10519 w 8527757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67152"/>
                        <a:gd name="connsiteX1" fmla="*/ 709019 w 8507344"/>
                        <a:gd name="connsiteY1" fmla="*/ 427577 h 3267152"/>
                        <a:gd name="connsiteX2" fmla="*/ 2779119 w 8507344"/>
                        <a:gd name="connsiteY2" fmla="*/ 78327 h 3267152"/>
                        <a:gd name="connsiteX3" fmla="*/ 6665319 w 8507344"/>
                        <a:gd name="connsiteY3" fmla="*/ 160877 h 3267152"/>
                        <a:gd name="connsiteX4" fmla="*/ 8278219 w 8507344"/>
                        <a:gd name="connsiteY4" fmla="*/ 605377 h 3267152"/>
                        <a:gd name="connsiteX5" fmla="*/ 8386169 w 8507344"/>
                        <a:gd name="connsiteY5" fmla="*/ 2643727 h 3267152"/>
                        <a:gd name="connsiteX6" fmla="*/ 4557119 w 8507344"/>
                        <a:gd name="connsiteY6" fmla="*/ 3266027 h 3267152"/>
                        <a:gd name="connsiteX7" fmla="*/ 626469 w 8507344"/>
                        <a:gd name="connsiteY7" fmla="*/ 2719927 h 3267152"/>
                        <a:gd name="connsiteX8" fmla="*/ 10519 w 8507344"/>
                        <a:gd name="connsiteY8" fmla="*/ 40227 h 3267152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7072"/>
                        <a:gd name="connsiteX1" fmla="*/ 742457 w 8540782"/>
                        <a:gd name="connsiteY1" fmla="*/ 427577 h 3267072"/>
                        <a:gd name="connsiteX2" fmla="*/ 2812557 w 8540782"/>
                        <a:gd name="connsiteY2" fmla="*/ 78327 h 3267072"/>
                        <a:gd name="connsiteX3" fmla="*/ 6698757 w 8540782"/>
                        <a:gd name="connsiteY3" fmla="*/ 160877 h 3267072"/>
                        <a:gd name="connsiteX4" fmla="*/ 8311657 w 8540782"/>
                        <a:gd name="connsiteY4" fmla="*/ 605377 h 3267072"/>
                        <a:gd name="connsiteX5" fmla="*/ 8419607 w 8540782"/>
                        <a:gd name="connsiteY5" fmla="*/ 2643727 h 3267072"/>
                        <a:gd name="connsiteX6" fmla="*/ 4590557 w 8540782"/>
                        <a:gd name="connsiteY6" fmla="*/ 3266027 h 3267072"/>
                        <a:gd name="connsiteX7" fmla="*/ 539257 w 8540782"/>
                        <a:gd name="connsiteY7" fmla="*/ 2624677 h 3267072"/>
                        <a:gd name="connsiteX8" fmla="*/ 43957 w 8540782"/>
                        <a:gd name="connsiteY8" fmla="*/ 40227 h 3267072"/>
                        <a:gd name="connsiteX0" fmla="*/ 444007 w 8540782"/>
                        <a:gd name="connsiteY0" fmla="*/ 745077 h 3266878"/>
                        <a:gd name="connsiteX1" fmla="*/ 742457 w 8540782"/>
                        <a:gd name="connsiteY1" fmla="*/ 427577 h 3266878"/>
                        <a:gd name="connsiteX2" fmla="*/ 2812557 w 8540782"/>
                        <a:gd name="connsiteY2" fmla="*/ 78327 h 3266878"/>
                        <a:gd name="connsiteX3" fmla="*/ 6698757 w 8540782"/>
                        <a:gd name="connsiteY3" fmla="*/ 160877 h 3266878"/>
                        <a:gd name="connsiteX4" fmla="*/ 8311657 w 8540782"/>
                        <a:gd name="connsiteY4" fmla="*/ 605377 h 3266878"/>
                        <a:gd name="connsiteX5" fmla="*/ 8419607 w 8540782"/>
                        <a:gd name="connsiteY5" fmla="*/ 2643727 h 3266878"/>
                        <a:gd name="connsiteX6" fmla="*/ 4590557 w 8540782"/>
                        <a:gd name="connsiteY6" fmla="*/ 3266027 h 3266878"/>
                        <a:gd name="connsiteX7" fmla="*/ 539257 w 8540782"/>
                        <a:gd name="connsiteY7" fmla="*/ 2624677 h 3266878"/>
                        <a:gd name="connsiteX8" fmla="*/ 43957 w 8540782"/>
                        <a:gd name="connsiteY8" fmla="*/ 40227 h 3266878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00050 w 8496825"/>
                        <a:gd name="connsiteY0" fmla="*/ 745077 h 3266047"/>
                        <a:gd name="connsiteX1" fmla="*/ 698500 w 8496825"/>
                        <a:gd name="connsiteY1" fmla="*/ 427577 h 3266047"/>
                        <a:gd name="connsiteX2" fmla="*/ 2768600 w 8496825"/>
                        <a:gd name="connsiteY2" fmla="*/ 78327 h 3266047"/>
                        <a:gd name="connsiteX3" fmla="*/ 6654800 w 8496825"/>
                        <a:gd name="connsiteY3" fmla="*/ 160877 h 3266047"/>
                        <a:gd name="connsiteX4" fmla="*/ 8267700 w 8496825"/>
                        <a:gd name="connsiteY4" fmla="*/ 605377 h 3266047"/>
                        <a:gd name="connsiteX5" fmla="*/ 8375650 w 8496825"/>
                        <a:gd name="connsiteY5" fmla="*/ 2643727 h 3266047"/>
                        <a:gd name="connsiteX6" fmla="*/ 4546600 w 8496825"/>
                        <a:gd name="connsiteY6" fmla="*/ 3266027 h 3266047"/>
                        <a:gd name="connsiteX7" fmla="*/ 584200 w 8496825"/>
                        <a:gd name="connsiteY7" fmla="*/ 2662777 h 3266047"/>
                        <a:gd name="connsiteX8" fmla="*/ 0 w 8496825"/>
                        <a:gd name="connsiteY8" fmla="*/ 4022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9714 w 8106489"/>
                        <a:gd name="connsiteY0" fmla="*/ 745077 h 3266047"/>
                        <a:gd name="connsiteX1" fmla="*/ 308164 w 8106489"/>
                        <a:gd name="connsiteY1" fmla="*/ 427577 h 3266047"/>
                        <a:gd name="connsiteX2" fmla="*/ 2378264 w 8106489"/>
                        <a:gd name="connsiteY2" fmla="*/ 78327 h 3266047"/>
                        <a:gd name="connsiteX3" fmla="*/ 6264464 w 8106489"/>
                        <a:gd name="connsiteY3" fmla="*/ 160877 h 3266047"/>
                        <a:gd name="connsiteX4" fmla="*/ 7877364 w 8106489"/>
                        <a:gd name="connsiteY4" fmla="*/ 605377 h 3266047"/>
                        <a:gd name="connsiteX5" fmla="*/ 7985314 w 8106489"/>
                        <a:gd name="connsiteY5" fmla="*/ 2643727 h 3266047"/>
                        <a:gd name="connsiteX6" fmla="*/ 4156264 w 8106489"/>
                        <a:gd name="connsiteY6" fmla="*/ 3266027 h 3266047"/>
                        <a:gd name="connsiteX7" fmla="*/ 193864 w 8106489"/>
                        <a:gd name="connsiteY7" fmla="*/ 2662777 h 3266047"/>
                        <a:gd name="connsiteX8" fmla="*/ 22414 w 8106489"/>
                        <a:gd name="connsiteY8" fmla="*/ 732377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6131 w 8112906"/>
                        <a:gd name="connsiteY0" fmla="*/ 745077 h 3266047"/>
                        <a:gd name="connsiteX1" fmla="*/ 314581 w 8112906"/>
                        <a:gd name="connsiteY1" fmla="*/ 427577 h 3266047"/>
                        <a:gd name="connsiteX2" fmla="*/ 2384681 w 8112906"/>
                        <a:gd name="connsiteY2" fmla="*/ 78327 h 3266047"/>
                        <a:gd name="connsiteX3" fmla="*/ 6270881 w 8112906"/>
                        <a:gd name="connsiteY3" fmla="*/ 160877 h 3266047"/>
                        <a:gd name="connsiteX4" fmla="*/ 7883781 w 8112906"/>
                        <a:gd name="connsiteY4" fmla="*/ 605377 h 3266047"/>
                        <a:gd name="connsiteX5" fmla="*/ 7991731 w 8112906"/>
                        <a:gd name="connsiteY5" fmla="*/ 2643727 h 3266047"/>
                        <a:gd name="connsiteX6" fmla="*/ 4162681 w 8112906"/>
                        <a:gd name="connsiteY6" fmla="*/ 3266027 h 3266047"/>
                        <a:gd name="connsiteX7" fmla="*/ 200281 w 8112906"/>
                        <a:gd name="connsiteY7" fmla="*/ 2662777 h 3266047"/>
                        <a:gd name="connsiteX8" fmla="*/ 14544 w 8112906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39651 h 3260621"/>
                        <a:gd name="connsiteX1" fmla="*/ 321916 w 8113098"/>
                        <a:gd name="connsiteY1" fmla="*/ 457870 h 3260621"/>
                        <a:gd name="connsiteX2" fmla="*/ 2384873 w 8113098"/>
                        <a:gd name="connsiteY2" fmla="*/ 72901 h 3260621"/>
                        <a:gd name="connsiteX3" fmla="*/ 6271073 w 8113098"/>
                        <a:gd name="connsiteY3" fmla="*/ 155451 h 3260621"/>
                        <a:gd name="connsiteX4" fmla="*/ 7883973 w 8113098"/>
                        <a:gd name="connsiteY4" fmla="*/ 599951 h 3260621"/>
                        <a:gd name="connsiteX5" fmla="*/ 7991923 w 8113098"/>
                        <a:gd name="connsiteY5" fmla="*/ 2638301 h 3260621"/>
                        <a:gd name="connsiteX6" fmla="*/ 4162873 w 8113098"/>
                        <a:gd name="connsiteY6" fmla="*/ 3260601 h 3260621"/>
                        <a:gd name="connsiteX7" fmla="*/ 200473 w 8113098"/>
                        <a:gd name="connsiteY7" fmla="*/ 2657351 h 3260621"/>
                        <a:gd name="connsiteX8" fmla="*/ 14736 w 8113098"/>
                        <a:gd name="connsiteY8" fmla="*/ 734094 h 3260621"/>
                        <a:gd name="connsiteX9" fmla="*/ 16323 w 8113098"/>
                        <a:gd name="connsiteY9" fmla="*/ 739651 h 3260621"/>
                        <a:gd name="connsiteX0" fmla="*/ 16323 w 8113098"/>
                        <a:gd name="connsiteY0" fmla="*/ 734382 h 3255352"/>
                        <a:gd name="connsiteX1" fmla="*/ 321916 w 8113098"/>
                        <a:gd name="connsiteY1" fmla="*/ 452601 h 3255352"/>
                        <a:gd name="connsiteX2" fmla="*/ 2396779 w 8113098"/>
                        <a:gd name="connsiteY2" fmla="*/ 79538 h 3255352"/>
                        <a:gd name="connsiteX3" fmla="*/ 6271073 w 8113098"/>
                        <a:gd name="connsiteY3" fmla="*/ 150182 h 3255352"/>
                        <a:gd name="connsiteX4" fmla="*/ 7883973 w 8113098"/>
                        <a:gd name="connsiteY4" fmla="*/ 594682 h 3255352"/>
                        <a:gd name="connsiteX5" fmla="*/ 7991923 w 8113098"/>
                        <a:gd name="connsiteY5" fmla="*/ 2633032 h 3255352"/>
                        <a:gd name="connsiteX6" fmla="*/ 4162873 w 8113098"/>
                        <a:gd name="connsiteY6" fmla="*/ 3255332 h 3255352"/>
                        <a:gd name="connsiteX7" fmla="*/ 200473 w 8113098"/>
                        <a:gd name="connsiteY7" fmla="*/ 2652082 h 3255352"/>
                        <a:gd name="connsiteX8" fmla="*/ 14736 w 8113098"/>
                        <a:gd name="connsiteY8" fmla="*/ 728825 h 3255352"/>
                        <a:gd name="connsiteX9" fmla="*/ 16323 w 8113098"/>
                        <a:gd name="connsiteY9" fmla="*/ 734382 h 3255352"/>
                        <a:gd name="connsiteX0" fmla="*/ 16323 w 8113098"/>
                        <a:gd name="connsiteY0" fmla="*/ 729648 h 3250618"/>
                        <a:gd name="connsiteX1" fmla="*/ 321916 w 8113098"/>
                        <a:gd name="connsiteY1" fmla="*/ 447867 h 3250618"/>
                        <a:gd name="connsiteX2" fmla="*/ 2396779 w 8113098"/>
                        <a:gd name="connsiteY2" fmla="*/ 74804 h 3250618"/>
                        <a:gd name="connsiteX3" fmla="*/ 6271073 w 8113098"/>
                        <a:gd name="connsiteY3" fmla="*/ 145448 h 3250618"/>
                        <a:gd name="connsiteX4" fmla="*/ 7883973 w 8113098"/>
                        <a:gd name="connsiteY4" fmla="*/ 589948 h 3250618"/>
                        <a:gd name="connsiteX5" fmla="*/ 7991923 w 8113098"/>
                        <a:gd name="connsiteY5" fmla="*/ 2628298 h 3250618"/>
                        <a:gd name="connsiteX6" fmla="*/ 4162873 w 8113098"/>
                        <a:gd name="connsiteY6" fmla="*/ 3250598 h 3250618"/>
                        <a:gd name="connsiteX7" fmla="*/ 200473 w 8113098"/>
                        <a:gd name="connsiteY7" fmla="*/ 2647348 h 3250618"/>
                        <a:gd name="connsiteX8" fmla="*/ 14736 w 8113098"/>
                        <a:gd name="connsiteY8" fmla="*/ 724091 h 3250618"/>
                        <a:gd name="connsiteX9" fmla="*/ 16323 w 8113098"/>
                        <a:gd name="connsiteY9" fmla="*/ 729648 h 3250618"/>
                        <a:gd name="connsiteX0" fmla="*/ 16323 w 8113098"/>
                        <a:gd name="connsiteY0" fmla="*/ 723005 h 3243975"/>
                        <a:gd name="connsiteX1" fmla="*/ 321916 w 8113098"/>
                        <a:gd name="connsiteY1" fmla="*/ 441224 h 3243975"/>
                        <a:gd name="connsiteX2" fmla="*/ 2452877 w 8113098"/>
                        <a:gd name="connsiteY2" fmla="*/ 84990 h 3243975"/>
                        <a:gd name="connsiteX3" fmla="*/ 6271073 w 8113098"/>
                        <a:gd name="connsiteY3" fmla="*/ 138805 h 3243975"/>
                        <a:gd name="connsiteX4" fmla="*/ 7883973 w 8113098"/>
                        <a:gd name="connsiteY4" fmla="*/ 583305 h 3243975"/>
                        <a:gd name="connsiteX5" fmla="*/ 7991923 w 8113098"/>
                        <a:gd name="connsiteY5" fmla="*/ 2621655 h 3243975"/>
                        <a:gd name="connsiteX6" fmla="*/ 4162873 w 8113098"/>
                        <a:gd name="connsiteY6" fmla="*/ 3243955 h 3243975"/>
                        <a:gd name="connsiteX7" fmla="*/ 200473 w 8113098"/>
                        <a:gd name="connsiteY7" fmla="*/ 2640705 h 3243975"/>
                        <a:gd name="connsiteX8" fmla="*/ 14736 w 8113098"/>
                        <a:gd name="connsiteY8" fmla="*/ 717448 h 3243975"/>
                        <a:gd name="connsiteX9" fmla="*/ 16323 w 8113098"/>
                        <a:gd name="connsiteY9" fmla="*/ 723005 h 3243975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204456 w 8267573"/>
                        <a:gd name="connsiteY0" fmla="*/ 719410 h 3234770"/>
                        <a:gd name="connsiteX1" fmla="*/ 476391 w 8267573"/>
                        <a:gd name="connsiteY1" fmla="*/ 432019 h 3234770"/>
                        <a:gd name="connsiteX2" fmla="*/ 2607352 w 8267573"/>
                        <a:gd name="connsiteY2" fmla="*/ 75785 h 3234770"/>
                        <a:gd name="connsiteX3" fmla="*/ 6419938 w 8267573"/>
                        <a:gd name="connsiteY3" fmla="*/ 180088 h 3234770"/>
                        <a:gd name="connsiteX4" fmla="*/ 8038448 w 8267573"/>
                        <a:gd name="connsiteY4" fmla="*/ 574100 h 3234770"/>
                        <a:gd name="connsiteX5" fmla="*/ 8146398 w 8267573"/>
                        <a:gd name="connsiteY5" fmla="*/ 2612450 h 3234770"/>
                        <a:gd name="connsiteX6" fmla="*/ 4317348 w 8267573"/>
                        <a:gd name="connsiteY6" fmla="*/ 3234750 h 3234770"/>
                        <a:gd name="connsiteX7" fmla="*/ 354948 w 8267573"/>
                        <a:gd name="connsiteY7" fmla="*/ 2631500 h 3234770"/>
                        <a:gd name="connsiteX8" fmla="*/ 204456 w 8267573"/>
                        <a:gd name="connsiteY8" fmla="*/ 719410 h 3234770"/>
                        <a:gd name="connsiteX0" fmla="*/ 224286 w 8287403"/>
                        <a:gd name="connsiteY0" fmla="*/ 719410 h 3234770"/>
                        <a:gd name="connsiteX1" fmla="*/ 496221 w 8287403"/>
                        <a:gd name="connsiteY1" fmla="*/ 432019 h 3234770"/>
                        <a:gd name="connsiteX2" fmla="*/ 2627182 w 8287403"/>
                        <a:gd name="connsiteY2" fmla="*/ 75785 h 3234770"/>
                        <a:gd name="connsiteX3" fmla="*/ 6439768 w 8287403"/>
                        <a:gd name="connsiteY3" fmla="*/ 180088 h 3234770"/>
                        <a:gd name="connsiteX4" fmla="*/ 8058278 w 8287403"/>
                        <a:gd name="connsiteY4" fmla="*/ 574100 h 3234770"/>
                        <a:gd name="connsiteX5" fmla="*/ 8166228 w 8287403"/>
                        <a:gd name="connsiteY5" fmla="*/ 2612450 h 3234770"/>
                        <a:gd name="connsiteX6" fmla="*/ 4337178 w 8287403"/>
                        <a:gd name="connsiteY6" fmla="*/ 3234750 h 3234770"/>
                        <a:gd name="connsiteX7" fmla="*/ 374778 w 8287403"/>
                        <a:gd name="connsiteY7" fmla="*/ 2631500 h 3234770"/>
                        <a:gd name="connsiteX8" fmla="*/ 224286 w 8287403"/>
                        <a:gd name="connsiteY8" fmla="*/ 719410 h 3234770"/>
                        <a:gd name="connsiteX0" fmla="*/ 115972 w 8179089"/>
                        <a:gd name="connsiteY0" fmla="*/ 719410 h 3234770"/>
                        <a:gd name="connsiteX1" fmla="*/ 387907 w 8179089"/>
                        <a:gd name="connsiteY1" fmla="*/ 432019 h 3234770"/>
                        <a:gd name="connsiteX2" fmla="*/ 2518868 w 8179089"/>
                        <a:gd name="connsiteY2" fmla="*/ 75785 h 3234770"/>
                        <a:gd name="connsiteX3" fmla="*/ 6331454 w 8179089"/>
                        <a:gd name="connsiteY3" fmla="*/ 180088 h 3234770"/>
                        <a:gd name="connsiteX4" fmla="*/ 7949964 w 8179089"/>
                        <a:gd name="connsiteY4" fmla="*/ 574100 h 3234770"/>
                        <a:gd name="connsiteX5" fmla="*/ 8057914 w 8179089"/>
                        <a:gd name="connsiteY5" fmla="*/ 2612450 h 3234770"/>
                        <a:gd name="connsiteX6" fmla="*/ 4228864 w 8179089"/>
                        <a:gd name="connsiteY6" fmla="*/ 3234750 h 3234770"/>
                        <a:gd name="connsiteX7" fmla="*/ 266464 w 8179089"/>
                        <a:gd name="connsiteY7" fmla="*/ 2631500 h 3234770"/>
                        <a:gd name="connsiteX8" fmla="*/ 115972 w 8179089"/>
                        <a:gd name="connsiteY8" fmla="*/ 719410 h 3234770"/>
                        <a:gd name="connsiteX0" fmla="*/ 115972 w 8179089"/>
                        <a:gd name="connsiteY0" fmla="*/ 719410 h 3234766"/>
                        <a:gd name="connsiteX1" fmla="*/ 387907 w 8179089"/>
                        <a:gd name="connsiteY1" fmla="*/ 432019 h 3234766"/>
                        <a:gd name="connsiteX2" fmla="*/ 2518868 w 8179089"/>
                        <a:gd name="connsiteY2" fmla="*/ 75785 h 3234766"/>
                        <a:gd name="connsiteX3" fmla="*/ 6331454 w 8179089"/>
                        <a:gd name="connsiteY3" fmla="*/ 180088 h 3234766"/>
                        <a:gd name="connsiteX4" fmla="*/ 7949964 w 8179089"/>
                        <a:gd name="connsiteY4" fmla="*/ 574100 h 3234766"/>
                        <a:gd name="connsiteX5" fmla="*/ 8057914 w 8179089"/>
                        <a:gd name="connsiteY5" fmla="*/ 2612450 h 3234766"/>
                        <a:gd name="connsiteX6" fmla="*/ 4228864 w 8179089"/>
                        <a:gd name="connsiteY6" fmla="*/ 3234750 h 3234766"/>
                        <a:gd name="connsiteX7" fmla="*/ 266464 w 8179089"/>
                        <a:gd name="connsiteY7" fmla="*/ 2631500 h 3234766"/>
                        <a:gd name="connsiteX8" fmla="*/ 115972 w 8179089"/>
                        <a:gd name="connsiteY8" fmla="*/ 719410 h 3234766"/>
                        <a:gd name="connsiteX0" fmla="*/ 61118 w 8124235"/>
                        <a:gd name="connsiteY0" fmla="*/ 719410 h 3234766"/>
                        <a:gd name="connsiteX1" fmla="*/ 333053 w 8124235"/>
                        <a:gd name="connsiteY1" fmla="*/ 432019 h 3234766"/>
                        <a:gd name="connsiteX2" fmla="*/ 2464014 w 8124235"/>
                        <a:gd name="connsiteY2" fmla="*/ 75785 h 3234766"/>
                        <a:gd name="connsiteX3" fmla="*/ 6276600 w 8124235"/>
                        <a:gd name="connsiteY3" fmla="*/ 180088 h 3234766"/>
                        <a:gd name="connsiteX4" fmla="*/ 7895110 w 8124235"/>
                        <a:gd name="connsiteY4" fmla="*/ 574100 h 3234766"/>
                        <a:gd name="connsiteX5" fmla="*/ 8003060 w 8124235"/>
                        <a:gd name="connsiteY5" fmla="*/ 2612450 h 3234766"/>
                        <a:gd name="connsiteX6" fmla="*/ 4174010 w 8124235"/>
                        <a:gd name="connsiteY6" fmla="*/ 3234750 h 3234766"/>
                        <a:gd name="connsiteX7" fmla="*/ 211610 w 8124235"/>
                        <a:gd name="connsiteY7" fmla="*/ 2631500 h 3234766"/>
                        <a:gd name="connsiteX8" fmla="*/ 61118 w 8124235"/>
                        <a:gd name="connsiteY8" fmla="*/ 719410 h 3234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124235" h="3234766">
                          <a:moveTo>
                            <a:pt x="61118" y="719410"/>
                          </a:moveTo>
                          <a:cubicBezTo>
                            <a:pt x="84887" y="612178"/>
                            <a:pt x="157969" y="466663"/>
                            <a:pt x="333053" y="432019"/>
                          </a:cubicBezTo>
                          <a:cubicBezTo>
                            <a:pt x="825880" y="314500"/>
                            <a:pt x="1479033" y="162652"/>
                            <a:pt x="2464014" y="75785"/>
                          </a:cubicBezTo>
                          <a:cubicBezTo>
                            <a:pt x="3448995" y="-11082"/>
                            <a:pt x="4686983" y="-72854"/>
                            <a:pt x="6276600" y="180088"/>
                          </a:cubicBezTo>
                          <a:cubicBezTo>
                            <a:pt x="7417483" y="372705"/>
                            <a:pt x="7630527" y="432283"/>
                            <a:pt x="7895110" y="574100"/>
                          </a:cubicBezTo>
                          <a:cubicBezTo>
                            <a:pt x="8210493" y="855617"/>
                            <a:pt x="8153343" y="2162658"/>
                            <a:pt x="8003060" y="2612450"/>
                          </a:cubicBezTo>
                          <a:cubicBezTo>
                            <a:pt x="7719427" y="3087642"/>
                            <a:pt x="5472585" y="3231575"/>
                            <a:pt x="4174010" y="3234750"/>
                          </a:cubicBezTo>
                          <a:cubicBezTo>
                            <a:pt x="2875435" y="3237925"/>
                            <a:pt x="394138" y="2792886"/>
                            <a:pt x="211610" y="2631500"/>
                          </a:cubicBezTo>
                          <a:cubicBezTo>
                            <a:pt x="-53136" y="2543256"/>
                            <a:pt x="-26439" y="1618922"/>
                            <a:pt x="61118" y="719410"/>
                          </a:cubicBezTo>
                          <a:close/>
                        </a:path>
                      </a:pathLst>
                    </a:custGeom>
                    <a:solidFill>
                      <a:srgbClr val="00B9F2">
                        <a:alpha val="44706"/>
                      </a:srgbClr>
                    </a:solidFill>
                    <a:ln w="0">
                      <a:solidFill>
                        <a:schemeClr val="tx1">
                          <a:lumMod val="50000"/>
                          <a:lumOff val="50000"/>
                          <a:alpha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  <p:sp>
                  <p:nvSpPr>
                    <p:cNvPr id="542" name="Freeform 541"/>
                    <p:cNvSpPr>
                      <a:spLocks noChangeAspect="1"/>
                    </p:cNvSpPr>
                    <p:nvPr/>
                  </p:nvSpPr>
                  <p:spPr>
                    <a:xfrm rot="5400000">
                      <a:off x="3822870" y="5231642"/>
                      <a:ext cx="447858" cy="154943"/>
                    </a:xfrm>
                    <a:custGeom>
                      <a:avLst/>
                      <a:gdLst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13" fmla="*/ 1096369 w 8695564"/>
                        <a:gd name="connsiteY13" fmla="*/ 6114 h 3319775"/>
                        <a:gd name="connsiteX0" fmla="*/ 410569 w 8695564"/>
                        <a:gd name="connsiteY0" fmla="*/ 793514 h 3319775"/>
                        <a:gd name="connsiteX1" fmla="*/ 709019 w 8695564"/>
                        <a:gd name="connsiteY1" fmla="*/ 476014 h 3319775"/>
                        <a:gd name="connsiteX2" fmla="*/ 709019 w 8695564"/>
                        <a:gd name="connsiteY2" fmla="*/ 476014 h 3319775"/>
                        <a:gd name="connsiteX3" fmla="*/ 2779119 w 8695564"/>
                        <a:gd name="connsiteY3" fmla="*/ 126764 h 3319775"/>
                        <a:gd name="connsiteX4" fmla="*/ 6665319 w 8695564"/>
                        <a:gd name="connsiteY4" fmla="*/ 209314 h 3319775"/>
                        <a:gd name="connsiteX5" fmla="*/ 8278219 w 8695564"/>
                        <a:gd name="connsiteY5" fmla="*/ 653814 h 3319775"/>
                        <a:gd name="connsiteX6" fmla="*/ 8379819 w 8695564"/>
                        <a:gd name="connsiteY6" fmla="*/ 2628664 h 3319775"/>
                        <a:gd name="connsiteX7" fmla="*/ 4557119 w 8695564"/>
                        <a:gd name="connsiteY7" fmla="*/ 3314464 h 3319775"/>
                        <a:gd name="connsiteX8" fmla="*/ 626469 w 8695564"/>
                        <a:gd name="connsiteY8" fmla="*/ 2768364 h 3319775"/>
                        <a:gd name="connsiteX9" fmla="*/ 10519 w 8695564"/>
                        <a:gd name="connsiteY9" fmla="*/ 88664 h 3319775"/>
                        <a:gd name="connsiteX10" fmla="*/ 10519 w 8695564"/>
                        <a:gd name="connsiteY10" fmla="*/ 88664 h 3319775"/>
                        <a:gd name="connsiteX11" fmla="*/ 1210669 w 8695564"/>
                        <a:gd name="connsiteY11" fmla="*/ 6114 h 3319775"/>
                        <a:gd name="connsiteX12" fmla="*/ 1096369 w 8695564"/>
                        <a:gd name="connsiteY12" fmla="*/ 6114 h 3319775"/>
                        <a:gd name="connsiteX0" fmla="*/ 410569 w 8695564"/>
                        <a:gd name="connsiteY0" fmla="*/ 787400 h 3313661"/>
                        <a:gd name="connsiteX1" fmla="*/ 709019 w 8695564"/>
                        <a:gd name="connsiteY1" fmla="*/ 469900 h 3313661"/>
                        <a:gd name="connsiteX2" fmla="*/ 709019 w 8695564"/>
                        <a:gd name="connsiteY2" fmla="*/ 469900 h 3313661"/>
                        <a:gd name="connsiteX3" fmla="*/ 2779119 w 8695564"/>
                        <a:gd name="connsiteY3" fmla="*/ 120650 h 3313661"/>
                        <a:gd name="connsiteX4" fmla="*/ 6665319 w 8695564"/>
                        <a:gd name="connsiteY4" fmla="*/ 203200 h 3313661"/>
                        <a:gd name="connsiteX5" fmla="*/ 8278219 w 8695564"/>
                        <a:gd name="connsiteY5" fmla="*/ 647700 h 3313661"/>
                        <a:gd name="connsiteX6" fmla="*/ 8379819 w 8695564"/>
                        <a:gd name="connsiteY6" fmla="*/ 2622550 h 3313661"/>
                        <a:gd name="connsiteX7" fmla="*/ 4557119 w 8695564"/>
                        <a:gd name="connsiteY7" fmla="*/ 3308350 h 3313661"/>
                        <a:gd name="connsiteX8" fmla="*/ 626469 w 8695564"/>
                        <a:gd name="connsiteY8" fmla="*/ 2762250 h 3313661"/>
                        <a:gd name="connsiteX9" fmla="*/ 10519 w 8695564"/>
                        <a:gd name="connsiteY9" fmla="*/ 82550 h 3313661"/>
                        <a:gd name="connsiteX10" fmla="*/ 10519 w 8695564"/>
                        <a:gd name="connsiteY10" fmla="*/ 82550 h 3313661"/>
                        <a:gd name="connsiteX11" fmla="*/ 1210669 w 8695564"/>
                        <a:gd name="connsiteY11" fmla="*/ 0 h 331366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10" fmla="*/ 10519 w 8695564"/>
                        <a:gd name="connsiteY10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709019 w 8695564"/>
                        <a:gd name="connsiteY2" fmla="*/ 387350 h 3231111"/>
                        <a:gd name="connsiteX3" fmla="*/ 2779119 w 8695564"/>
                        <a:gd name="connsiteY3" fmla="*/ 38100 h 3231111"/>
                        <a:gd name="connsiteX4" fmla="*/ 6665319 w 8695564"/>
                        <a:gd name="connsiteY4" fmla="*/ 120650 h 3231111"/>
                        <a:gd name="connsiteX5" fmla="*/ 8278219 w 8695564"/>
                        <a:gd name="connsiteY5" fmla="*/ 565150 h 3231111"/>
                        <a:gd name="connsiteX6" fmla="*/ 8379819 w 8695564"/>
                        <a:gd name="connsiteY6" fmla="*/ 2540000 h 3231111"/>
                        <a:gd name="connsiteX7" fmla="*/ 4557119 w 8695564"/>
                        <a:gd name="connsiteY7" fmla="*/ 3225800 h 3231111"/>
                        <a:gd name="connsiteX8" fmla="*/ 626469 w 8695564"/>
                        <a:gd name="connsiteY8" fmla="*/ 2679700 h 3231111"/>
                        <a:gd name="connsiteX9" fmla="*/ 10519 w 8695564"/>
                        <a:gd name="connsiteY9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04850 h 3231111"/>
                        <a:gd name="connsiteX1" fmla="*/ 709019 w 8695564"/>
                        <a:gd name="connsiteY1" fmla="*/ 387350 h 3231111"/>
                        <a:gd name="connsiteX2" fmla="*/ 2779119 w 8695564"/>
                        <a:gd name="connsiteY2" fmla="*/ 38100 h 3231111"/>
                        <a:gd name="connsiteX3" fmla="*/ 6665319 w 8695564"/>
                        <a:gd name="connsiteY3" fmla="*/ 120650 h 3231111"/>
                        <a:gd name="connsiteX4" fmla="*/ 8278219 w 8695564"/>
                        <a:gd name="connsiteY4" fmla="*/ 565150 h 3231111"/>
                        <a:gd name="connsiteX5" fmla="*/ 8379819 w 8695564"/>
                        <a:gd name="connsiteY5" fmla="*/ 2540000 h 3231111"/>
                        <a:gd name="connsiteX6" fmla="*/ 4557119 w 8695564"/>
                        <a:gd name="connsiteY6" fmla="*/ 3225800 h 3231111"/>
                        <a:gd name="connsiteX7" fmla="*/ 626469 w 8695564"/>
                        <a:gd name="connsiteY7" fmla="*/ 2679700 h 3231111"/>
                        <a:gd name="connsiteX8" fmla="*/ 10519 w 8695564"/>
                        <a:gd name="connsiteY8" fmla="*/ 0 h 3231111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5564"/>
                        <a:gd name="connsiteY0" fmla="*/ 745077 h 3271338"/>
                        <a:gd name="connsiteX1" fmla="*/ 709019 w 8695564"/>
                        <a:gd name="connsiteY1" fmla="*/ 427577 h 3271338"/>
                        <a:gd name="connsiteX2" fmla="*/ 2779119 w 8695564"/>
                        <a:gd name="connsiteY2" fmla="*/ 78327 h 3271338"/>
                        <a:gd name="connsiteX3" fmla="*/ 6665319 w 8695564"/>
                        <a:gd name="connsiteY3" fmla="*/ 160877 h 3271338"/>
                        <a:gd name="connsiteX4" fmla="*/ 8278219 w 8695564"/>
                        <a:gd name="connsiteY4" fmla="*/ 605377 h 3271338"/>
                        <a:gd name="connsiteX5" fmla="*/ 8379819 w 8695564"/>
                        <a:gd name="connsiteY5" fmla="*/ 2580227 h 3271338"/>
                        <a:gd name="connsiteX6" fmla="*/ 4557119 w 8695564"/>
                        <a:gd name="connsiteY6" fmla="*/ 3266027 h 3271338"/>
                        <a:gd name="connsiteX7" fmla="*/ 626469 w 8695564"/>
                        <a:gd name="connsiteY7" fmla="*/ 2719927 h 3271338"/>
                        <a:gd name="connsiteX8" fmla="*/ 10519 w 8695564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0082"/>
                        <a:gd name="connsiteY0" fmla="*/ 745077 h 3271338"/>
                        <a:gd name="connsiteX1" fmla="*/ 709019 w 8690082"/>
                        <a:gd name="connsiteY1" fmla="*/ 427577 h 3271338"/>
                        <a:gd name="connsiteX2" fmla="*/ 2779119 w 8690082"/>
                        <a:gd name="connsiteY2" fmla="*/ 78327 h 3271338"/>
                        <a:gd name="connsiteX3" fmla="*/ 6665319 w 8690082"/>
                        <a:gd name="connsiteY3" fmla="*/ 160877 h 3271338"/>
                        <a:gd name="connsiteX4" fmla="*/ 8278219 w 8690082"/>
                        <a:gd name="connsiteY4" fmla="*/ 605377 h 3271338"/>
                        <a:gd name="connsiteX5" fmla="*/ 8379819 w 8690082"/>
                        <a:gd name="connsiteY5" fmla="*/ 2580227 h 3271338"/>
                        <a:gd name="connsiteX6" fmla="*/ 4557119 w 8690082"/>
                        <a:gd name="connsiteY6" fmla="*/ 3266027 h 3271338"/>
                        <a:gd name="connsiteX7" fmla="*/ 626469 w 8690082"/>
                        <a:gd name="connsiteY7" fmla="*/ 2719927 h 3271338"/>
                        <a:gd name="connsiteX8" fmla="*/ 10519 w 8690082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691714"/>
                        <a:gd name="connsiteY0" fmla="*/ 745077 h 3271338"/>
                        <a:gd name="connsiteX1" fmla="*/ 709019 w 8691714"/>
                        <a:gd name="connsiteY1" fmla="*/ 427577 h 3271338"/>
                        <a:gd name="connsiteX2" fmla="*/ 2779119 w 8691714"/>
                        <a:gd name="connsiteY2" fmla="*/ 78327 h 3271338"/>
                        <a:gd name="connsiteX3" fmla="*/ 6665319 w 8691714"/>
                        <a:gd name="connsiteY3" fmla="*/ 160877 h 3271338"/>
                        <a:gd name="connsiteX4" fmla="*/ 8278219 w 8691714"/>
                        <a:gd name="connsiteY4" fmla="*/ 605377 h 3271338"/>
                        <a:gd name="connsiteX5" fmla="*/ 8379819 w 8691714"/>
                        <a:gd name="connsiteY5" fmla="*/ 2580227 h 3271338"/>
                        <a:gd name="connsiteX6" fmla="*/ 4557119 w 8691714"/>
                        <a:gd name="connsiteY6" fmla="*/ 3266027 h 3271338"/>
                        <a:gd name="connsiteX7" fmla="*/ 626469 w 8691714"/>
                        <a:gd name="connsiteY7" fmla="*/ 2719927 h 3271338"/>
                        <a:gd name="connsiteX8" fmla="*/ 10519 w 8691714"/>
                        <a:gd name="connsiteY8" fmla="*/ 40227 h 3271338"/>
                        <a:gd name="connsiteX0" fmla="*/ 410569 w 8498964"/>
                        <a:gd name="connsiteY0" fmla="*/ 745077 h 3271338"/>
                        <a:gd name="connsiteX1" fmla="*/ 709019 w 8498964"/>
                        <a:gd name="connsiteY1" fmla="*/ 427577 h 3271338"/>
                        <a:gd name="connsiteX2" fmla="*/ 2779119 w 8498964"/>
                        <a:gd name="connsiteY2" fmla="*/ 78327 h 3271338"/>
                        <a:gd name="connsiteX3" fmla="*/ 6665319 w 8498964"/>
                        <a:gd name="connsiteY3" fmla="*/ 160877 h 3271338"/>
                        <a:gd name="connsiteX4" fmla="*/ 8278219 w 8498964"/>
                        <a:gd name="connsiteY4" fmla="*/ 605377 h 3271338"/>
                        <a:gd name="connsiteX5" fmla="*/ 8379819 w 8498964"/>
                        <a:gd name="connsiteY5" fmla="*/ 2580227 h 3271338"/>
                        <a:gd name="connsiteX6" fmla="*/ 4557119 w 8498964"/>
                        <a:gd name="connsiteY6" fmla="*/ 3266027 h 3271338"/>
                        <a:gd name="connsiteX7" fmla="*/ 626469 w 8498964"/>
                        <a:gd name="connsiteY7" fmla="*/ 2719927 h 3271338"/>
                        <a:gd name="connsiteX8" fmla="*/ 10519 w 8498964"/>
                        <a:gd name="connsiteY8" fmla="*/ 40227 h 3271338"/>
                        <a:gd name="connsiteX0" fmla="*/ 410569 w 8513946"/>
                        <a:gd name="connsiteY0" fmla="*/ 745077 h 3271338"/>
                        <a:gd name="connsiteX1" fmla="*/ 709019 w 8513946"/>
                        <a:gd name="connsiteY1" fmla="*/ 427577 h 3271338"/>
                        <a:gd name="connsiteX2" fmla="*/ 2779119 w 8513946"/>
                        <a:gd name="connsiteY2" fmla="*/ 78327 h 3271338"/>
                        <a:gd name="connsiteX3" fmla="*/ 6665319 w 8513946"/>
                        <a:gd name="connsiteY3" fmla="*/ 160877 h 3271338"/>
                        <a:gd name="connsiteX4" fmla="*/ 8278219 w 8513946"/>
                        <a:gd name="connsiteY4" fmla="*/ 605377 h 3271338"/>
                        <a:gd name="connsiteX5" fmla="*/ 8379819 w 8513946"/>
                        <a:gd name="connsiteY5" fmla="*/ 2580227 h 3271338"/>
                        <a:gd name="connsiteX6" fmla="*/ 4557119 w 8513946"/>
                        <a:gd name="connsiteY6" fmla="*/ 3266027 h 3271338"/>
                        <a:gd name="connsiteX7" fmla="*/ 626469 w 8513946"/>
                        <a:gd name="connsiteY7" fmla="*/ 2719927 h 3271338"/>
                        <a:gd name="connsiteX8" fmla="*/ 10519 w 8513946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4139"/>
                        <a:gd name="connsiteY0" fmla="*/ 745077 h 3271338"/>
                        <a:gd name="connsiteX1" fmla="*/ 709019 w 8524139"/>
                        <a:gd name="connsiteY1" fmla="*/ 427577 h 3271338"/>
                        <a:gd name="connsiteX2" fmla="*/ 2779119 w 8524139"/>
                        <a:gd name="connsiteY2" fmla="*/ 78327 h 3271338"/>
                        <a:gd name="connsiteX3" fmla="*/ 6665319 w 8524139"/>
                        <a:gd name="connsiteY3" fmla="*/ 160877 h 3271338"/>
                        <a:gd name="connsiteX4" fmla="*/ 8278219 w 8524139"/>
                        <a:gd name="connsiteY4" fmla="*/ 605377 h 3271338"/>
                        <a:gd name="connsiteX5" fmla="*/ 8379819 w 8524139"/>
                        <a:gd name="connsiteY5" fmla="*/ 2580227 h 3271338"/>
                        <a:gd name="connsiteX6" fmla="*/ 4557119 w 8524139"/>
                        <a:gd name="connsiteY6" fmla="*/ 3266027 h 3271338"/>
                        <a:gd name="connsiteX7" fmla="*/ 626469 w 8524139"/>
                        <a:gd name="connsiteY7" fmla="*/ 2719927 h 3271338"/>
                        <a:gd name="connsiteX8" fmla="*/ 10519 w 8524139"/>
                        <a:gd name="connsiteY8" fmla="*/ 40227 h 3271338"/>
                        <a:gd name="connsiteX0" fmla="*/ 410569 w 8527757"/>
                        <a:gd name="connsiteY0" fmla="*/ 745077 h 3268349"/>
                        <a:gd name="connsiteX1" fmla="*/ 709019 w 8527757"/>
                        <a:gd name="connsiteY1" fmla="*/ 427577 h 3268349"/>
                        <a:gd name="connsiteX2" fmla="*/ 2779119 w 8527757"/>
                        <a:gd name="connsiteY2" fmla="*/ 78327 h 3268349"/>
                        <a:gd name="connsiteX3" fmla="*/ 6665319 w 8527757"/>
                        <a:gd name="connsiteY3" fmla="*/ 160877 h 3268349"/>
                        <a:gd name="connsiteX4" fmla="*/ 8278219 w 8527757"/>
                        <a:gd name="connsiteY4" fmla="*/ 605377 h 3268349"/>
                        <a:gd name="connsiteX5" fmla="*/ 8386169 w 8527757"/>
                        <a:gd name="connsiteY5" fmla="*/ 2643727 h 3268349"/>
                        <a:gd name="connsiteX6" fmla="*/ 4557119 w 8527757"/>
                        <a:gd name="connsiteY6" fmla="*/ 3266027 h 3268349"/>
                        <a:gd name="connsiteX7" fmla="*/ 626469 w 8527757"/>
                        <a:gd name="connsiteY7" fmla="*/ 2719927 h 3268349"/>
                        <a:gd name="connsiteX8" fmla="*/ 10519 w 8527757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68349"/>
                        <a:gd name="connsiteX1" fmla="*/ 709019 w 8507344"/>
                        <a:gd name="connsiteY1" fmla="*/ 427577 h 3268349"/>
                        <a:gd name="connsiteX2" fmla="*/ 2779119 w 8507344"/>
                        <a:gd name="connsiteY2" fmla="*/ 78327 h 3268349"/>
                        <a:gd name="connsiteX3" fmla="*/ 6665319 w 8507344"/>
                        <a:gd name="connsiteY3" fmla="*/ 160877 h 3268349"/>
                        <a:gd name="connsiteX4" fmla="*/ 8278219 w 8507344"/>
                        <a:gd name="connsiteY4" fmla="*/ 605377 h 3268349"/>
                        <a:gd name="connsiteX5" fmla="*/ 8386169 w 8507344"/>
                        <a:gd name="connsiteY5" fmla="*/ 2643727 h 3268349"/>
                        <a:gd name="connsiteX6" fmla="*/ 4557119 w 8507344"/>
                        <a:gd name="connsiteY6" fmla="*/ 3266027 h 3268349"/>
                        <a:gd name="connsiteX7" fmla="*/ 626469 w 8507344"/>
                        <a:gd name="connsiteY7" fmla="*/ 2719927 h 3268349"/>
                        <a:gd name="connsiteX8" fmla="*/ 10519 w 8507344"/>
                        <a:gd name="connsiteY8" fmla="*/ 40227 h 3268349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70082"/>
                        <a:gd name="connsiteX1" fmla="*/ 709019 w 8507344"/>
                        <a:gd name="connsiteY1" fmla="*/ 427577 h 3270082"/>
                        <a:gd name="connsiteX2" fmla="*/ 2779119 w 8507344"/>
                        <a:gd name="connsiteY2" fmla="*/ 78327 h 3270082"/>
                        <a:gd name="connsiteX3" fmla="*/ 6665319 w 8507344"/>
                        <a:gd name="connsiteY3" fmla="*/ 160877 h 3270082"/>
                        <a:gd name="connsiteX4" fmla="*/ 8278219 w 8507344"/>
                        <a:gd name="connsiteY4" fmla="*/ 605377 h 3270082"/>
                        <a:gd name="connsiteX5" fmla="*/ 8386169 w 8507344"/>
                        <a:gd name="connsiteY5" fmla="*/ 2643727 h 3270082"/>
                        <a:gd name="connsiteX6" fmla="*/ 4557119 w 8507344"/>
                        <a:gd name="connsiteY6" fmla="*/ 3266027 h 3270082"/>
                        <a:gd name="connsiteX7" fmla="*/ 626469 w 8507344"/>
                        <a:gd name="connsiteY7" fmla="*/ 2719927 h 3270082"/>
                        <a:gd name="connsiteX8" fmla="*/ 10519 w 8507344"/>
                        <a:gd name="connsiteY8" fmla="*/ 40227 h 3270082"/>
                        <a:gd name="connsiteX0" fmla="*/ 410569 w 8507344"/>
                        <a:gd name="connsiteY0" fmla="*/ 745077 h 3267152"/>
                        <a:gd name="connsiteX1" fmla="*/ 709019 w 8507344"/>
                        <a:gd name="connsiteY1" fmla="*/ 427577 h 3267152"/>
                        <a:gd name="connsiteX2" fmla="*/ 2779119 w 8507344"/>
                        <a:gd name="connsiteY2" fmla="*/ 78327 h 3267152"/>
                        <a:gd name="connsiteX3" fmla="*/ 6665319 w 8507344"/>
                        <a:gd name="connsiteY3" fmla="*/ 160877 h 3267152"/>
                        <a:gd name="connsiteX4" fmla="*/ 8278219 w 8507344"/>
                        <a:gd name="connsiteY4" fmla="*/ 605377 h 3267152"/>
                        <a:gd name="connsiteX5" fmla="*/ 8386169 w 8507344"/>
                        <a:gd name="connsiteY5" fmla="*/ 2643727 h 3267152"/>
                        <a:gd name="connsiteX6" fmla="*/ 4557119 w 8507344"/>
                        <a:gd name="connsiteY6" fmla="*/ 3266027 h 3267152"/>
                        <a:gd name="connsiteX7" fmla="*/ 626469 w 8507344"/>
                        <a:gd name="connsiteY7" fmla="*/ 2719927 h 3267152"/>
                        <a:gd name="connsiteX8" fmla="*/ 10519 w 8507344"/>
                        <a:gd name="connsiteY8" fmla="*/ 40227 h 3267152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44007 w 8540782"/>
                        <a:gd name="connsiteY0" fmla="*/ 745077 h 3267072"/>
                        <a:gd name="connsiteX1" fmla="*/ 742457 w 8540782"/>
                        <a:gd name="connsiteY1" fmla="*/ 427577 h 3267072"/>
                        <a:gd name="connsiteX2" fmla="*/ 2812557 w 8540782"/>
                        <a:gd name="connsiteY2" fmla="*/ 78327 h 3267072"/>
                        <a:gd name="connsiteX3" fmla="*/ 6698757 w 8540782"/>
                        <a:gd name="connsiteY3" fmla="*/ 160877 h 3267072"/>
                        <a:gd name="connsiteX4" fmla="*/ 8311657 w 8540782"/>
                        <a:gd name="connsiteY4" fmla="*/ 605377 h 3267072"/>
                        <a:gd name="connsiteX5" fmla="*/ 8419607 w 8540782"/>
                        <a:gd name="connsiteY5" fmla="*/ 2643727 h 3267072"/>
                        <a:gd name="connsiteX6" fmla="*/ 4590557 w 8540782"/>
                        <a:gd name="connsiteY6" fmla="*/ 3266027 h 3267072"/>
                        <a:gd name="connsiteX7" fmla="*/ 539257 w 8540782"/>
                        <a:gd name="connsiteY7" fmla="*/ 2624677 h 3267072"/>
                        <a:gd name="connsiteX8" fmla="*/ 43957 w 8540782"/>
                        <a:gd name="connsiteY8" fmla="*/ 40227 h 3267072"/>
                        <a:gd name="connsiteX0" fmla="*/ 444007 w 8540782"/>
                        <a:gd name="connsiteY0" fmla="*/ 745077 h 3266878"/>
                        <a:gd name="connsiteX1" fmla="*/ 742457 w 8540782"/>
                        <a:gd name="connsiteY1" fmla="*/ 427577 h 3266878"/>
                        <a:gd name="connsiteX2" fmla="*/ 2812557 w 8540782"/>
                        <a:gd name="connsiteY2" fmla="*/ 78327 h 3266878"/>
                        <a:gd name="connsiteX3" fmla="*/ 6698757 w 8540782"/>
                        <a:gd name="connsiteY3" fmla="*/ 160877 h 3266878"/>
                        <a:gd name="connsiteX4" fmla="*/ 8311657 w 8540782"/>
                        <a:gd name="connsiteY4" fmla="*/ 605377 h 3266878"/>
                        <a:gd name="connsiteX5" fmla="*/ 8419607 w 8540782"/>
                        <a:gd name="connsiteY5" fmla="*/ 2643727 h 3266878"/>
                        <a:gd name="connsiteX6" fmla="*/ 4590557 w 8540782"/>
                        <a:gd name="connsiteY6" fmla="*/ 3266027 h 3266878"/>
                        <a:gd name="connsiteX7" fmla="*/ 539257 w 8540782"/>
                        <a:gd name="connsiteY7" fmla="*/ 2624677 h 3266878"/>
                        <a:gd name="connsiteX8" fmla="*/ 43957 w 8540782"/>
                        <a:gd name="connsiteY8" fmla="*/ 40227 h 3266878"/>
                        <a:gd name="connsiteX0" fmla="*/ 444007 w 8540782"/>
                        <a:gd name="connsiteY0" fmla="*/ 745077 h 3266076"/>
                        <a:gd name="connsiteX1" fmla="*/ 742457 w 8540782"/>
                        <a:gd name="connsiteY1" fmla="*/ 427577 h 3266076"/>
                        <a:gd name="connsiteX2" fmla="*/ 2812557 w 8540782"/>
                        <a:gd name="connsiteY2" fmla="*/ 78327 h 3266076"/>
                        <a:gd name="connsiteX3" fmla="*/ 6698757 w 8540782"/>
                        <a:gd name="connsiteY3" fmla="*/ 160877 h 3266076"/>
                        <a:gd name="connsiteX4" fmla="*/ 8311657 w 8540782"/>
                        <a:gd name="connsiteY4" fmla="*/ 605377 h 3266076"/>
                        <a:gd name="connsiteX5" fmla="*/ 8419607 w 8540782"/>
                        <a:gd name="connsiteY5" fmla="*/ 2643727 h 3266076"/>
                        <a:gd name="connsiteX6" fmla="*/ 4590557 w 8540782"/>
                        <a:gd name="connsiteY6" fmla="*/ 3266027 h 3266076"/>
                        <a:gd name="connsiteX7" fmla="*/ 539257 w 8540782"/>
                        <a:gd name="connsiteY7" fmla="*/ 2624677 h 3266076"/>
                        <a:gd name="connsiteX8" fmla="*/ 43957 w 8540782"/>
                        <a:gd name="connsiteY8" fmla="*/ 40227 h 3266076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17183 w 8513958"/>
                        <a:gd name="connsiteY0" fmla="*/ 745077 h 3266047"/>
                        <a:gd name="connsiteX1" fmla="*/ 715633 w 8513958"/>
                        <a:gd name="connsiteY1" fmla="*/ 427577 h 3266047"/>
                        <a:gd name="connsiteX2" fmla="*/ 2785733 w 8513958"/>
                        <a:gd name="connsiteY2" fmla="*/ 78327 h 3266047"/>
                        <a:gd name="connsiteX3" fmla="*/ 6671933 w 8513958"/>
                        <a:gd name="connsiteY3" fmla="*/ 160877 h 3266047"/>
                        <a:gd name="connsiteX4" fmla="*/ 8284833 w 8513958"/>
                        <a:gd name="connsiteY4" fmla="*/ 605377 h 3266047"/>
                        <a:gd name="connsiteX5" fmla="*/ 8392783 w 8513958"/>
                        <a:gd name="connsiteY5" fmla="*/ 2643727 h 3266047"/>
                        <a:gd name="connsiteX6" fmla="*/ 4563733 w 8513958"/>
                        <a:gd name="connsiteY6" fmla="*/ 3266027 h 3266047"/>
                        <a:gd name="connsiteX7" fmla="*/ 601333 w 8513958"/>
                        <a:gd name="connsiteY7" fmla="*/ 2662777 h 3266047"/>
                        <a:gd name="connsiteX8" fmla="*/ 17133 w 8513958"/>
                        <a:gd name="connsiteY8" fmla="*/ 40227 h 3266047"/>
                        <a:gd name="connsiteX0" fmla="*/ 400050 w 8496825"/>
                        <a:gd name="connsiteY0" fmla="*/ 745077 h 3266047"/>
                        <a:gd name="connsiteX1" fmla="*/ 698500 w 8496825"/>
                        <a:gd name="connsiteY1" fmla="*/ 427577 h 3266047"/>
                        <a:gd name="connsiteX2" fmla="*/ 2768600 w 8496825"/>
                        <a:gd name="connsiteY2" fmla="*/ 78327 h 3266047"/>
                        <a:gd name="connsiteX3" fmla="*/ 6654800 w 8496825"/>
                        <a:gd name="connsiteY3" fmla="*/ 160877 h 3266047"/>
                        <a:gd name="connsiteX4" fmla="*/ 8267700 w 8496825"/>
                        <a:gd name="connsiteY4" fmla="*/ 605377 h 3266047"/>
                        <a:gd name="connsiteX5" fmla="*/ 8375650 w 8496825"/>
                        <a:gd name="connsiteY5" fmla="*/ 2643727 h 3266047"/>
                        <a:gd name="connsiteX6" fmla="*/ 4546600 w 8496825"/>
                        <a:gd name="connsiteY6" fmla="*/ 3266027 h 3266047"/>
                        <a:gd name="connsiteX7" fmla="*/ 584200 w 8496825"/>
                        <a:gd name="connsiteY7" fmla="*/ 2662777 h 3266047"/>
                        <a:gd name="connsiteX8" fmla="*/ 0 w 8496825"/>
                        <a:gd name="connsiteY8" fmla="*/ 4022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0 w 8096775"/>
                        <a:gd name="connsiteY0" fmla="*/ 745077 h 3266047"/>
                        <a:gd name="connsiteX1" fmla="*/ 298450 w 8096775"/>
                        <a:gd name="connsiteY1" fmla="*/ 427577 h 3266047"/>
                        <a:gd name="connsiteX2" fmla="*/ 2368550 w 8096775"/>
                        <a:gd name="connsiteY2" fmla="*/ 78327 h 3266047"/>
                        <a:gd name="connsiteX3" fmla="*/ 6254750 w 8096775"/>
                        <a:gd name="connsiteY3" fmla="*/ 160877 h 3266047"/>
                        <a:gd name="connsiteX4" fmla="*/ 7867650 w 8096775"/>
                        <a:gd name="connsiteY4" fmla="*/ 605377 h 3266047"/>
                        <a:gd name="connsiteX5" fmla="*/ 7975600 w 8096775"/>
                        <a:gd name="connsiteY5" fmla="*/ 2643727 h 3266047"/>
                        <a:gd name="connsiteX6" fmla="*/ 4146550 w 8096775"/>
                        <a:gd name="connsiteY6" fmla="*/ 3266027 h 3266047"/>
                        <a:gd name="connsiteX7" fmla="*/ 184150 w 8096775"/>
                        <a:gd name="connsiteY7" fmla="*/ 2662777 h 3266047"/>
                        <a:gd name="connsiteX8" fmla="*/ 12700 w 8096775"/>
                        <a:gd name="connsiteY8" fmla="*/ 732377 h 3266047"/>
                        <a:gd name="connsiteX0" fmla="*/ 9714 w 8106489"/>
                        <a:gd name="connsiteY0" fmla="*/ 745077 h 3266047"/>
                        <a:gd name="connsiteX1" fmla="*/ 308164 w 8106489"/>
                        <a:gd name="connsiteY1" fmla="*/ 427577 h 3266047"/>
                        <a:gd name="connsiteX2" fmla="*/ 2378264 w 8106489"/>
                        <a:gd name="connsiteY2" fmla="*/ 78327 h 3266047"/>
                        <a:gd name="connsiteX3" fmla="*/ 6264464 w 8106489"/>
                        <a:gd name="connsiteY3" fmla="*/ 160877 h 3266047"/>
                        <a:gd name="connsiteX4" fmla="*/ 7877364 w 8106489"/>
                        <a:gd name="connsiteY4" fmla="*/ 605377 h 3266047"/>
                        <a:gd name="connsiteX5" fmla="*/ 7985314 w 8106489"/>
                        <a:gd name="connsiteY5" fmla="*/ 2643727 h 3266047"/>
                        <a:gd name="connsiteX6" fmla="*/ 4156264 w 8106489"/>
                        <a:gd name="connsiteY6" fmla="*/ 3266027 h 3266047"/>
                        <a:gd name="connsiteX7" fmla="*/ 193864 w 8106489"/>
                        <a:gd name="connsiteY7" fmla="*/ 2662777 h 3266047"/>
                        <a:gd name="connsiteX8" fmla="*/ 22414 w 8106489"/>
                        <a:gd name="connsiteY8" fmla="*/ 732377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3942 w 8110717"/>
                        <a:gd name="connsiteY0" fmla="*/ 745077 h 3266047"/>
                        <a:gd name="connsiteX1" fmla="*/ 312392 w 8110717"/>
                        <a:gd name="connsiteY1" fmla="*/ 427577 h 3266047"/>
                        <a:gd name="connsiteX2" fmla="*/ 2382492 w 8110717"/>
                        <a:gd name="connsiteY2" fmla="*/ 78327 h 3266047"/>
                        <a:gd name="connsiteX3" fmla="*/ 6268692 w 8110717"/>
                        <a:gd name="connsiteY3" fmla="*/ 160877 h 3266047"/>
                        <a:gd name="connsiteX4" fmla="*/ 7881592 w 8110717"/>
                        <a:gd name="connsiteY4" fmla="*/ 605377 h 3266047"/>
                        <a:gd name="connsiteX5" fmla="*/ 7989542 w 8110717"/>
                        <a:gd name="connsiteY5" fmla="*/ 2643727 h 3266047"/>
                        <a:gd name="connsiteX6" fmla="*/ 4160492 w 8110717"/>
                        <a:gd name="connsiteY6" fmla="*/ 3266027 h 3266047"/>
                        <a:gd name="connsiteX7" fmla="*/ 198092 w 8110717"/>
                        <a:gd name="connsiteY7" fmla="*/ 2662777 h 3266047"/>
                        <a:gd name="connsiteX8" fmla="*/ 17117 w 8110717"/>
                        <a:gd name="connsiteY8" fmla="*/ 744283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99231 w 8296006"/>
                        <a:gd name="connsiteY0" fmla="*/ 745077 h 3266047"/>
                        <a:gd name="connsiteX1" fmla="*/ 497681 w 8296006"/>
                        <a:gd name="connsiteY1" fmla="*/ 427577 h 3266047"/>
                        <a:gd name="connsiteX2" fmla="*/ 2567781 w 8296006"/>
                        <a:gd name="connsiteY2" fmla="*/ 78327 h 3266047"/>
                        <a:gd name="connsiteX3" fmla="*/ 6453981 w 8296006"/>
                        <a:gd name="connsiteY3" fmla="*/ 160877 h 3266047"/>
                        <a:gd name="connsiteX4" fmla="*/ 8066881 w 8296006"/>
                        <a:gd name="connsiteY4" fmla="*/ 605377 h 3266047"/>
                        <a:gd name="connsiteX5" fmla="*/ 8174831 w 8296006"/>
                        <a:gd name="connsiteY5" fmla="*/ 2643727 h 3266047"/>
                        <a:gd name="connsiteX6" fmla="*/ 4345781 w 8296006"/>
                        <a:gd name="connsiteY6" fmla="*/ 3266027 h 3266047"/>
                        <a:gd name="connsiteX7" fmla="*/ 383381 w 8296006"/>
                        <a:gd name="connsiteY7" fmla="*/ 2662777 h 3266047"/>
                        <a:gd name="connsiteX8" fmla="*/ 0 w 8296006"/>
                        <a:gd name="connsiteY8" fmla="*/ 734758 h 3266047"/>
                        <a:gd name="connsiteX0" fmla="*/ 16131 w 8112906"/>
                        <a:gd name="connsiteY0" fmla="*/ 745077 h 3266047"/>
                        <a:gd name="connsiteX1" fmla="*/ 314581 w 8112906"/>
                        <a:gd name="connsiteY1" fmla="*/ 427577 h 3266047"/>
                        <a:gd name="connsiteX2" fmla="*/ 2384681 w 8112906"/>
                        <a:gd name="connsiteY2" fmla="*/ 78327 h 3266047"/>
                        <a:gd name="connsiteX3" fmla="*/ 6270881 w 8112906"/>
                        <a:gd name="connsiteY3" fmla="*/ 160877 h 3266047"/>
                        <a:gd name="connsiteX4" fmla="*/ 7883781 w 8112906"/>
                        <a:gd name="connsiteY4" fmla="*/ 605377 h 3266047"/>
                        <a:gd name="connsiteX5" fmla="*/ 7991731 w 8112906"/>
                        <a:gd name="connsiteY5" fmla="*/ 2643727 h 3266047"/>
                        <a:gd name="connsiteX6" fmla="*/ 4162681 w 8112906"/>
                        <a:gd name="connsiteY6" fmla="*/ 3266027 h 3266047"/>
                        <a:gd name="connsiteX7" fmla="*/ 200281 w 8112906"/>
                        <a:gd name="connsiteY7" fmla="*/ 2662777 h 3266047"/>
                        <a:gd name="connsiteX8" fmla="*/ 14544 w 8112906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2022 w 8098797"/>
                        <a:gd name="connsiteY0" fmla="*/ 745077 h 3266047"/>
                        <a:gd name="connsiteX1" fmla="*/ 300472 w 8098797"/>
                        <a:gd name="connsiteY1" fmla="*/ 427577 h 3266047"/>
                        <a:gd name="connsiteX2" fmla="*/ 2370572 w 8098797"/>
                        <a:gd name="connsiteY2" fmla="*/ 78327 h 3266047"/>
                        <a:gd name="connsiteX3" fmla="*/ 6256772 w 8098797"/>
                        <a:gd name="connsiteY3" fmla="*/ 160877 h 3266047"/>
                        <a:gd name="connsiteX4" fmla="*/ 7869672 w 8098797"/>
                        <a:gd name="connsiteY4" fmla="*/ 605377 h 3266047"/>
                        <a:gd name="connsiteX5" fmla="*/ 7977622 w 8098797"/>
                        <a:gd name="connsiteY5" fmla="*/ 2643727 h 3266047"/>
                        <a:gd name="connsiteX6" fmla="*/ 4148572 w 8098797"/>
                        <a:gd name="connsiteY6" fmla="*/ 3266027 h 3266047"/>
                        <a:gd name="connsiteX7" fmla="*/ 186172 w 8098797"/>
                        <a:gd name="connsiteY7" fmla="*/ 2662777 h 3266047"/>
                        <a:gd name="connsiteX8" fmla="*/ 435 w 8098797"/>
                        <a:gd name="connsiteY8" fmla="*/ 739520 h 3266047"/>
                        <a:gd name="connsiteX9" fmla="*/ 2022 w 8098797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45077 h 3266047"/>
                        <a:gd name="connsiteX1" fmla="*/ 314773 w 8113098"/>
                        <a:gd name="connsiteY1" fmla="*/ 427577 h 3266047"/>
                        <a:gd name="connsiteX2" fmla="*/ 2384873 w 8113098"/>
                        <a:gd name="connsiteY2" fmla="*/ 78327 h 3266047"/>
                        <a:gd name="connsiteX3" fmla="*/ 6271073 w 8113098"/>
                        <a:gd name="connsiteY3" fmla="*/ 160877 h 3266047"/>
                        <a:gd name="connsiteX4" fmla="*/ 7883973 w 8113098"/>
                        <a:gd name="connsiteY4" fmla="*/ 605377 h 3266047"/>
                        <a:gd name="connsiteX5" fmla="*/ 7991923 w 8113098"/>
                        <a:gd name="connsiteY5" fmla="*/ 2643727 h 3266047"/>
                        <a:gd name="connsiteX6" fmla="*/ 4162873 w 8113098"/>
                        <a:gd name="connsiteY6" fmla="*/ 3266027 h 3266047"/>
                        <a:gd name="connsiteX7" fmla="*/ 200473 w 8113098"/>
                        <a:gd name="connsiteY7" fmla="*/ 2662777 h 3266047"/>
                        <a:gd name="connsiteX8" fmla="*/ 14736 w 8113098"/>
                        <a:gd name="connsiteY8" fmla="*/ 739520 h 3266047"/>
                        <a:gd name="connsiteX9" fmla="*/ 16323 w 8113098"/>
                        <a:gd name="connsiteY9" fmla="*/ 745077 h 3266047"/>
                        <a:gd name="connsiteX0" fmla="*/ 16323 w 8113098"/>
                        <a:gd name="connsiteY0" fmla="*/ 739651 h 3260621"/>
                        <a:gd name="connsiteX1" fmla="*/ 321916 w 8113098"/>
                        <a:gd name="connsiteY1" fmla="*/ 457870 h 3260621"/>
                        <a:gd name="connsiteX2" fmla="*/ 2384873 w 8113098"/>
                        <a:gd name="connsiteY2" fmla="*/ 72901 h 3260621"/>
                        <a:gd name="connsiteX3" fmla="*/ 6271073 w 8113098"/>
                        <a:gd name="connsiteY3" fmla="*/ 155451 h 3260621"/>
                        <a:gd name="connsiteX4" fmla="*/ 7883973 w 8113098"/>
                        <a:gd name="connsiteY4" fmla="*/ 599951 h 3260621"/>
                        <a:gd name="connsiteX5" fmla="*/ 7991923 w 8113098"/>
                        <a:gd name="connsiteY5" fmla="*/ 2638301 h 3260621"/>
                        <a:gd name="connsiteX6" fmla="*/ 4162873 w 8113098"/>
                        <a:gd name="connsiteY6" fmla="*/ 3260601 h 3260621"/>
                        <a:gd name="connsiteX7" fmla="*/ 200473 w 8113098"/>
                        <a:gd name="connsiteY7" fmla="*/ 2657351 h 3260621"/>
                        <a:gd name="connsiteX8" fmla="*/ 14736 w 8113098"/>
                        <a:gd name="connsiteY8" fmla="*/ 734094 h 3260621"/>
                        <a:gd name="connsiteX9" fmla="*/ 16323 w 8113098"/>
                        <a:gd name="connsiteY9" fmla="*/ 739651 h 3260621"/>
                        <a:gd name="connsiteX0" fmla="*/ 16323 w 8113098"/>
                        <a:gd name="connsiteY0" fmla="*/ 734382 h 3255352"/>
                        <a:gd name="connsiteX1" fmla="*/ 321916 w 8113098"/>
                        <a:gd name="connsiteY1" fmla="*/ 452601 h 3255352"/>
                        <a:gd name="connsiteX2" fmla="*/ 2396779 w 8113098"/>
                        <a:gd name="connsiteY2" fmla="*/ 79538 h 3255352"/>
                        <a:gd name="connsiteX3" fmla="*/ 6271073 w 8113098"/>
                        <a:gd name="connsiteY3" fmla="*/ 150182 h 3255352"/>
                        <a:gd name="connsiteX4" fmla="*/ 7883973 w 8113098"/>
                        <a:gd name="connsiteY4" fmla="*/ 594682 h 3255352"/>
                        <a:gd name="connsiteX5" fmla="*/ 7991923 w 8113098"/>
                        <a:gd name="connsiteY5" fmla="*/ 2633032 h 3255352"/>
                        <a:gd name="connsiteX6" fmla="*/ 4162873 w 8113098"/>
                        <a:gd name="connsiteY6" fmla="*/ 3255332 h 3255352"/>
                        <a:gd name="connsiteX7" fmla="*/ 200473 w 8113098"/>
                        <a:gd name="connsiteY7" fmla="*/ 2652082 h 3255352"/>
                        <a:gd name="connsiteX8" fmla="*/ 14736 w 8113098"/>
                        <a:gd name="connsiteY8" fmla="*/ 728825 h 3255352"/>
                        <a:gd name="connsiteX9" fmla="*/ 16323 w 8113098"/>
                        <a:gd name="connsiteY9" fmla="*/ 734382 h 3255352"/>
                        <a:gd name="connsiteX0" fmla="*/ 16323 w 8113098"/>
                        <a:gd name="connsiteY0" fmla="*/ 729648 h 3250618"/>
                        <a:gd name="connsiteX1" fmla="*/ 321916 w 8113098"/>
                        <a:gd name="connsiteY1" fmla="*/ 447867 h 3250618"/>
                        <a:gd name="connsiteX2" fmla="*/ 2396779 w 8113098"/>
                        <a:gd name="connsiteY2" fmla="*/ 74804 h 3250618"/>
                        <a:gd name="connsiteX3" fmla="*/ 6271073 w 8113098"/>
                        <a:gd name="connsiteY3" fmla="*/ 145448 h 3250618"/>
                        <a:gd name="connsiteX4" fmla="*/ 7883973 w 8113098"/>
                        <a:gd name="connsiteY4" fmla="*/ 589948 h 3250618"/>
                        <a:gd name="connsiteX5" fmla="*/ 7991923 w 8113098"/>
                        <a:gd name="connsiteY5" fmla="*/ 2628298 h 3250618"/>
                        <a:gd name="connsiteX6" fmla="*/ 4162873 w 8113098"/>
                        <a:gd name="connsiteY6" fmla="*/ 3250598 h 3250618"/>
                        <a:gd name="connsiteX7" fmla="*/ 200473 w 8113098"/>
                        <a:gd name="connsiteY7" fmla="*/ 2647348 h 3250618"/>
                        <a:gd name="connsiteX8" fmla="*/ 14736 w 8113098"/>
                        <a:gd name="connsiteY8" fmla="*/ 724091 h 3250618"/>
                        <a:gd name="connsiteX9" fmla="*/ 16323 w 8113098"/>
                        <a:gd name="connsiteY9" fmla="*/ 729648 h 3250618"/>
                        <a:gd name="connsiteX0" fmla="*/ 16323 w 8113098"/>
                        <a:gd name="connsiteY0" fmla="*/ 723005 h 3243975"/>
                        <a:gd name="connsiteX1" fmla="*/ 321916 w 8113098"/>
                        <a:gd name="connsiteY1" fmla="*/ 441224 h 3243975"/>
                        <a:gd name="connsiteX2" fmla="*/ 2452877 w 8113098"/>
                        <a:gd name="connsiteY2" fmla="*/ 84990 h 3243975"/>
                        <a:gd name="connsiteX3" fmla="*/ 6271073 w 8113098"/>
                        <a:gd name="connsiteY3" fmla="*/ 138805 h 3243975"/>
                        <a:gd name="connsiteX4" fmla="*/ 7883973 w 8113098"/>
                        <a:gd name="connsiteY4" fmla="*/ 583305 h 3243975"/>
                        <a:gd name="connsiteX5" fmla="*/ 7991923 w 8113098"/>
                        <a:gd name="connsiteY5" fmla="*/ 2621655 h 3243975"/>
                        <a:gd name="connsiteX6" fmla="*/ 4162873 w 8113098"/>
                        <a:gd name="connsiteY6" fmla="*/ 3243955 h 3243975"/>
                        <a:gd name="connsiteX7" fmla="*/ 200473 w 8113098"/>
                        <a:gd name="connsiteY7" fmla="*/ 2640705 h 3243975"/>
                        <a:gd name="connsiteX8" fmla="*/ 14736 w 8113098"/>
                        <a:gd name="connsiteY8" fmla="*/ 717448 h 3243975"/>
                        <a:gd name="connsiteX9" fmla="*/ 16323 w 8113098"/>
                        <a:gd name="connsiteY9" fmla="*/ 723005 h 3243975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696464 h 3217434"/>
                        <a:gd name="connsiteX1" fmla="*/ 321916 w 8113098"/>
                        <a:gd name="connsiteY1" fmla="*/ 414683 h 3217434"/>
                        <a:gd name="connsiteX2" fmla="*/ 2452877 w 8113098"/>
                        <a:gd name="connsiteY2" fmla="*/ 58449 h 3217434"/>
                        <a:gd name="connsiteX3" fmla="*/ 6265463 w 8113098"/>
                        <a:gd name="connsiteY3" fmla="*/ 162752 h 3217434"/>
                        <a:gd name="connsiteX4" fmla="*/ 7883973 w 8113098"/>
                        <a:gd name="connsiteY4" fmla="*/ 556764 h 3217434"/>
                        <a:gd name="connsiteX5" fmla="*/ 7991923 w 8113098"/>
                        <a:gd name="connsiteY5" fmla="*/ 2595114 h 3217434"/>
                        <a:gd name="connsiteX6" fmla="*/ 4162873 w 8113098"/>
                        <a:gd name="connsiteY6" fmla="*/ 3217414 h 3217434"/>
                        <a:gd name="connsiteX7" fmla="*/ 200473 w 8113098"/>
                        <a:gd name="connsiteY7" fmla="*/ 2614164 h 3217434"/>
                        <a:gd name="connsiteX8" fmla="*/ 14736 w 8113098"/>
                        <a:gd name="connsiteY8" fmla="*/ 690907 h 3217434"/>
                        <a:gd name="connsiteX9" fmla="*/ 16323 w 8113098"/>
                        <a:gd name="connsiteY9" fmla="*/ 696464 h 3217434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16323 w 8113098"/>
                        <a:gd name="connsiteY0" fmla="*/ 713800 h 3234770"/>
                        <a:gd name="connsiteX1" fmla="*/ 321916 w 8113098"/>
                        <a:gd name="connsiteY1" fmla="*/ 432019 h 3234770"/>
                        <a:gd name="connsiteX2" fmla="*/ 2452877 w 8113098"/>
                        <a:gd name="connsiteY2" fmla="*/ 75785 h 3234770"/>
                        <a:gd name="connsiteX3" fmla="*/ 6265463 w 8113098"/>
                        <a:gd name="connsiteY3" fmla="*/ 180088 h 3234770"/>
                        <a:gd name="connsiteX4" fmla="*/ 7883973 w 8113098"/>
                        <a:gd name="connsiteY4" fmla="*/ 574100 h 3234770"/>
                        <a:gd name="connsiteX5" fmla="*/ 7991923 w 8113098"/>
                        <a:gd name="connsiteY5" fmla="*/ 2612450 h 3234770"/>
                        <a:gd name="connsiteX6" fmla="*/ 4162873 w 8113098"/>
                        <a:gd name="connsiteY6" fmla="*/ 3234750 h 3234770"/>
                        <a:gd name="connsiteX7" fmla="*/ 200473 w 8113098"/>
                        <a:gd name="connsiteY7" fmla="*/ 2631500 h 3234770"/>
                        <a:gd name="connsiteX8" fmla="*/ 14736 w 8113098"/>
                        <a:gd name="connsiteY8" fmla="*/ 708243 h 3234770"/>
                        <a:gd name="connsiteX9" fmla="*/ 16323 w 8113098"/>
                        <a:gd name="connsiteY9" fmla="*/ 71380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63344 w 8126461"/>
                        <a:gd name="connsiteY0" fmla="*/ 719410 h 3234770"/>
                        <a:gd name="connsiteX1" fmla="*/ 335279 w 8126461"/>
                        <a:gd name="connsiteY1" fmla="*/ 432019 h 3234770"/>
                        <a:gd name="connsiteX2" fmla="*/ 2466240 w 8126461"/>
                        <a:gd name="connsiteY2" fmla="*/ 75785 h 3234770"/>
                        <a:gd name="connsiteX3" fmla="*/ 6278826 w 8126461"/>
                        <a:gd name="connsiteY3" fmla="*/ 180088 h 3234770"/>
                        <a:gd name="connsiteX4" fmla="*/ 7897336 w 8126461"/>
                        <a:gd name="connsiteY4" fmla="*/ 574100 h 3234770"/>
                        <a:gd name="connsiteX5" fmla="*/ 8005286 w 8126461"/>
                        <a:gd name="connsiteY5" fmla="*/ 2612450 h 3234770"/>
                        <a:gd name="connsiteX6" fmla="*/ 4176236 w 8126461"/>
                        <a:gd name="connsiteY6" fmla="*/ 3234750 h 3234770"/>
                        <a:gd name="connsiteX7" fmla="*/ 213836 w 8126461"/>
                        <a:gd name="connsiteY7" fmla="*/ 2631500 h 3234770"/>
                        <a:gd name="connsiteX8" fmla="*/ 28099 w 8126461"/>
                        <a:gd name="connsiteY8" fmla="*/ 708243 h 3234770"/>
                        <a:gd name="connsiteX9" fmla="*/ 63344 w 8126461"/>
                        <a:gd name="connsiteY9" fmla="*/ 719410 h 3234770"/>
                        <a:gd name="connsiteX0" fmla="*/ 204456 w 8267573"/>
                        <a:gd name="connsiteY0" fmla="*/ 719410 h 3234770"/>
                        <a:gd name="connsiteX1" fmla="*/ 476391 w 8267573"/>
                        <a:gd name="connsiteY1" fmla="*/ 432019 h 3234770"/>
                        <a:gd name="connsiteX2" fmla="*/ 2607352 w 8267573"/>
                        <a:gd name="connsiteY2" fmla="*/ 75785 h 3234770"/>
                        <a:gd name="connsiteX3" fmla="*/ 6419938 w 8267573"/>
                        <a:gd name="connsiteY3" fmla="*/ 180088 h 3234770"/>
                        <a:gd name="connsiteX4" fmla="*/ 8038448 w 8267573"/>
                        <a:gd name="connsiteY4" fmla="*/ 574100 h 3234770"/>
                        <a:gd name="connsiteX5" fmla="*/ 8146398 w 8267573"/>
                        <a:gd name="connsiteY5" fmla="*/ 2612450 h 3234770"/>
                        <a:gd name="connsiteX6" fmla="*/ 4317348 w 8267573"/>
                        <a:gd name="connsiteY6" fmla="*/ 3234750 h 3234770"/>
                        <a:gd name="connsiteX7" fmla="*/ 354948 w 8267573"/>
                        <a:gd name="connsiteY7" fmla="*/ 2631500 h 3234770"/>
                        <a:gd name="connsiteX8" fmla="*/ 204456 w 8267573"/>
                        <a:gd name="connsiteY8" fmla="*/ 719410 h 3234770"/>
                        <a:gd name="connsiteX0" fmla="*/ 224286 w 8287403"/>
                        <a:gd name="connsiteY0" fmla="*/ 719410 h 3234770"/>
                        <a:gd name="connsiteX1" fmla="*/ 496221 w 8287403"/>
                        <a:gd name="connsiteY1" fmla="*/ 432019 h 3234770"/>
                        <a:gd name="connsiteX2" fmla="*/ 2627182 w 8287403"/>
                        <a:gd name="connsiteY2" fmla="*/ 75785 h 3234770"/>
                        <a:gd name="connsiteX3" fmla="*/ 6439768 w 8287403"/>
                        <a:gd name="connsiteY3" fmla="*/ 180088 h 3234770"/>
                        <a:gd name="connsiteX4" fmla="*/ 8058278 w 8287403"/>
                        <a:gd name="connsiteY4" fmla="*/ 574100 h 3234770"/>
                        <a:gd name="connsiteX5" fmla="*/ 8166228 w 8287403"/>
                        <a:gd name="connsiteY5" fmla="*/ 2612450 h 3234770"/>
                        <a:gd name="connsiteX6" fmla="*/ 4337178 w 8287403"/>
                        <a:gd name="connsiteY6" fmla="*/ 3234750 h 3234770"/>
                        <a:gd name="connsiteX7" fmla="*/ 374778 w 8287403"/>
                        <a:gd name="connsiteY7" fmla="*/ 2631500 h 3234770"/>
                        <a:gd name="connsiteX8" fmla="*/ 224286 w 8287403"/>
                        <a:gd name="connsiteY8" fmla="*/ 719410 h 3234770"/>
                        <a:gd name="connsiteX0" fmla="*/ 115972 w 8179089"/>
                        <a:gd name="connsiteY0" fmla="*/ 719410 h 3234770"/>
                        <a:gd name="connsiteX1" fmla="*/ 387907 w 8179089"/>
                        <a:gd name="connsiteY1" fmla="*/ 432019 h 3234770"/>
                        <a:gd name="connsiteX2" fmla="*/ 2518868 w 8179089"/>
                        <a:gd name="connsiteY2" fmla="*/ 75785 h 3234770"/>
                        <a:gd name="connsiteX3" fmla="*/ 6331454 w 8179089"/>
                        <a:gd name="connsiteY3" fmla="*/ 180088 h 3234770"/>
                        <a:gd name="connsiteX4" fmla="*/ 7949964 w 8179089"/>
                        <a:gd name="connsiteY4" fmla="*/ 574100 h 3234770"/>
                        <a:gd name="connsiteX5" fmla="*/ 8057914 w 8179089"/>
                        <a:gd name="connsiteY5" fmla="*/ 2612450 h 3234770"/>
                        <a:gd name="connsiteX6" fmla="*/ 4228864 w 8179089"/>
                        <a:gd name="connsiteY6" fmla="*/ 3234750 h 3234770"/>
                        <a:gd name="connsiteX7" fmla="*/ 266464 w 8179089"/>
                        <a:gd name="connsiteY7" fmla="*/ 2631500 h 3234770"/>
                        <a:gd name="connsiteX8" fmla="*/ 115972 w 8179089"/>
                        <a:gd name="connsiteY8" fmla="*/ 719410 h 3234770"/>
                        <a:gd name="connsiteX0" fmla="*/ 115972 w 8179089"/>
                        <a:gd name="connsiteY0" fmla="*/ 719410 h 3234766"/>
                        <a:gd name="connsiteX1" fmla="*/ 387907 w 8179089"/>
                        <a:gd name="connsiteY1" fmla="*/ 432019 h 3234766"/>
                        <a:gd name="connsiteX2" fmla="*/ 2518868 w 8179089"/>
                        <a:gd name="connsiteY2" fmla="*/ 75785 h 3234766"/>
                        <a:gd name="connsiteX3" fmla="*/ 6331454 w 8179089"/>
                        <a:gd name="connsiteY3" fmla="*/ 180088 h 3234766"/>
                        <a:gd name="connsiteX4" fmla="*/ 7949964 w 8179089"/>
                        <a:gd name="connsiteY4" fmla="*/ 574100 h 3234766"/>
                        <a:gd name="connsiteX5" fmla="*/ 8057914 w 8179089"/>
                        <a:gd name="connsiteY5" fmla="*/ 2612450 h 3234766"/>
                        <a:gd name="connsiteX6" fmla="*/ 4228864 w 8179089"/>
                        <a:gd name="connsiteY6" fmla="*/ 3234750 h 3234766"/>
                        <a:gd name="connsiteX7" fmla="*/ 266464 w 8179089"/>
                        <a:gd name="connsiteY7" fmla="*/ 2631500 h 3234766"/>
                        <a:gd name="connsiteX8" fmla="*/ 115972 w 8179089"/>
                        <a:gd name="connsiteY8" fmla="*/ 719410 h 3234766"/>
                        <a:gd name="connsiteX0" fmla="*/ 61118 w 8124235"/>
                        <a:gd name="connsiteY0" fmla="*/ 719410 h 3234766"/>
                        <a:gd name="connsiteX1" fmla="*/ 333053 w 8124235"/>
                        <a:gd name="connsiteY1" fmla="*/ 432019 h 3234766"/>
                        <a:gd name="connsiteX2" fmla="*/ 2464014 w 8124235"/>
                        <a:gd name="connsiteY2" fmla="*/ 75785 h 3234766"/>
                        <a:gd name="connsiteX3" fmla="*/ 6276600 w 8124235"/>
                        <a:gd name="connsiteY3" fmla="*/ 180088 h 3234766"/>
                        <a:gd name="connsiteX4" fmla="*/ 7895110 w 8124235"/>
                        <a:gd name="connsiteY4" fmla="*/ 574100 h 3234766"/>
                        <a:gd name="connsiteX5" fmla="*/ 8003060 w 8124235"/>
                        <a:gd name="connsiteY5" fmla="*/ 2612450 h 3234766"/>
                        <a:gd name="connsiteX6" fmla="*/ 4174010 w 8124235"/>
                        <a:gd name="connsiteY6" fmla="*/ 3234750 h 3234766"/>
                        <a:gd name="connsiteX7" fmla="*/ 211610 w 8124235"/>
                        <a:gd name="connsiteY7" fmla="*/ 2631500 h 3234766"/>
                        <a:gd name="connsiteX8" fmla="*/ 61118 w 8124235"/>
                        <a:gd name="connsiteY8" fmla="*/ 719410 h 3234766"/>
                        <a:gd name="connsiteX0" fmla="*/ 61118 w 8124235"/>
                        <a:gd name="connsiteY0" fmla="*/ 719410 h 2817980"/>
                        <a:gd name="connsiteX1" fmla="*/ 333053 w 8124235"/>
                        <a:gd name="connsiteY1" fmla="*/ 432019 h 2817980"/>
                        <a:gd name="connsiteX2" fmla="*/ 2464014 w 8124235"/>
                        <a:gd name="connsiteY2" fmla="*/ 75785 h 2817980"/>
                        <a:gd name="connsiteX3" fmla="*/ 6276600 w 8124235"/>
                        <a:gd name="connsiteY3" fmla="*/ 180088 h 2817980"/>
                        <a:gd name="connsiteX4" fmla="*/ 7895110 w 8124235"/>
                        <a:gd name="connsiteY4" fmla="*/ 574100 h 2817980"/>
                        <a:gd name="connsiteX5" fmla="*/ 8003060 w 8124235"/>
                        <a:gd name="connsiteY5" fmla="*/ 2612450 h 2817980"/>
                        <a:gd name="connsiteX6" fmla="*/ 4174051 w 8124235"/>
                        <a:gd name="connsiteY6" fmla="*/ 2592718 h 2817980"/>
                        <a:gd name="connsiteX7" fmla="*/ 211610 w 8124235"/>
                        <a:gd name="connsiteY7" fmla="*/ 2631500 h 2817980"/>
                        <a:gd name="connsiteX8" fmla="*/ 61118 w 8124235"/>
                        <a:gd name="connsiteY8" fmla="*/ 719410 h 2817980"/>
                        <a:gd name="connsiteX0" fmla="*/ 61118 w 8124235"/>
                        <a:gd name="connsiteY0" fmla="*/ 719410 h 2722968"/>
                        <a:gd name="connsiteX1" fmla="*/ 333053 w 8124235"/>
                        <a:gd name="connsiteY1" fmla="*/ 432019 h 2722968"/>
                        <a:gd name="connsiteX2" fmla="*/ 2464014 w 8124235"/>
                        <a:gd name="connsiteY2" fmla="*/ 75785 h 2722968"/>
                        <a:gd name="connsiteX3" fmla="*/ 6276600 w 8124235"/>
                        <a:gd name="connsiteY3" fmla="*/ 180088 h 2722968"/>
                        <a:gd name="connsiteX4" fmla="*/ 7895110 w 8124235"/>
                        <a:gd name="connsiteY4" fmla="*/ 574100 h 2722968"/>
                        <a:gd name="connsiteX5" fmla="*/ 8003060 w 8124235"/>
                        <a:gd name="connsiteY5" fmla="*/ 2612450 h 2722968"/>
                        <a:gd name="connsiteX6" fmla="*/ 4174051 w 8124235"/>
                        <a:gd name="connsiteY6" fmla="*/ 2592718 h 2722968"/>
                        <a:gd name="connsiteX7" fmla="*/ 211610 w 8124235"/>
                        <a:gd name="connsiteY7" fmla="*/ 2631500 h 2722968"/>
                        <a:gd name="connsiteX8" fmla="*/ 61118 w 8124235"/>
                        <a:gd name="connsiteY8" fmla="*/ 719410 h 2722968"/>
                        <a:gd name="connsiteX0" fmla="*/ 61118 w 8124235"/>
                        <a:gd name="connsiteY0" fmla="*/ 719410 h 2754405"/>
                        <a:gd name="connsiteX1" fmla="*/ 333053 w 8124235"/>
                        <a:gd name="connsiteY1" fmla="*/ 432019 h 2754405"/>
                        <a:gd name="connsiteX2" fmla="*/ 2464014 w 8124235"/>
                        <a:gd name="connsiteY2" fmla="*/ 75785 h 2754405"/>
                        <a:gd name="connsiteX3" fmla="*/ 6276600 w 8124235"/>
                        <a:gd name="connsiteY3" fmla="*/ 180088 h 2754405"/>
                        <a:gd name="connsiteX4" fmla="*/ 7895110 w 8124235"/>
                        <a:gd name="connsiteY4" fmla="*/ 574100 h 2754405"/>
                        <a:gd name="connsiteX5" fmla="*/ 8003060 w 8124235"/>
                        <a:gd name="connsiteY5" fmla="*/ 2612450 h 2754405"/>
                        <a:gd name="connsiteX6" fmla="*/ 4174051 w 8124235"/>
                        <a:gd name="connsiteY6" fmla="*/ 2592718 h 2754405"/>
                        <a:gd name="connsiteX7" fmla="*/ 211610 w 8124235"/>
                        <a:gd name="connsiteY7" fmla="*/ 2631500 h 2754405"/>
                        <a:gd name="connsiteX8" fmla="*/ 61118 w 8124235"/>
                        <a:gd name="connsiteY8" fmla="*/ 719410 h 2754405"/>
                        <a:gd name="connsiteX0" fmla="*/ 61118 w 8124235"/>
                        <a:gd name="connsiteY0" fmla="*/ 719410 h 2732279"/>
                        <a:gd name="connsiteX1" fmla="*/ 333053 w 8124235"/>
                        <a:gd name="connsiteY1" fmla="*/ 432019 h 2732279"/>
                        <a:gd name="connsiteX2" fmla="*/ 2464014 w 8124235"/>
                        <a:gd name="connsiteY2" fmla="*/ 75785 h 2732279"/>
                        <a:gd name="connsiteX3" fmla="*/ 6276600 w 8124235"/>
                        <a:gd name="connsiteY3" fmla="*/ 180088 h 2732279"/>
                        <a:gd name="connsiteX4" fmla="*/ 7895110 w 8124235"/>
                        <a:gd name="connsiteY4" fmla="*/ 574100 h 2732279"/>
                        <a:gd name="connsiteX5" fmla="*/ 8003060 w 8124235"/>
                        <a:gd name="connsiteY5" fmla="*/ 2612450 h 2732279"/>
                        <a:gd name="connsiteX6" fmla="*/ 4174051 w 8124235"/>
                        <a:gd name="connsiteY6" fmla="*/ 2592718 h 2732279"/>
                        <a:gd name="connsiteX7" fmla="*/ 211610 w 8124235"/>
                        <a:gd name="connsiteY7" fmla="*/ 2631500 h 2732279"/>
                        <a:gd name="connsiteX8" fmla="*/ 61118 w 8124235"/>
                        <a:gd name="connsiteY8" fmla="*/ 719410 h 2732279"/>
                        <a:gd name="connsiteX0" fmla="*/ 61118 w 8124235"/>
                        <a:gd name="connsiteY0" fmla="*/ 719410 h 2732279"/>
                        <a:gd name="connsiteX1" fmla="*/ 333053 w 8124235"/>
                        <a:gd name="connsiteY1" fmla="*/ 432019 h 2732279"/>
                        <a:gd name="connsiteX2" fmla="*/ 2464014 w 8124235"/>
                        <a:gd name="connsiteY2" fmla="*/ 75785 h 2732279"/>
                        <a:gd name="connsiteX3" fmla="*/ 6276600 w 8124235"/>
                        <a:gd name="connsiteY3" fmla="*/ 180088 h 2732279"/>
                        <a:gd name="connsiteX4" fmla="*/ 7895110 w 8124235"/>
                        <a:gd name="connsiteY4" fmla="*/ 574100 h 2732279"/>
                        <a:gd name="connsiteX5" fmla="*/ 8003060 w 8124235"/>
                        <a:gd name="connsiteY5" fmla="*/ 2612450 h 2732279"/>
                        <a:gd name="connsiteX6" fmla="*/ 4174051 w 8124235"/>
                        <a:gd name="connsiteY6" fmla="*/ 2592718 h 2732279"/>
                        <a:gd name="connsiteX7" fmla="*/ 211610 w 8124235"/>
                        <a:gd name="connsiteY7" fmla="*/ 2631500 h 2732279"/>
                        <a:gd name="connsiteX8" fmla="*/ 61118 w 8124235"/>
                        <a:gd name="connsiteY8" fmla="*/ 719410 h 2732279"/>
                        <a:gd name="connsiteX0" fmla="*/ 61118 w 8124235"/>
                        <a:gd name="connsiteY0" fmla="*/ 719410 h 2827956"/>
                        <a:gd name="connsiteX1" fmla="*/ 333053 w 8124235"/>
                        <a:gd name="connsiteY1" fmla="*/ 432019 h 2827956"/>
                        <a:gd name="connsiteX2" fmla="*/ 2464014 w 8124235"/>
                        <a:gd name="connsiteY2" fmla="*/ 75785 h 2827956"/>
                        <a:gd name="connsiteX3" fmla="*/ 6276600 w 8124235"/>
                        <a:gd name="connsiteY3" fmla="*/ 180088 h 2827956"/>
                        <a:gd name="connsiteX4" fmla="*/ 7895110 w 8124235"/>
                        <a:gd name="connsiteY4" fmla="*/ 574100 h 2827956"/>
                        <a:gd name="connsiteX5" fmla="*/ 8003060 w 8124235"/>
                        <a:gd name="connsiteY5" fmla="*/ 2612450 h 2827956"/>
                        <a:gd name="connsiteX6" fmla="*/ 4174051 w 8124235"/>
                        <a:gd name="connsiteY6" fmla="*/ 2592718 h 2827956"/>
                        <a:gd name="connsiteX7" fmla="*/ 211610 w 8124235"/>
                        <a:gd name="connsiteY7" fmla="*/ 2631500 h 2827956"/>
                        <a:gd name="connsiteX8" fmla="*/ 61118 w 8124235"/>
                        <a:gd name="connsiteY8" fmla="*/ 719410 h 2827956"/>
                        <a:gd name="connsiteX0" fmla="*/ 61118 w 8124235"/>
                        <a:gd name="connsiteY0" fmla="*/ 719410 h 2827956"/>
                        <a:gd name="connsiteX1" fmla="*/ 333053 w 8124235"/>
                        <a:gd name="connsiteY1" fmla="*/ 432019 h 2827956"/>
                        <a:gd name="connsiteX2" fmla="*/ 2464014 w 8124235"/>
                        <a:gd name="connsiteY2" fmla="*/ 75785 h 2827956"/>
                        <a:gd name="connsiteX3" fmla="*/ 6276600 w 8124235"/>
                        <a:gd name="connsiteY3" fmla="*/ 180088 h 2827956"/>
                        <a:gd name="connsiteX4" fmla="*/ 7895110 w 8124235"/>
                        <a:gd name="connsiteY4" fmla="*/ 574100 h 2827956"/>
                        <a:gd name="connsiteX5" fmla="*/ 8003060 w 8124235"/>
                        <a:gd name="connsiteY5" fmla="*/ 2612450 h 2827956"/>
                        <a:gd name="connsiteX6" fmla="*/ 4174051 w 8124235"/>
                        <a:gd name="connsiteY6" fmla="*/ 2592718 h 2827956"/>
                        <a:gd name="connsiteX7" fmla="*/ 211610 w 8124235"/>
                        <a:gd name="connsiteY7" fmla="*/ 2631500 h 2827956"/>
                        <a:gd name="connsiteX8" fmla="*/ 61118 w 8124235"/>
                        <a:gd name="connsiteY8" fmla="*/ 719410 h 2827956"/>
                        <a:gd name="connsiteX0" fmla="*/ 61118 w 8124235"/>
                        <a:gd name="connsiteY0" fmla="*/ 719410 h 2857955"/>
                        <a:gd name="connsiteX1" fmla="*/ 333053 w 8124235"/>
                        <a:gd name="connsiteY1" fmla="*/ 432019 h 2857955"/>
                        <a:gd name="connsiteX2" fmla="*/ 2464014 w 8124235"/>
                        <a:gd name="connsiteY2" fmla="*/ 75785 h 2857955"/>
                        <a:gd name="connsiteX3" fmla="*/ 6276600 w 8124235"/>
                        <a:gd name="connsiteY3" fmla="*/ 180088 h 2857955"/>
                        <a:gd name="connsiteX4" fmla="*/ 7895110 w 8124235"/>
                        <a:gd name="connsiteY4" fmla="*/ 574100 h 2857955"/>
                        <a:gd name="connsiteX5" fmla="*/ 8003060 w 8124235"/>
                        <a:gd name="connsiteY5" fmla="*/ 2612450 h 2857955"/>
                        <a:gd name="connsiteX6" fmla="*/ 4174051 w 8124235"/>
                        <a:gd name="connsiteY6" fmla="*/ 2592718 h 2857955"/>
                        <a:gd name="connsiteX7" fmla="*/ 211610 w 8124235"/>
                        <a:gd name="connsiteY7" fmla="*/ 2631500 h 2857955"/>
                        <a:gd name="connsiteX8" fmla="*/ 61118 w 8124235"/>
                        <a:gd name="connsiteY8" fmla="*/ 719410 h 2857955"/>
                        <a:gd name="connsiteX0" fmla="*/ 61118 w 8124235"/>
                        <a:gd name="connsiteY0" fmla="*/ 719410 h 2968910"/>
                        <a:gd name="connsiteX1" fmla="*/ 333053 w 8124235"/>
                        <a:gd name="connsiteY1" fmla="*/ 432019 h 2968910"/>
                        <a:gd name="connsiteX2" fmla="*/ 2464014 w 8124235"/>
                        <a:gd name="connsiteY2" fmla="*/ 75785 h 2968910"/>
                        <a:gd name="connsiteX3" fmla="*/ 6276600 w 8124235"/>
                        <a:gd name="connsiteY3" fmla="*/ 180088 h 2968910"/>
                        <a:gd name="connsiteX4" fmla="*/ 7895110 w 8124235"/>
                        <a:gd name="connsiteY4" fmla="*/ 574100 h 2968910"/>
                        <a:gd name="connsiteX5" fmla="*/ 8003060 w 8124235"/>
                        <a:gd name="connsiteY5" fmla="*/ 2612450 h 2968910"/>
                        <a:gd name="connsiteX6" fmla="*/ 4174051 w 8124235"/>
                        <a:gd name="connsiteY6" fmla="*/ 2592718 h 2968910"/>
                        <a:gd name="connsiteX7" fmla="*/ 211610 w 8124235"/>
                        <a:gd name="connsiteY7" fmla="*/ 2631500 h 2968910"/>
                        <a:gd name="connsiteX8" fmla="*/ 61118 w 8124235"/>
                        <a:gd name="connsiteY8" fmla="*/ 719410 h 2968910"/>
                        <a:gd name="connsiteX0" fmla="*/ 47655 w 8110772"/>
                        <a:gd name="connsiteY0" fmla="*/ 719410 h 2919067"/>
                        <a:gd name="connsiteX1" fmla="*/ 319590 w 8110772"/>
                        <a:gd name="connsiteY1" fmla="*/ 432019 h 2919067"/>
                        <a:gd name="connsiteX2" fmla="*/ 2450551 w 8110772"/>
                        <a:gd name="connsiteY2" fmla="*/ 75785 h 2919067"/>
                        <a:gd name="connsiteX3" fmla="*/ 6263137 w 8110772"/>
                        <a:gd name="connsiteY3" fmla="*/ 180088 h 2919067"/>
                        <a:gd name="connsiteX4" fmla="*/ 7881647 w 8110772"/>
                        <a:gd name="connsiteY4" fmla="*/ 574100 h 2919067"/>
                        <a:gd name="connsiteX5" fmla="*/ 7989597 w 8110772"/>
                        <a:gd name="connsiteY5" fmla="*/ 2612450 h 2919067"/>
                        <a:gd name="connsiteX6" fmla="*/ 4160588 w 8110772"/>
                        <a:gd name="connsiteY6" fmla="*/ 2592718 h 2919067"/>
                        <a:gd name="connsiteX7" fmla="*/ 240943 w 8110772"/>
                        <a:gd name="connsiteY7" fmla="*/ 2460293 h 2919067"/>
                        <a:gd name="connsiteX8" fmla="*/ 47655 w 8110772"/>
                        <a:gd name="connsiteY8" fmla="*/ 719410 h 2919067"/>
                        <a:gd name="connsiteX0" fmla="*/ 47655 w 8110772"/>
                        <a:gd name="connsiteY0" fmla="*/ 719410 h 2919067"/>
                        <a:gd name="connsiteX1" fmla="*/ 319590 w 8110772"/>
                        <a:gd name="connsiteY1" fmla="*/ 432019 h 2919067"/>
                        <a:gd name="connsiteX2" fmla="*/ 2450551 w 8110772"/>
                        <a:gd name="connsiteY2" fmla="*/ 75785 h 2919067"/>
                        <a:gd name="connsiteX3" fmla="*/ 6263137 w 8110772"/>
                        <a:gd name="connsiteY3" fmla="*/ 180088 h 2919067"/>
                        <a:gd name="connsiteX4" fmla="*/ 7881647 w 8110772"/>
                        <a:gd name="connsiteY4" fmla="*/ 574100 h 2919067"/>
                        <a:gd name="connsiteX5" fmla="*/ 7989590 w 8110772"/>
                        <a:gd name="connsiteY5" fmla="*/ 2612445 h 2919067"/>
                        <a:gd name="connsiteX6" fmla="*/ 4160588 w 8110772"/>
                        <a:gd name="connsiteY6" fmla="*/ 2592718 h 2919067"/>
                        <a:gd name="connsiteX7" fmla="*/ 240943 w 8110772"/>
                        <a:gd name="connsiteY7" fmla="*/ 2460293 h 2919067"/>
                        <a:gd name="connsiteX8" fmla="*/ 47655 w 8110772"/>
                        <a:gd name="connsiteY8" fmla="*/ 719410 h 2919067"/>
                        <a:gd name="connsiteX0" fmla="*/ 30705 w 8093822"/>
                        <a:gd name="connsiteY0" fmla="*/ 719410 h 2908480"/>
                        <a:gd name="connsiteX1" fmla="*/ 302640 w 8093822"/>
                        <a:gd name="connsiteY1" fmla="*/ 432019 h 2908480"/>
                        <a:gd name="connsiteX2" fmla="*/ 2433601 w 8093822"/>
                        <a:gd name="connsiteY2" fmla="*/ 75785 h 2908480"/>
                        <a:gd name="connsiteX3" fmla="*/ 6246187 w 8093822"/>
                        <a:gd name="connsiteY3" fmla="*/ 180088 h 2908480"/>
                        <a:gd name="connsiteX4" fmla="*/ 7864697 w 8093822"/>
                        <a:gd name="connsiteY4" fmla="*/ 574100 h 2908480"/>
                        <a:gd name="connsiteX5" fmla="*/ 7972640 w 8093822"/>
                        <a:gd name="connsiteY5" fmla="*/ 2612445 h 2908480"/>
                        <a:gd name="connsiteX6" fmla="*/ 4143638 w 8093822"/>
                        <a:gd name="connsiteY6" fmla="*/ 2592718 h 2908480"/>
                        <a:gd name="connsiteX7" fmla="*/ 309604 w 8093822"/>
                        <a:gd name="connsiteY7" fmla="*/ 2417496 h 2908480"/>
                        <a:gd name="connsiteX8" fmla="*/ 30705 w 8093822"/>
                        <a:gd name="connsiteY8" fmla="*/ 719410 h 2908480"/>
                        <a:gd name="connsiteX0" fmla="*/ 30705 w 8037024"/>
                        <a:gd name="connsiteY0" fmla="*/ 719410 h 2908480"/>
                        <a:gd name="connsiteX1" fmla="*/ 302640 w 8037024"/>
                        <a:gd name="connsiteY1" fmla="*/ 432019 h 2908480"/>
                        <a:gd name="connsiteX2" fmla="*/ 2433601 w 8037024"/>
                        <a:gd name="connsiteY2" fmla="*/ 75785 h 2908480"/>
                        <a:gd name="connsiteX3" fmla="*/ 6246187 w 8037024"/>
                        <a:gd name="connsiteY3" fmla="*/ 180088 h 2908480"/>
                        <a:gd name="connsiteX4" fmla="*/ 7864697 w 8037024"/>
                        <a:gd name="connsiteY4" fmla="*/ 574100 h 2908480"/>
                        <a:gd name="connsiteX5" fmla="*/ 7844251 w 8037024"/>
                        <a:gd name="connsiteY5" fmla="*/ 2569648 h 2908480"/>
                        <a:gd name="connsiteX6" fmla="*/ 4143638 w 8037024"/>
                        <a:gd name="connsiteY6" fmla="*/ 2592718 h 2908480"/>
                        <a:gd name="connsiteX7" fmla="*/ 309604 w 8037024"/>
                        <a:gd name="connsiteY7" fmla="*/ 2417496 h 2908480"/>
                        <a:gd name="connsiteX8" fmla="*/ 30705 w 8037024"/>
                        <a:gd name="connsiteY8" fmla="*/ 719410 h 2908480"/>
                        <a:gd name="connsiteX0" fmla="*/ 30705 w 8037024"/>
                        <a:gd name="connsiteY0" fmla="*/ 719410 h 2808705"/>
                        <a:gd name="connsiteX1" fmla="*/ 302640 w 8037024"/>
                        <a:gd name="connsiteY1" fmla="*/ 432019 h 2808705"/>
                        <a:gd name="connsiteX2" fmla="*/ 2433601 w 8037024"/>
                        <a:gd name="connsiteY2" fmla="*/ 75785 h 2808705"/>
                        <a:gd name="connsiteX3" fmla="*/ 6246187 w 8037024"/>
                        <a:gd name="connsiteY3" fmla="*/ 180088 h 2808705"/>
                        <a:gd name="connsiteX4" fmla="*/ 7864697 w 8037024"/>
                        <a:gd name="connsiteY4" fmla="*/ 574100 h 2808705"/>
                        <a:gd name="connsiteX5" fmla="*/ 7844251 w 8037024"/>
                        <a:gd name="connsiteY5" fmla="*/ 2569648 h 2808705"/>
                        <a:gd name="connsiteX6" fmla="*/ 4143638 w 8037024"/>
                        <a:gd name="connsiteY6" fmla="*/ 2592718 h 2808705"/>
                        <a:gd name="connsiteX7" fmla="*/ 309604 w 8037024"/>
                        <a:gd name="connsiteY7" fmla="*/ 2417496 h 2808705"/>
                        <a:gd name="connsiteX8" fmla="*/ 30705 w 8037024"/>
                        <a:gd name="connsiteY8" fmla="*/ 719410 h 2808705"/>
                        <a:gd name="connsiteX0" fmla="*/ 30705 w 8037024"/>
                        <a:gd name="connsiteY0" fmla="*/ 719410 h 2727965"/>
                        <a:gd name="connsiteX1" fmla="*/ 302640 w 8037024"/>
                        <a:gd name="connsiteY1" fmla="*/ 432019 h 2727965"/>
                        <a:gd name="connsiteX2" fmla="*/ 2433601 w 8037024"/>
                        <a:gd name="connsiteY2" fmla="*/ 75785 h 2727965"/>
                        <a:gd name="connsiteX3" fmla="*/ 6246187 w 8037024"/>
                        <a:gd name="connsiteY3" fmla="*/ 180088 h 2727965"/>
                        <a:gd name="connsiteX4" fmla="*/ 7864697 w 8037024"/>
                        <a:gd name="connsiteY4" fmla="*/ 574100 h 2727965"/>
                        <a:gd name="connsiteX5" fmla="*/ 7844251 w 8037024"/>
                        <a:gd name="connsiteY5" fmla="*/ 2569648 h 2727965"/>
                        <a:gd name="connsiteX6" fmla="*/ 4143638 w 8037024"/>
                        <a:gd name="connsiteY6" fmla="*/ 2592718 h 2727965"/>
                        <a:gd name="connsiteX7" fmla="*/ 309604 w 8037024"/>
                        <a:gd name="connsiteY7" fmla="*/ 2417496 h 2727965"/>
                        <a:gd name="connsiteX8" fmla="*/ 30705 w 8037024"/>
                        <a:gd name="connsiteY8" fmla="*/ 719410 h 2727965"/>
                        <a:gd name="connsiteX0" fmla="*/ 30705 w 8037024"/>
                        <a:gd name="connsiteY0" fmla="*/ 719410 h 2718906"/>
                        <a:gd name="connsiteX1" fmla="*/ 302640 w 8037024"/>
                        <a:gd name="connsiteY1" fmla="*/ 432019 h 2718906"/>
                        <a:gd name="connsiteX2" fmla="*/ 2433601 w 8037024"/>
                        <a:gd name="connsiteY2" fmla="*/ 75785 h 2718906"/>
                        <a:gd name="connsiteX3" fmla="*/ 6246187 w 8037024"/>
                        <a:gd name="connsiteY3" fmla="*/ 180088 h 2718906"/>
                        <a:gd name="connsiteX4" fmla="*/ 7864697 w 8037024"/>
                        <a:gd name="connsiteY4" fmla="*/ 574100 h 2718906"/>
                        <a:gd name="connsiteX5" fmla="*/ 7844251 w 8037024"/>
                        <a:gd name="connsiteY5" fmla="*/ 2569648 h 2718906"/>
                        <a:gd name="connsiteX6" fmla="*/ 4143638 w 8037024"/>
                        <a:gd name="connsiteY6" fmla="*/ 2592718 h 2718906"/>
                        <a:gd name="connsiteX7" fmla="*/ 309604 w 8037024"/>
                        <a:gd name="connsiteY7" fmla="*/ 2417496 h 2718906"/>
                        <a:gd name="connsiteX8" fmla="*/ 30705 w 8037024"/>
                        <a:gd name="connsiteY8" fmla="*/ 719410 h 2718906"/>
                        <a:gd name="connsiteX0" fmla="*/ 30705 w 8037024"/>
                        <a:gd name="connsiteY0" fmla="*/ 719410 h 2702208"/>
                        <a:gd name="connsiteX1" fmla="*/ 302640 w 8037024"/>
                        <a:gd name="connsiteY1" fmla="*/ 432019 h 2702208"/>
                        <a:gd name="connsiteX2" fmla="*/ 2433601 w 8037024"/>
                        <a:gd name="connsiteY2" fmla="*/ 75785 h 2702208"/>
                        <a:gd name="connsiteX3" fmla="*/ 6246187 w 8037024"/>
                        <a:gd name="connsiteY3" fmla="*/ 180088 h 2702208"/>
                        <a:gd name="connsiteX4" fmla="*/ 7864697 w 8037024"/>
                        <a:gd name="connsiteY4" fmla="*/ 574100 h 2702208"/>
                        <a:gd name="connsiteX5" fmla="*/ 7844251 w 8037024"/>
                        <a:gd name="connsiteY5" fmla="*/ 2569648 h 2702208"/>
                        <a:gd name="connsiteX6" fmla="*/ 4143638 w 8037024"/>
                        <a:gd name="connsiteY6" fmla="*/ 2592718 h 2702208"/>
                        <a:gd name="connsiteX7" fmla="*/ 309604 w 8037024"/>
                        <a:gd name="connsiteY7" fmla="*/ 2417496 h 2702208"/>
                        <a:gd name="connsiteX8" fmla="*/ 30705 w 8037024"/>
                        <a:gd name="connsiteY8" fmla="*/ 719410 h 2702208"/>
                        <a:gd name="connsiteX0" fmla="*/ 30705 w 8037024"/>
                        <a:gd name="connsiteY0" fmla="*/ 719410 h 2662323"/>
                        <a:gd name="connsiteX1" fmla="*/ 302640 w 8037024"/>
                        <a:gd name="connsiteY1" fmla="*/ 432019 h 2662323"/>
                        <a:gd name="connsiteX2" fmla="*/ 2433601 w 8037024"/>
                        <a:gd name="connsiteY2" fmla="*/ 75785 h 2662323"/>
                        <a:gd name="connsiteX3" fmla="*/ 6246187 w 8037024"/>
                        <a:gd name="connsiteY3" fmla="*/ 180088 h 2662323"/>
                        <a:gd name="connsiteX4" fmla="*/ 7864697 w 8037024"/>
                        <a:gd name="connsiteY4" fmla="*/ 574100 h 2662323"/>
                        <a:gd name="connsiteX5" fmla="*/ 7844251 w 8037024"/>
                        <a:gd name="connsiteY5" fmla="*/ 2569648 h 2662323"/>
                        <a:gd name="connsiteX6" fmla="*/ 4058019 w 8037024"/>
                        <a:gd name="connsiteY6" fmla="*/ 2421523 h 2662323"/>
                        <a:gd name="connsiteX7" fmla="*/ 309604 w 8037024"/>
                        <a:gd name="connsiteY7" fmla="*/ 2417496 h 2662323"/>
                        <a:gd name="connsiteX8" fmla="*/ 30705 w 8037024"/>
                        <a:gd name="connsiteY8" fmla="*/ 719410 h 2662323"/>
                        <a:gd name="connsiteX0" fmla="*/ 30705 w 8037024"/>
                        <a:gd name="connsiteY0" fmla="*/ 719410 h 2656356"/>
                        <a:gd name="connsiteX1" fmla="*/ 302640 w 8037024"/>
                        <a:gd name="connsiteY1" fmla="*/ 432019 h 2656356"/>
                        <a:gd name="connsiteX2" fmla="*/ 2433601 w 8037024"/>
                        <a:gd name="connsiteY2" fmla="*/ 75785 h 2656356"/>
                        <a:gd name="connsiteX3" fmla="*/ 6246187 w 8037024"/>
                        <a:gd name="connsiteY3" fmla="*/ 180088 h 2656356"/>
                        <a:gd name="connsiteX4" fmla="*/ 7864697 w 8037024"/>
                        <a:gd name="connsiteY4" fmla="*/ 574100 h 2656356"/>
                        <a:gd name="connsiteX5" fmla="*/ 7844251 w 8037024"/>
                        <a:gd name="connsiteY5" fmla="*/ 2569648 h 2656356"/>
                        <a:gd name="connsiteX6" fmla="*/ 4058019 w 8037024"/>
                        <a:gd name="connsiteY6" fmla="*/ 2421523 h 2656356"/>
                        <a:gd name="connsiteX7" fmla="*/ 309604 w 8037024"/>
                        <a:gd name="connsiteY7" fmla="*/ 2417496 h 2656356"/>
                        <a:gd name="connsiteX8" fmla="*/ 30705 w 8037024"/>
                        <a:gd name="connsiteY8" fmla="*/ 719410 h 2656356"/>
                        <a:gd name="connsiteX0" fmla="*/ 30705 w 8037024"/>
                        <a:gd name="connsiteY0" fmla="*/ 719410 h 2795351"/>
                        <a:gd name="connsiteX1" fmla="*/ 302640 w 8037024"/>
                        <a:gd name="connsiteY1" fmla="*/ 432019 h 2795351"/>
                        <a:gd name="connsiteX2" fmla="*/ 2433601 w 8037024"/>
                        <a:gd name="connsiteY2" fmla="*/ 75785 h 2795351"/>
                        <a:gd name="connsiteX3" fmla="*/ 6246187 w 8037024"/>
                        <a:gd name="connsiteY3" fmla="*/ 180088 h 2795351"/>
                        <a:gd name="connsiteX4" fmla="*/ 7864697 w 8037024"/>
                        <a:gd name="connsiteY4" fmla="*/ 574100 h 2795351"/>
                        <a:gd name="connsiteX5" fmla="*/ 7844251 w 8037024"/>
                        <a:gd name="connsiteY5" fmla="*/ 2569648 h 2795351"/>
                        <a:gd name="connsiteX6" fmla="*/ 4058019 w 8037024"/>
                        <a:gd name="connsiteY6" fmla="*/ 2421523 h 2795351"/>
                        <a:gd name="connsiteX7" fmla="*/ 309604 w 8037024"/>
                        <a:gd name="connsiteY7" fmla="*/ 2417496 h 2795351"/>
                        <a:gd name="connsiteX8" fmla="*/ 30705 w 8037024"/>
                        <a:gd name="connsiteY8" fmla="*/ 719410 h 2795351"/>
                        <a:gd name="connsiteX0" fmla="*/ 30705 w 8037024"/>
                        <a:gd name="connsiteY0" fmla="*/ 719410 h 2662198"/>
                        <a:gd name="connsiteX1" fmla="*/ 302640 w 8037024"/>
                        <a:gd name="connsiteY1" fmla="*/ 432019 h 2662198"/>
                        <a:gd name="connsiteX2" fmla="*/ 2433601 w 8037024"/>
                        <a:gd name="connsiteY2" fmla="*/ 75785 h 2662198"/>
                        <a:gd name="connsiteX3" fmla="*/ 6246187 w 8037024"/>
                        <a:gd name="connsiteY3" fmla="*/ 180088 h 2662198"/>
                        <a:gd name="connsiteX4" fmla="*/ 7864697 w 8037024"/>
                        <a:gd name="connsiteY4" fmla="*/ 574100 h 2662198"/>
                        <a:gd name="connsiteX5" fmla="*/ 7844251 w 8037024"/>
                        <a:gd name="connsiteY5" fmla="*/ 2569648 h 2662198"/>
                        <a:gd name="connsiteX6" fmla="*/ 4058019 w 8037024"/>
                        <a:gd name="connsiteY6" fmla="*/ 2421523 h 2662198"/>
                        <a:gd name="connsiteX7" fmla="*/ 309604 w 8037024"/>
                        <a:gd name="connsiteY7" fmla="*/ 2417496 h 2662198"/>
                        <a:gd name="connsiteX8" fmla="*/ 30705 w 8037024"/>
                        <a:gd name="connsiteY8" fmla="*/ 719410 h 2662198"/>
                        <a:gd name="connsiteX0" fmla="*/ 30705 w 8037024"/>
                        <a:gd name="connsiteY0" fmla="*/ 719410 h 2784998"/>
                        <a:gd name="connsiteX1" fmla="*/ 302640 w 8037024"/>
                        <a:gd name="connsiteY1" fmla="*/ 432019 h 2784998"/>
                        <a:gd name="connsiteX2" fmla="*/ 2433601 w 8037024"/>
                        <a:gd name="connsiteY2" fmla="*/ 75785 h 2784998"/>
                        <a:gd name="connsiteX3" fmla="*/ 6246187 w 8037024"/>
                        <a:gd name="connsiteY3" fmla="*/ 180088 h 2784998"/>
                        <a:gd name="connsiteX4" fmla="*/ 7864697 w 8037024"/>
                        <a:gd name="connsiteY4" fmla="*/ 574100 h 2784998"/>
                        <a:gd name="connsiteX5" fmla="*/ 7844251 w 8037024"/>
                        <a:gd name="connsiteY5" fmla="*/ 2569648 h 2784998"/>
                        <a:gd name="connsiteX6" fmla="*/ 4058019 w 8037024"/>
                        <a:gd name="connsiteY6" fmla="*/ 2421523 h 2784998"/>
                        <a:gd name="connsiteX7" fmla="*/ 309604 w 8037024"/>
                        <a:gd name="connsiteY7" fmla="*/ 2417496 h 2784998"/>
                        <a:gd name="connsiteX8" fmla="*/ 30705 w 8037024"/>
                        <a:gd name="connsiteY8" fmla="*/ 719410 h 2784998"/>
                        <a:gd name="connsiteX0" fmla="*/ 30705 w 8049858"/>
                        <a:gd name="connsiteY0" fmla="*/ 719410 h 2784980"/>
                        <a:gd name="connsiteX1" fmla="*/ 302640 w 8049858"/>
                        <a:gd name="connsiteY1" fmla="*/ 432019 h 2784980"/>
                        <a:gd name="connsiteX2" fmla="*/ 2433601 w 8049858"/>
                        <a:gd name="connsiteY2" fmla="*/ 75785 h 2784980"/>
                        <a:gd name="connsiteX3" fmla="*/ 6246187 w 8049858"/>
                        <a:gd name="connsiteY3" fmla="*/ 180088 h 2784980"/>
                        <a:gd name="connsiteX4" fmla="*/ 7864697 w 8049858"/>
                        <a:gd name="connsiteY4" fmla="*/ 574100 h 2784980"/>
                        <a:gd name="connsiteX5" fmla="*/ 7844251 w 8049858"/>
                        <a:gd name="connsiteY5" fmla="*/ 2569648 h 2784980"/>
                        <a:gd name="connsiteX6" fmla="*/ 4058019 w 8049858"/>
                        <a:gd name="connsiteY6" fmla="*/ 2421523 h 2784980"/>
                        <a:gd name="connsiteX7" fmla="*/ 309604 w 8049858"/>
                        <a:gd name="connsiteY7" fmla="*/ 2417496 h 2784980"/>
                        <a:gd name="connsiteX8" fmla="*/ 30705 w 8049858"/>
                        <a:gd name="connsiteY8" fmla="*/ 719410 h 278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049858" h="2784980">
                          <a:moveTo>
                            <a:pt x="30705" y="719410"/>
                          </a:moveTo>
                          <a:cubicBezTo>
                            <a:pt x="54474" y="612178"/>
                            <a:pt x="127556" y="466663"/>
                            <a:pt x="302640" y="432019"/>
                          </a:cubicBezTo>
                          <a:cubicBezTo>
                            <a:pt x="795467" y="314500"/>
                            <a:pt x="1448620" y="162652"/>
                            <a:pt x="2433601" y="75785"/>
                          </a:cubicBezTo>
                          <a:cubicBezTo>
                            <a:pt x="3418582" y="-11082"/>
                            <a:pt x="4656570" y="-72854"/>
                            <a:pt x="6246187" y="180088"/>
                          </a:cubicBezTo>
                          <a:cubicBezTo>
                            <a:pt x="7387070" y="372705"/>
                            <a:pt x="7600114" y="432283"/>
                            <a:pt x="7864697" y="574100"/>
                          </a:cubicBezTo>
                          <a:cubicBezTo>
                            <a:pt x="8180080" y="855617"/>
                            <a:pt x="8037330" y="2419456"/>
                            <a:pt x="7844251" y="2569648"/>
                          </a:cubicBezTo>
                          <a:cubicBezTo>
                            <a:pt x="6576231" y="3130444"/>
                            <a:pt x="5356623" y="2418333"/>
                            <a:pt x="4058019" y="2421523"/>
                          </a:cubicBezTo>
                          <a:cubicBezTo>
                            <a:pt x="2759415" y="2424713"/>
                            <a:pt x="1562185" y="2964093"/>
                            <a:pt x="309604" y="2417496"/>
                          </a:cubicBezTo>
                          <a:cubicBezTo>
                            <a:pt x="44858" y="2329252"/>
                            <a:pt x="-56852" y="1618922"/>
                            <a:pt x="30705" y="71941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</p:grpSp>
              <p:sp>
                <p:nvSpPr>
                  <p:cNvPr id="538" name="Freeform 537"/>
                  <p:cNvSpPr>
                    <a:spLocks noChangeAspect="1"/>
                  </p:cNvSpPr>
                  <p:nvPr/>
                </p:nvSpPr>
                <p:spPr>
                  <a:xfrm rot="5400000">
                    <a:off x="5307698" y="555757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88000">
                        <a:schemeClr val="tx1">
                          <a:alpha val="60000"/>
                          <a:lumMod val="82000"/>
                        </a:schemeClr>
                      </a:gs>
                      <a:gs pos="0">
                        <a:schemeClr val="bg1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grpSp>
              <p:nvGrpSpPr>
                <p:cNvPr id="481" name="Group 480"/>
                <p:cNvGrpSpPr/>
                <p:nvPr/>
              </p:nvGrpSpPr>
              <p:grpSpPr>
                <a:xfrm>
                  <a:off x="5462130" y="507895"/>
                  <a:ext cx="109856" cy="145739"/>
                  <a:chOff x="5462130" y="507895"/>
                  <a:chExt cx="109856" cy="145739"/>
                </a:xfrm>
              </p:grpSpPr>
              <p:grpSp>
                <p:nvGrpSpPr>
                  <p:cNvPr id="518" name="Group 517"/>
                  <p:cNvGrpSpPr/>
                  <p:nvPr/>
                </p:nvGrpSpPr>
                <p:grpSpPr>
                  <a:xfrm>
                    <a:off x="5462130" y="603234"/>
                    <a:ext cx="108000" cy="50400"/>
                    <a:chOff x="3693624" y="5650401"/>
                    <a:chExt cx="86833" cy="47050"/>
                  </a:xfrm>
                </p:grpSpPr>
                <p:sp>
                  <p:nvSpPr>
                    <p:cNvPr id="532" name="Can 531"/>
                    <p:cNvSpPr>
                      <a:spLocks/>
                    </p:cNvSpPr>
                    <p:nvPr/>
                  </p:nvSpPr>
                  <p:spPr>
                    <a:xfrm rot="4920000">
                      <a:off x="3722857" y="5636001"/>
                      <a:ext cx="43200" cy="72000"/>
                    </a:xfrm>
                    <a:prstGeom prst="can">
                      <a:avLst>
                        <a:gd name="adj" fmla="val 72995"/>
                      </a:avLst>
                    </a:prstGeom>
                    <a:gradFill>
                      <a:gsLst>
                        <a:gs pos="22000">
                          <a:schemeClr val="tx1">
                            <a:lumMod val="75000"/>
                            <a:lumOff val="25000"/>
                            <a:alpha val="56000"/>
                          </a:schemeClr>
                        </a:gs>
                        <a:gs pos="91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  <a:ln w="635">
                      <a:gradFill>
                        <a:gsLst>
                          <a:gs pos="3000">
                            <a:schemeClr val="tx1">
                              <a:lumMod val="65000"/>
                              <a:lumOff val="35000"/>
                            </a:schemeClr>
                          </a:gs>
                          <a:gs pos="63000">
                            <a:schemeClr val="tx1">
                              <a:lumMod val="50000"/>
                              <a:lumOff val="50000"/>
                              <a:alpha val="0"/>
                            </a:schemeClr>
                          </a:gs>
                        </a:gsLst>
                        <a:lin ang="5400000" scaled="0"/>
                      </a:gradFill>
                    </a:ln>
                    <a:effectLst>
                      <a:outerShdw blurRad="76200" dist="12700" dir="10200000" sx="118000" sy="118000" algn="l" rotWithShape="0">
                        <a:prstClr val="black"/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  <p:sp>
                  <p:nvSpPr>
                    <p:cNvPr id="533" name="Can 532"/>
                    <p:cNvSpPr>
                      <a:spLocks/>
                    </p:cNvSpPr>
                    <p:nvPr/>
                  </p:nvSpPr>
                  <p:spPr>
                    <a:xfrm rot="4980000">
                      <a:off x="3713424" y="5630851"/>
                      <a:ext cx="46800" cy="86400"/>
                    </a:xfrm>
                    <a:prstGeom prst="can">
                      <a:avLst>
                        <a:gd name="adj" fmla="val 72995"/>
                      </a:avLst>
                    </a:prstGeom>
                    <a:noFill/>
                    <a:ln w="635">
                      <a:gradFill>
                        <a:gsLst>
                          <a:gs pos="3000">
                            <a:schemeClr val="tx1">
                              <a:lumMod val="65000"/>
                              <a:lumOff val="35000"/>
                            </a:schemeClr>
                          </a:gs>
                          <a:gs pos="63000">
                            <a:schemeClr val="tx1">
                              <a:lumMod val="50000"/>
                              <a:lumOff val="50000"/>
                              <a:alpha val="0"/>
                            </a:schemeClr>
                          </a:gs>
                        </a:gsLst>
                        <a:lin ang="5400000" scaled="0"/>
                      </a:gradFill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i-FI"/>
                    </a:p>
                  </p:txBody>
                </p:sp>
              </p:grpSp>
              <p:sp>
                <p:nvSpPr>
                  <p:cNvPr id="519" name="Right Triangle 518"/>
                  <p:cNvSpPr>
                    <a:spLocks/>
                  </p:cNvSpPr>
                  <p:nvPr/>
                </p:nvSpPr>
                <p:spPr>
                  <a:xfrm rot="21360000" flipH="1">
                    <a:off x="5485586" y="507895"/>
                    <a:ext cx="86400" cy="56003"/>
                  </a:xfrm>
                  <a:prstGeom prst="rtTriangle">
                    <a:avLst/>
                  </a:prstGeom>
                  <a:noFill/>
                  <a:ln w="9525">
                    <a:solidFill>
                      <a:schemeClr val="bg1"/>
                    </a:solidFill>
                  </a:ln>
                  <a:effectLst/>
                  <a:scene3d>
                    <a:camera prst="orthographicFront">
                      <a:rot lat="0" lon="2400000" rev="0"/>
                    </a:camera>
                    <a:lightRig rig="threePt" dir="t"/>
                  </a:scene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31" name="Right Triangle 530"/>
                  <p:cNvSpPr>
                    <a:spLocks/>
                  </p:cNvSpPr>
                  <p:nvPr/>
                </p:nvSpPr>
                <p:spPr>
                  <a:xfrm rot="21360000" flipH="1">
                    <a:off x="5484098" y="508957"/>
                    <a:ext cx="86400" cy="56003"/>
                  </a:xfrm>
                  <a:prstGeom prst="rtTriangle">
                    <a:avLst/>
                  </a:prstGeom>
                  <a:noFill/>
                  <a:ln w="8890">
                    <a:gradFill>
                      <a:gsLst>
                        <a:gs pos="0">
                          <a:srgbClr val="00B9F2">
                            <a:alpha val="75000"/>
                          </a:srgbClr>
                        </a:gs>
                        <a:gs pos="100000">
                          <a:srgbClr val="00B9F2">
                            <a:alpha val="50000"/>
                          </a:srgbClr>
                        </a:gs>
                      </a:gsLst>
                      <a:lin ang="5400000" scaled="0"/>
                    </a:gradFill>
                  </a:ln>
                  <a:effectLst>
                    <a:outerShdw blurRad="12700" dir="2700000" sx="99000" sy="99000" algn="tl" rotWithShape="0">
                      <a:schemeClr val="bg1"/>
                    </a:outerShdw>
                  </a:effectLst>
                  <a:scene3d>
                    <a:camera prst="orthographicFront">
                      <a:rot lat="0" lon="2400000" rev="0"/>
                    </a:camera>
                    <a:lightRig rig="threePt" dir="t"/>
                  </a:scene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</p:grpSp>
        </p:grpSp>
        <p:sp>
          <p:nvSpPr>
            <p:cNvPr id="582" name="TextBox 581"/>
            <p:cNvSpPr txBox="1"/>
            <p:nvPr/>
          </p:nvSpPr>
          <p:spPr>
            <a:xfrm>
              <a:off x="5313903" y="6027599"/>
              <a:ext cx="94578" cy="923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S1</a:t>
              </a:r>
              <a:endParaRPr lang="fi-FI" sz="600" dirty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583" name="Freeform 582"/>
            <p:cNvSpPr/>
            <p:nvPr/>
          </p:nvSpPr>
          <p:spPr>
            <a:xfrm>
              <a:off x="5271600" y="5930400"/>
              <a:ext cx="719704" cy="244653"/>
            </a:xfrm>
            <a:custGeom>
              <a:avLst/>
              <a:gdLst>
                <a:gd name="connsiteX0" fmla="*/ 0 w 3131388"/>
                <a:gd name="connsiteY0" fmla="*/ 0 h 1540796"/>
                <a:gd name="connsiteX1" fmla="*/ 595222 w 3131388"/>
                <a:gd name="connsiteY1" fmla="*/ 1250830 h 1540796"/>
                <a:gd name="connsiteX2" fmla="*/ 1319841 w 3131388"/>
                <a:gd name="connsiteY2" fmla="*/ 345057 h 1540796"/>
                <a:gd name="connsiteX3" fmla="*/ 2725947 w 3131388"/>
                <a:gd name="connsiteY3" fmla="*/ 1518249 h 1540796"/>
                <a:gd name="connsiteX4" fmla="*/ 3131388 w 3131388"/>
                <a:gd name="connsiteY4" fmla="*/ 1147313 h 1540796"/>
                <a:gd name="connsiteX5" fmla="*/ 3131388 w 3131388"/>
                <a:gd name="connsiteY5" fmla="*/ 1147313 h 1540796"/>
                <a:gd name="connsiteX0" fmla="*/ 0 w 3217653"/>
                <a:gd name="connsiteY0" fmla="*/ 4249298 h 4322462"/>
                <a:gd name="connsiteX1" fmla="*/ 681487 w 3217653"/>
                <a:gd name="connsiteY1" fmla="*/ 910875 h 4322462"/>
                <a:gd name="connsiteX2" fmla="*/ 1406106 w 3217653"/>
                <a:gd name="connsiteY2" fmla="*/ 5102 h 4322462"/>
                <a:gd name="connsiteX3" fmla="*/ 2812212 w 3217653"/>
                <a:gd name="connsiteY3" fmla="*/ 1178294 h 4322462"/>
                <a:gd name="connsiteX4" fmla="*/ 3217653 w 3217653"/>
                <a:gd name="connsiteY4" fmla="*/ 807358 h 4322462"/>
                <a:gd name="connsiteX5" fmla="*/ 3217653 w 3217653"/>
                <a:gd name="connsiteY5" fmla="*/ 807358 h 4322462"/>
                <a:gd name="connsiteX0" fmla="*/ 0 w 3217653"/>
                <a:gd name="connsiteY0" fmla="*/ 4249298 h 4322462"/>
                <a:gd name="connsiteX1" fmla="*/ 681487 w 3217653"/>
                <a:gd name="connsiteY1" fmla="*/ 910875 h 4322462"/>
                <a:gd name="connsiteX2" fmla="*/ 1406106 w 3217653"/>
                <a:gd name="connsiteY2" fmla="*/ 5102 h 4322462"/>
                <a:gd name="connsiteX3" fmla="*/ 2812212 w 3217653"/>
                <a:gd name="connsiteY3" fmla="*/ 1178294 h 4322462"/>
                <a:gd name="connsiteX4" fmla="*/ 3217653 w 3217653"/>
                <a:gd name="connsiteY4" fmla="*/ 807358 h 4322462"/>
                <a:gd name="connsiteX0" fmla="*/ 0 w 2812212"/>
                <a:gd name="connsiteY0" fmla="*/ 4249298 h 4322462"/>
                <a:gd name="connsiteX1" fmla="*/ 681487 w 2812212"/>
                <a:gd name="connsiteY1" fmla="*/ 910875 h 4322462"/>
                <a:gd name="connsiteX2" fmla="*/ 1406106 w 2812212"/>
                <a:gd name="connsiteY2" fmla="*/ 5102 h 4322462"/>
                <a:gd name="connsiteX3" fmla="*/ 2812212 w 2812212"/>
                <a:gd name="connsiteY3" fmla="*/ 1178294 h 4322462"/>
                <a:gd name="connsiteX0" fmla="*/ 0 w 1406106"/>
                <a:gd name="connsiteY0" fmla="*/ 4249298 h 4322462"/>
                <a:gd name="connsiteX1" fmla="*/ 681487 w 1406106"/>
                <a:gd name="connsiteY1" fmla="*/ 910875 h 4322462"/>
                <a:gd name="connsiteX2" fmla="*/ 1406106 w 1406106"/>
                <a:gd name="connsiteY2" fmla="*/ 5102 h 4322462"/>
                <a:gd name="connsiteX0" fmla="*/ 0 w 681487"/>
                <a:gd name="connsiteY0" fmla="*/ 3338423 h 3411587"/>
                <a:gd name="connsiteX1" fmla="*/ 681487 w 681487"/>
                <a:gd name="connsiteY1" fmla="*/ 0 h 3411587"/>
                <a:gd name="connsiteX0" fmla="*/ 0 w 1035170"/>
                <a:gd name="connsiteY0" fmla="*/ 319178 h 668308"/>
                <a:gd name="connsiteX1" fmla="*/ 1035170 w 1035170"/>
                <a:gd name="connsiteY1" fmla="*/ 0 h 668308"/>
                <a:gd name="connsiteX0" fmla="*/ 0 w 680328"/>
                <a:gd name="connsiteY0" fmla="*/ 182700 h 585019"/>
                <a:gd name="connsiteX1" fmla="*/ 680328 w 680328"/>
                <a:gd name="connsiteY1" fmla="*/ 0 h 585019"/>
                <a:gd name="connsiteX0" fmla="*/ 0 w 706998"/>
                <a:gd name="connsiteY0" fmla="*/ 182700 h 585019"/>
                <a:gd name="connsiteX1" fmla="*/ 706998 w 706998"/>
                <a:gd name="connsiteY1" fmla="*/ 0 h 585019"/>
                <a:gd name="connsiteX0" fmla="*/ 0 w 706998"/>
                <a:gd name="connsiteY0" fmla="*/ 182700 h 392410"/>
                <a:gd name="connsiteX1" fmla="*/ 706998 w 706998"/>
                <a:gd name="connsiteY1" fmla="*/ 0 h 392410"/>
                <a:gd name="connsiteX0" fmla="*/ 0 w 751154"/>
                <a:gd name="connsiteY0" fmla="*/ 182700 h 306571"/>
                <a:gd name="connsiteX1" fmla="*/ 706998 w 751154"/>
                <a:gd name="connsiteY1" fmla="*/ 0 h 306571"/>
                <a:gd name="connsiteX0" fmla="*/ 0 w 717438"/>
                <a:gd name="connsiteY0" fmla="*/ 182700 h 277529"/>
                <a:gd name="connsiteX1" fmla="*/ 706998 w 717438"/>
                <a:gd name="connsiteY1" fmla="*/ 0 h 277529"/>
                <a:gd name="connsiteX0" fmla="*/ 0 w 728729"/>
                <a:gd name="connsiteY0" fmla="*/ 182700 h 277529"/>
                <a:gd name="connsiteX1" fmla="*/ 718428 w 728729"/>
                <a:gd name="connsiteY1" fmla="*/ 0 h 277529"/>
                <a:gd name="connsiteX0" fmla="*/ 0 w 719272"/>
                <a:gd name="connsiteY0" fmla="*/ 182700 h 262522"/>
                <a:gd name="connsiteX1" fmla="*/ 718428 w 719272"/>
                <a:gd name="connsiteY1" fmla="*/ 0 h 262522"/>
                <a:gd name="connsiteX0" fmla="*/ 0 w 719848"/>
                <a:gd name="connsiteY0" fmla="*/ 182700 h 188422"/>
                <a:gd name="connsiteX1" fmla="*/ 718428 w 719848"/>
                <a:gd name="connsiteY1" fmla="*/ 0 h 188422"/>
                <a:gd name="connsiteX0" fmla="*/ 0 w 719704"/>
                <a:gd name="connsiteY0" fmla="*/ 182700 h 244653"/>
                <a:gd name="connsiteX1" fmla="*/ 718428 w 719704"/>
                <a:gd name="connsiteY1" fmla="*/ 0 h 2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704" h="244653">
                  <a:moveTo>
                    <a:pt x="0" y="182700"/>
                  </a:moveTo>
                  <a:cubicBezTo>
                    <a:pt x="290494" y="211670"/>
                    <a:pt x="746967" y="379706"/>
                    <a:pt x="718428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</p:grpSp>
      <p:sp>
        <p:nvSpPr>
          <p:cNvPr id="725" name="Freeform 724"/>
          <p:cNvSpPr>
            <a:spLocks noChangeAspect="1"/>
          </p:cNvSpPr>
          <p:nvPr/>
        </p:nvSpPr>
        <p:spPr>
          <a:xfrm rot="16200000">
            <a:off x="6216409" y="5266800"/>
            <a:ext cx="1406734" cy="452578"/>
          </a:xfrm>
          <a:custGeom>
            <a:avLst/>
            <a:gdLst>
              <a:gd name="connsiteX0" fmla="*/ 0 w 6771992"/>
              <a:gd name="connsiteY0" fmla="*/ 0 h 9053"/>
              <a:gd name="connsiteX1" fmla="*/ 6771992 w 6771992"/>
              <a:gd name="connsiteY1" fmla="*/ 9053 h 9053"/>
              <a:gd name="connsiteX2" fmla="*/ 6771992 w 6771992"/>
              <a:gd name="connsiteY2" fmla="*/ 9053 h 9053"/>
              <a:gd name="connsiteX0" fmla="*/ 0 w 10756"/>
              <a:gd name="connsiteY0" fmla="*/ 29366 h 534392"/>
              <a:gd name="connsiteX1" fmla="*/ 10000 w 10756"/>
              <a:gd name="connsiteY1" fmla="*/ 39366 h 534392"/>
              <a:gd name="connsiteX2" fmla="*/ 10060 w 10756"/>
              <a:gd name="connsiteY2" fmla="*/ 534392 h 534392"/>
              <a:gd name="connsiteX0" fmla="*/ 0 w 10060"/>
              <a:gd name="connsiteY0" fmla="*/ 0 h 505026"/>
              <a:gd name="connsiteX1" fmla="*/ 10060 w 10060"/>
              <a:gd name="connsiteY1" fmla="*/ 505026 h 505026"/>
              <a:gd name="connsiteX0" fmla="*/ 0 w 10234"/>
              <a:gd name="connsiteY0" fmla="*/ 0 h 1160060"/>
              <a:gd name="connsiteX1" fmla="*/ 10234 w 10234"/>
              <a:gd name="connsiteY1" fmla="*/ 1160060 h 1160060"/>
              <a:gd name="connsiteX0" fmla="*/ 0 w 10715"/>
              <a:gd name="connsiteY0" fmla="*/ 3284 h 131574"/>
              <a:gd name="connsiteX1" fmla="*/ 10715 w 10715"/>
              <a:gd name="connsiteY1" fmla="*/ 128290 h 131574"/>
              <a:gd name="connsiteX0" fmla="*/ 0 w 10715"/>
              <a:gd name="connsiteY0" fmla="*/ 0 h 125006"/>
              <a:gd name="connsiteX1" fmla="*/ 10715 w 10715"/>
              <a:gd name="connsiteY1" fmla="*/ 125006 h 125006"/>
              <a:gd name="connsiteX0" fmla="*/ 0 w 10314"/>
              <a:gd name="connsiteY0" fmla="*/ 0 h 4999"/>
              <a:gd name="connsiteX1" fmla="*/ 10314 w 10314"/>
              <a:gd name="connsiteY1" fmla="*/ 4999 h 4999"/>
              <a:gd name="connsiteX0" fmla="*/ 0 w 10000"/>
              <a:gd name="connsiteY0" fmla="*/ 0 h 726787"/>
              <a:gd name="connsiteX1" fmla="*/ 10000 w 10000"/>
              <a:gd name="connsiteY1" fmla="*/ 10000 h 726787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2753"/>
              <a:gd name="connsiteX1" fmla="*/ 9058 w 10000"/>
              <a:gd name="connsiteY1" fmla="*/ 12753 h 12753"/>
              <a:gd name="connsiteX2" fmla="*/ 10000 w 10000"/>
              <a:gd name="connsiteY2" fmla="*/ 10000 h 12753"/>
              <a:gd name="connsiteX0" fmla="*/ 0 w 9956"/>
              <a:gd name="connsiteY0" fmla="*/ 0 h 700969"/>
              <a:gd name="connsiteX1" fmla="*/ 9058 w 9956"/>
              <a:gd name="connsiteY1" fmla="*/ 12753 h 700969"/>
              <a:gd name="connsiteX2" fmla="*/ 9956 w 9956"/>
              <a:gd name="connsiteY2" fmla="*/ 700969 h 700969"/>
              <a:gd name="connsiteX0" fmla="*/ 0 w 10000"/>
              <a:gd name="connsiteY0" fmla="*/ 0 h 10000"/>
              <a:gd name="connsiteX1" fmla="*/ 9098 w 10000"/>
              <a:gd name="connsiteY1" fmla="*/ 182 h 10000"/>
              <a:gd name="connsiteX2" fmla="*/ 10000 w 10000"/>
              <a:gd name="connsiteY2" fmla="*/ 10000 h 10000"/>
              <a:gd name="connsiteX0" fmla="*/ 0 w 9917"/>
              <a:gd name="connsiteY0" fmla="*/ 0 h 26715"/>
              <a:gd name="connsiteX1" fmla="*/ 9098 w 9917"/>
              <a:gd name="connsiteY1" fmla="*/ 182 h 26715"/>
              <a:gd name="connsiteX2" fmla="*/ 9917 w 9917"/>
              <a:gd name="connsiteY2" fmla="*/ 26715 h 26715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9174 w 10000"/>
              <a:gd name="connsiteY1" fmla="*/ 68 h 10000"/>
              <a:gd name="connsiteX2" fmla="*/ 9337 w 10000"/>
              <a:gd name="connsiteY2" fmla="*/ 1873 h 10000"/>
              <a:gd name="connsiteX3" fmla="*/ 10000 w 10000"/>
              <a:gd name="connsiteY3" fmla="*/ 10000 h 10000"/>
              <a:gd name="connsiteX0" fmla="*/ 0 w 9383"/>
              <a:gd name="connsiteY0" fmla="*/ 0 h 24960"/>
              <a:gd name="connsiteX1" fmla="*/ 9174 w 9383"/>
              <a:gd name="connsiteY1" fmla="*/ 68 h 24960"/>
              <a:gd name="connsiteX2" fmla="*/ 9337 w 9383"/>
              <a:gd name="connsiteY2" fmla="*/ 1873 h 24960"/>
              <a:gd name="connsiteX3" fmla="*/ 9364 w 9383"/>
              <a:gd name="connsiteY3" fmla="*/ 24960 h 24960"/>
              <a:gd name="connsiteX0" fmla="*/ 0 w 9980"/>
              <a:gd name="connsiteY0" fmla="*/ 0 h 10000"/>
              <a:gd name="connsiteX1" fmla="*/ 9777 w 9980"/>
              <a:gd name="connsiteY1" fmla="*/ 27 h 10000"/>
              <a:gd name="connsiteX2" fmla="*/ 9951 w 9980"/>
              <a:gd name="connsiteY2" fmla="*/ 750 h 10000"/>
              <a:gd name="connsiteX3" fmla="*/ 9980 w 9980"/>
              <a:gd name="connsiteY3" fmla="*/ 10000 h 10000"/>
              <a:gd name="connsiteX0" fmla="*/ 0 w 10000"/>
              <a:gd name="connsiteY0" fmla="*/ 0 h 10000"/>
              <a:gd name="connsiteX1" fmla="*/ 9797 w 10000"/>
              <a:gd name="connsiteY1" fmla="*/ 27 h 10000"/>
              <a:gd name="connsiteX2" fmla="*/ 9971 w 10000"/>
              <a:gd name="connsiteY2" fmla="*/ 705 h 10000"/>
              <a:gd name="connsiteX3" fmla="*/ 10000 w 10000"/>
              <a:gd name="connsiteY3" fmla="*/ 10000 h 10000"/>
              <a:gd name="connsiteX0" fmla="*/ 0 w 9973"/>
              <a:gd name="connsiteY0" fmla="*/ 0 h 10450"/>
              <a:gd name="connsiteX1" fmla="*/ 9797 w 9973"/>
              <a:gd name="connsiteY1" fmla="*/ 27 h 10450"/>
              <a:gd name="connsiteX2" fmla="*/ 9971 w 9973"/>
              <a:gd name="connsiteY2" fmla="*/ 705 h 10450"/>
              <a:gd name="connsiteX3" fmla="*/ 9971 w 9973"/>
              <a:gd name="connsiteY3" fmla="*/ 10450 h 10450"/>
              <a:gd name="connsiteX0" fmla="*/ 0 w 9998"/>
              <a:gd name="connsiteY0" fmla="*/ 0 h 10000"/>
              <a:gd name="connsiteX1" fmla="*/ 9824 w 9998"/>
              <a:gd name="connsiteY1" fmla="*/ 26 h 10000"/>
              <a:gd name="connsiteX2" fmla="*/ 9998 w 9998"/>
              <a:gd name="connsiteY2" fmla="*/ 675 h 10000"/>
              <a:gd name="connsiteX3" fmla="*/ 9998 w 9998"/>
              <a:gd name="connsiteY3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10000 w 10000"/>
              <a:gd name="connsiteY3" fmla="*/ 10000 h 10000"/>
              <a:gd name="connsiteX0" fmla="*/ 0 w 10009"/>
              <a:gd name="connsiteY0" fmla="*/ 0 h 10000"/>
              <a:gd name="connsiteX1" fmla="*/ 9826 w 10009"/>
              <a:gd name="connsiteY1" fmla="*/ 26 h 10000"/>
              <a:gd name="connsiteX2" fmla="*/ 9996 w 10009"/>
              <a:gd name="connsiteY2" fmla="*/ 643 h 10000"/>
              <a:gd name="connsiteX3" fmla="*/ 9998 w 10009"/>
              <a:gd name="connsiteY3" fmla="*/ 8120 h 10000"/>
              <a:gd name="connsiteX4" fmla="*/ 10000 w 10009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9826 w 10000"/>
              <a:gd name="connsiteY1" fmla="*/ 26 h 10000"/>
              <a:gd name="connsiteX2" fmla="*/ 9996 w 10000"/>
              <a:gd name="connsiteY2" fmla="*/ 643 h 10000"/>
              <a:gd name="connsiteX3" fmla="*/ 9998 w 10000"/>
              <a:gd name="connsiteY3" fmla="*/ 8120 h 10000"/>
              <a:gd name="connsiteX4" fmla="*/ 10000 w 10000"/>
              <a:gd name="connsiteY4" fmla="*/ 10000 h 10000"/>
              <a:gd name="connsiteX0" fmla="*/ 0 w 9998"/>
              <a:gd name="connsiteY0" fmla="*/ 0 h 9386"/>
              <a:gd name="connsiteX1" fmla="*/ 9826 w 9998"/>
              <a:gd name="connsiteY1" fmla="*/ 26 h 9386"/>
              <a:gd name="connsiteX2" fmla="*/ 9996 w 9998"/>
              <a:gd name="connsiteY2" fmla="*/ 643 h 9386"/>
              <a:gd name="connsiteX3" fmla="*/ 9998 w 9998"/>
              <a:gd name="connsiteY3" fmla="*/ 8120 h 9386"/>
              <a:gd name="connsiteX4" fmla="*/ 9342 w 9998"/>
              <a:gd name="connsiteY4" fmla="*/ 9386 h 9386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5 w 10000"/>
              <a:gd name="connsiteY4" fmla="*/ 9099 h 10000"/>
              <a:gd name="connsiteX5" fmla="*/ 9344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28 h 10000"/>
              <a:gd name="connsiteX2" fmla="*/ 9998 w 10000"/>
              <a:gd name="connsiteY2" fmla="*/ 685 h 10000"/>
              <a:gd name="connsiteX3" fmla="*/ 10000 w 10000"/>
              <a:gd name="connsiteY3" fmla="*/ 8651 h 10000"/>
              <a:gd name="connsiteX4" fmla="*/ 9851 w 10000"/>
              <a:gd name="connsiteY4" fmla="*/ 9088 h 10000"/>
              <a:gd name="connsiteX5" fmla="*/ 9344 w 10000"/>
              <a:gd name="connsiteY5" fmla="*/ 10000 h 10000"/>
              <a:gd name="connsiteX0" fmla="*/ 0 w 10000"/>
              <a:gd name="connsiteY0" fmla="*/ 0 h 9168"/>
              <a:gd name="connsiteX1" fmla="*/ 9828 w 10000"/>
              <a:gd name="connsiteY1" fmla="*/ 28 h 9168"/>
              <a:gd name="connsiteX2" fmla="*/ 9998 w 10000"/>
              <a:gd name="connsiteY2" fmla="*/ 685 h 9168"/>
              <a:gd name="connsiteX3" fmla="*/ 10000 w 10000"/>
              <a:gd name="connsiteY3" fmla="*/ 8651 h 9168"/>
              <a:gd name="connsiteX4" fmla="*/ 9851 w 10000"/>
              <a:gd name="connsiteY4" fmla="*/ 9088 h 9168"/>
              <a:gd name="connsiteX5" fmla="*/ 5952 w 10000"/>
              <a:gd name="connsiteY5" fmla="*/ 9128 h 9168"/>
              <a:gd name="connsiteX0" fmla="*/ 0 w 10000"/>
              <a:gd name="connsiteY0" fmla="*/ 0 h 9956"/>
              <a:gd name="connsiteX1" fmla="*/ 9828 w 10000"/>
              <a:gd name="connsiteY1" fmla="*/ 31 h 9956"/>
              <a:gd name="connsiteX2" fmla="*/ 9998 w 10000"/>
              <a:gd name="connsiteY2" fmla="*/ 747 h 9956"/>
              <a:gd name="connsiteX3" fmla="*/ 10000 w 10000"/>
              <a:gd name="connsiteY3" fmla="*/ 9436 h 9956"/>
              <a:gd name="connsiteX4" fmla="*/ 9851 w 10000"/>
              <a:gd name="connsiteY4" fmla="*/ 9913 h 9956"/>
              <a:gd name="connsiteX5" fmla="*/ 5952 w 10000"/>
              <a:gd name="connsiteY5" fmla="*/ 9956 h 9956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0 w 10000"/>
              <a:gd name="connsiteY0" fmla="*/ 0 h 10000"/>
              <a:gd name="connsiteX1" fmla="*/ 9828 w 10000"/>
              <a:gd name="connsiteY1" fmla="*/ 31 h 10000"/>
              <a:gd name="connsiteX2" fmla="*/ 9998 w 10000"/>
              <a:gd name="connsiteY2" fmla="*/ 750 h 10000"/>
              <a:gd name="connsiteX3" fmla="*/ 10000 w 10000"/>
              <a:gd name="connsiteY3" fmla="*/ 9478 h 10000"/>
              <a:gd name="connsiteX4" fmla="*/ 9851 w 10000"/>
              <a:gd name="connsiteY4" fmla="*/ 9957 h 10000"/>
              <a:gd name="connsiteX5" fmla="*/ 5952 w 10000"/>
              <a:gd name="connsiteY5" fmla="*/ 10000 h 10000"/>
              <a:gd name="connsiteX0" fmla="*/ 484 w 10484"/>
              <a:gd name="connsiteY0" fmla="*/ 0 h 9975"/>
              <a:gd name="connsiteX1" fmla="*/ 10312 w 10484"/>
              <a:gd name="connsiteY1" fmla="*/ 31 h 9975"/>
              <a:gd name="connsiteX2" fmla="*/ 10482 w 10484"/>
              <a:gd name="connsiteY2" fmla="*/ 750 h 9975"/>
              <a:gd name="connsiteX3" fmla="*/ 10484 w 10484"/>
              <a:gd name="connsiteY3" fmla="*/ 9478 h 9975"/>
              <a:gd name="connsiteX4" fmla="*/ 10335 w 10484"/>
              <a:gd name="connsiteY4" fmla="*/ 9957 h 9975"/>
              <a:gd name="connsiteX5" fmla="*/ 0 w 10484"/>
              <a:gd name="connsiteY5" fmla="*/ 9975 h 9975"/>
              <a:gd name="connsiteX0" fmla="*/ 462 w 10000"/>
              <a:gd name="connsiteY0" fmla="*/ 0 h 10000"/>
              <a:gd name="connsiteX1" fmla="*/ 9836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2 h 10000"/>
              <a:gd name="connsiteX4" fmla="*/ 9858 w 10000"/>
              <a:gd name="connsiteY4" fmla="*/ 9982 h 10000"/>
              <a:gd name="connsiteX5" fmla="*/ 431 w 10000"/>
              <a:gd name="connsiteY5" fmla="*/ 9994 h 10000"/>
              <a:gd name="connsiteX6" fmla="*/ 0 w 10000"/>
              <a:gd name="connsiteY6" fmla="*/ 10000 h 10000"/>
              <a:gd name="connsiteX0" fmla="*/ 427 w 9965"/>
              <a:gd name="connsiteY0" fmla="*/ 0 h 9994"/>
              <a:gd name="connsiteX1" fmla="*/ 9801 w 9965"/>
              <a:gd name="connsiteY1" fmla="*/ 31 h 9994"/>
              <a:gd name="connsiteX2" fmla="*/ 9963 w 9965"/>
              <a:gd name="connsiteY2" fmla="*/ 752 h 9994"/>
              <a:gd name="connsiteX3" fmla="*/ 9965 w 9965"/>
              <a:gd name="connsiteY3" fmla="*/ 9502 h 9994"/>
              <a:gd name="connsiteX4" fmla="*/ 9823 w 9965"/>
              <a:gd name="connsiteY4" fmla="*/ 9982 h 9994"/>
              <a:gd name="connsiteX5" fmla="*/ 396 w 9965"/>
              <a:gd name="connsiteY5" fmla="*/ 9994 h 9994"/>
              <a:gd name="connsiteX6" fmla="*/ 0 w 9965"/>
              <a:gd name="connsiteY6" fmla="*/ 8651 h 9994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428 w 10000"/>
              <a:gd name="connsiteY0" fmla="*/ 0 h 10000"/>
              <a:gd name="connsiteX1" fmla="*/ 9835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8 w 10000"/>
              <a:gd name="connsiteY4" fmla="*/ 9988 h 10000"/>
              <a:gd name="connsiteX5" fmla="*/ 397 w 10000"/>
              <a:gd name="connsiteY5" fmla="*/ 10000 h 10000"/>
              <a:gd name="connsiteX6" fmla="*/ 313 w 10000"/>
              <a:gd name="connsiteY6" fmla="*/ 9685 h 10000"/>
              <a:gd name="connsiteX7" fmla="*/ 0 w 10000"/>
              <a:gd name="connsiteY7" fmla="*/ 8656 h 10000"/>
              <a:gd name="connsiteX0" fmla="*/ 155 w 9727"/>
              <a:gd name="connsiteY0" fmla="*/ 0 h 10000"/>
              <a:gd name="connsiteX1" fmla="*/ 9562 w 9727"/>
              <a:gd name="connsiteY1" fmla="*/ 31 h 10000"/>
              <a:gd name="connsiteX2" fmla="*/ 9725 w 9727"/>
              <a:gd name="connsiteY2" fmla="*/ 752 h 10000"/>
              <a:gd name="connsiteX3" fmla="*/ 9727 w 9727"/>
              <a:gd name="connsiteY3" fmla="*/ 9508 h 10000"/>
              <a:gd name="connsiteX4" fmla="*/ 9585 w 9727"/>
              <a:gd name="connsiteY4" fmla="*/ 9988 h 10000"/>
              <a:gd name="connsiteX5" fmla="*/ 124 w 9727"/>
              <a:gd name="connsiteY5" fmla="*/ 10000 h 10000"/>
              <a:gd name="connsiteX6" fmla="*/ 40 w 9727"/>
              <a:gd name="connsiteY6" fmla="*/ 9685 h 10000"/>
              <a:gd name="connsiteX7" fmla="*/ 0 w 9727"/>
              <a:gd name="connsiteY7" fmla="*/ 2754 h 10000"/>
              <a:gd name="connsiteX0" fmla="*/ 159 w 10000"/>
              <a:gd name="connsiteY0" fmla="*/ 0 h 10000"/>
              <a:gd name="connsiteX1" fmla="*/ 9830 w 10000"/>
              <a:gd name="connsiteY1" fmla="*/ 31 h 10000"/>
              <a:gd name="connsiteX2" fmla="*/ 9998 w 10000"/>
              <a:gd name="connsiteY2" fmla="*/ 752 h 10000"/>
              <a:gd name="connsiteX3" fmla="*/ 10000 w 10000"/>
              <a:gd name="connsiteY3" fmla="*/ 9508 h 10000"/>
              <a:gd name="connsiteX4" fmla="*/ 9854 w 10000"/>
              <a:gd name="connsiteY4" fmla="*/ 9988 h 10000"/>
              <a:gd name="connsiteX5" fmla="*/ 127 w 10000"/>
              <a:gd name="connsiteY5" fmla="*/ 10000 h 10000"/>
              <a:gd name="connsiteX6" fmla="*/ 41 w 10000"/>
              <a:gd name="connsiteY6" fmla="*/ 9685 h 10000"/>
              <a:gd name="connsiteX7" fmla="*/ 0 w 10000"/>
              <a:gd name="connsiteY7" fmla="*/ 2754 h 10000"/>
              <a:gd name="connsiteX0" fmla="*/ 123 w 9964"/>
              <a:gd name="connsiteY0" fmla="*/ 0 h 10000"/>
              <a:gd name="connsiteX1" fmla="*/ 9794 w 9964"/>
              <a:gd name="connsiteY1" fmla="*/ 31 h 10000"/>
              <a:gd name="connsiteX2" fmla="*/ 9962 w 9964"/>
              <a:gd name="connsiteY2" fmla="*/ 752 h 10000"/>
              <a:gd name="connsiteX3" fmla="*/ 9964 w 9964"/>
              <a:gd name="connsiteY3" fmla="*/ 9508 h 10000"/>
              <a:gd name="connsiteX4" fmla="*/ 9818 w 9964"/>
              <a:gd name="connsiteY4" fmla="*/ 9988 h 10000"/>
              <a:gd name="connsiteX5" fmla="*/ 91 w 9964"/>
              <a:gd name="connsiteY5" fmla="*/ 10000 h 10000"/>
              <a:gd name="connsiteX6" fmla="*/ 5 w 9964"/>
              <a:gd name="connsiteY6" fmla="*/ 9685 h 10000"/>
              <a:gd name="connsiteX7" fmla="*/ 4 w 9964"/>
              <a:gd name="connsiteY7" fmla="*/ 2413 h 10000"/>
              <a:gd name="connsiteX0" fmla="*/ 119 w 9996"/>
              <a:gd name="connsiteY0" fmla="*/ 0 h 10000"/>
              <a:gd name="connsiteX1" fmla="*/ 9825 w 9996"/>
              <a:gd name="connsiteY1" fmla="*/ 31 h 10000"/>
              <a:gd name="connsiteX2" fmla="*/ 9994 w 9996"/>
              <a:gd name="connsiteY2" fmla="*/ 752 h 10000"/>
              <a:gd name="connsiteX3" fmla="*/ 9996 w 9996"/>
              <a:gd name="connsiteY3" fmla="*/ 9508 h 10000"/>
              <a:gd name="connsiteX4" fmla="*/ 9849 w 9996"/>
              <a:gd name="connsiteY4" fmla="*/ 9988 h 10000"/>
              <a:gd name="connsiteX5" fmla="*/ 87 w 9996"/>
              <a:gd name="connsiteY5" fmla="*/ 10000 h 10000"/>
              <a:gd name="connsiteX6" fmla="*/ 1 w 9996"/>
              <a:gd name="connsiteY6" fmla="*/ 9685 h 10000"/>
              <a:gd name="connsiteX7" fmla="*/ 0 w 9996"/>
              <a:gd name="connsiteY7" fmla="*/ 2413 h 10000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19 w 10000"/>
              <a:gd name="connsiteY0" fmla="*/ 513 h 10513"/>
              <a:gd name="connsiteX1" fmla="*/ 9829 w 10000"/>
              <a:gd name="connsiteY1" fmla="*/ 544 h 10513"/>
              <a:gd name="connsiteX2" fmla="*/ 9998 w 10000"/>
              <a:gd name="connsiteY2" fmla="*/ 1265 h 10513"/>
              <a:gd name="connsiteX3" fmla="*/ 10000 w 10000"/>
              <a:gd name="connsiteY3" fmla="*/ 10021 h 10513"/>
              <a:gd name="connsiteX4" fmla="*/ 9853 w 10000"/>
              <a:gd name="connsiteY4" fmla="*/ 10501 h 10513"/>
              <a:gd name="connsiteX5" fmla="*/ 87 w 10000"/>
              <a:gd name="connsiteY5" fmla="*/ 10513 h 10513"/>
              <a:gd name="connsiteX6" fmla="*/ 1 w 10000"/>
              <a:gd name="connsiteY6" fmla="*/ 10198 h 10513"/>
              <a:gd name="connsiteX7" fmla="*/ 0 w 10000"/>
              <a:gd name="connsiteY7" fmla="*/ 0 h 10513"/>
              <a:gd name="connsiteX0" fmla="*/ 124 w 10005"/>
              <a:gd name="connsiteY0" fmla="*/ 687 h 10687"/>
              <a:gd name="connsiteX1" fmla="*/ 9834 w 10005"/>
              <a:gd name="connsiteY1" fmla="*/ 718 h 10687"/>
              <a:gd name="connsiteX2" fmla="*/ 10003 w 10005"/>
              <a:gd name="connsiteY2" fmla="*/ 1439 h 10687"/>
              <a:gd name="connsiteX3" fmla="*/ 10005 w 10005"/>
              <a:gd name="connsiteY3" fmla="*/ 10195 h 10687"/>
              <a:gd name="connsiteX4" fmla="*/ 9858 w 10005"/>
              <a:gd name="connsiteY4" fmla="*/ 10675 h 10687"/>
              <a:gd name="connsiteX5" fmla="*/ 92 w 10005"/>
              <a:gd name="connsiteY5" fmla="*/ 10687 h 10687"/>
              <a:gd name="connsiteX6" fmla="*/ 6 w 10005"/>
              <a:gd name="connsiteY6" fmla="*/ 10372 h 10687"/>
              <a:gd name="connsiteX7" fmla="*/ 6 w 10005"/>
              <a:gd name="connsiteY7" fmla="*/ 1001 h 10687"/>
              <a:gd name="connsiteX8" fmla="*/ 5 w 10005"/>
              <a:gd name="connsiteY8" fmla="*/ 174 h 10687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24 w 10005"/>
              <a:gd name="connsiteY0" fmla="*/ 1169 h 11169"/>
              <a:gd name="connsiteX1" fmla="*/ 9834 w 10005"/>
              <a:gd name="connsiteY1" fmla="*/ 1200 h 11169"/>
              <a:gd name="connsiteX2" fmla="*/ 10003 w 10005"/>
              <a:gd name="connsiteY2" fmla="*/ 1921 h 11169"/>
              <a:gd name="connsiteX3" fmla="*/ 10005 w 10005"/>
              <a:gd name="connsiteY3" fmla="*/ 10677 h 11169"/>
              <a:gd name="connsiteX4" fmla="*/ 9858 w 10005"/>
              <a:gd name="connsiteY4" fmla="*/ 11157 h 11169"/>
              <a:gd name="connsiteX5" fmla="*/ 92 w 10005"/>
              <a:gd name="connsiteY5" fmla="*/ 11169 h 11169"/>
              <a:gd name="connsiteX6" fmla="*/ 6 w 10005"/>
              <a:gd name="connsiteY6" fmla="*/ 10854 h 11169"/>
              <a:gd name="connsiteX7" fmla="*/ 6 w 10005"/>
              <a:gd name="connsiteY7" fmla="*/ 1483 h 11169"/>
              <a:gd name="connsiteX8" fmla="*/ 129 w 10005"/>
              <a:gd name="connsiteY8" fmla="*/ 0 h 11169"/>
              <a:gd name="connsiteX0" fmla="*/ 118 w 9999"/>
              <a:gd name="connsiteY0" fmla="*/ 1169 h 11169"/>
              <a:gd name="connsiteX1" fmla="*/ 9828 w 9999"/>
              <a:gd name="connsiteY1" fmla="*/ 1200 h 11169"/>
              <a:gd name="connsiteX2" fmla="*/ 9997 w 9999"/>
              <a:gd name="connsiteY2" fmla="*/ 1921 h 11169"/>
              <a:gd name="connsiteX3" fmla="*/ 9999 w 9999"/>
              <a:gd name="connsiteY3" fmla="*/ 10677 h 11169"/>
              <a:gd name="connsiteX4" fmla="*/ 9852 w 9999"/>
              <a:gd name="connsiteY4" fmla="*/ 11157 h 11169"/>
              <a:gd name="connsiteX5" fmla="*/ 86 w 9999"/>
              <a:gd name="connsiteY5" fmla="*/ 11169 h 11169"/>
              <a:gd name="connsiteX6" fmla="*/ 0 w 9999"/>
              <a:gd name="connsiteY6" fmla="*/ 10854 h 11169"/>
              <a:gd name="connsiteX7" fmla="*/ 0 w 9999"/>
              <a:gd name="connsiteY7" fmla="*/ 1483 h 11169"/>
              <a:gd name="connsiteX8" fmla="*/ 123 w 9999"/>
              <a:gd name="connsiteY8" fmla="*/ 0 h 11169"/>
              <a:gd name="connsiteX0" fmla="*/ 118 w 10000"/>
              <a:gd name="connsiteY0" fmla="*/ 0 h 8953"/>
              <a:gd name="connsiteX1" fmla="*/ 9829 w 10000"/>
              <a:gd name="connsiteY1" fmla="*/ 27 h 8953"/>
              <a:gd name="connsiteX2" fmla="*/ 9998 w 10000"/>
              <a:gd name="connsiteY2" fmla="*/ 673 h 8953"/>
              <a:gd name="connsiteX3" fmla="*/ 10000 w 10000"/>
              <a:gd name="connsiteY3" fmla="*/ 8512 h 8953"/>
              <a:gd name="connsiteX4" fmla="*/ 9853 w 10000"/>
              <a:gd name="connsiteY4" fmla="*/ 8942 h 8953"/>
              <a:gd name="connsiteX5" fmla="*/ 86 w 10000"/>
              <a:gd name="connsiteY5" fmla="*/ 8953 h 8953"/>
              <a:gd name="connsiteX6" fmla="*/ 0 w 10000"/>
              <a:gd name="connsiteY6" fmla="*/ 8671 h 8953"/>
              <a:gd name="connsiteX7" fmla="*/ 0 w 10000"/>
              <a:gd name="connsiteY7" fmla="*/ 281 h 8953"/>
              <a:gd name="connsiteX8" fmla="*/ 127 w 10000"/>
              <a:gd name="connsiteY8" fmla="*/ 14 h 8953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5 h 10005"/>
              <a:gd name="connsiteX1" fmla="*/ 9829 w 10000"/>
              <a:gd name="connsiteY1" fmla="*/ 35 h 10005"/>
              <a:gd name="connsiteX2" fmla="*/ 9998 w 10000"/>
              <a:gd name="connsiteY2" fmla="*/ 757 h 10005"/>
              <a:gd name="connsiteX3" fmla="*/ 10000 w 10000"/>
              <a:gd name="connsiteY3" fmla="*/ 9512 h 10005"/>
              <a:gd name="connsiteX4" fmla="*/ 9853 w 10000"/>
              <a:gd name="connsiteY4" fmla="*/ 9993 h 10005"/>
              <a:gd name="connsiteX5" fmla="*/ 86 w 10000"/>
              <a:gd name="connsiteY5" fmla="*/ 10005 h 10005"/>
              <a:gd name="connsiteX6" fmla="*/ 0 w 10000"/>
              <a:gd name="connsiteY6" fmla="*/ 9690 h 10005"/>
              <a:gd name="connsiteX7" fmla="*/ 0 w 10000"/>
              <a:gd name="connsiteY7" fmla="*/ 319 h 10005"/>
              <a:gd name="connsiteX8" fmla="*/ 127 w 10000"/>
              <a:gd name="connsiteY8" fmla="*/ 21 h 10005"/>
              <a:gd name="connsiteX9" fmla="*/ 118 w 10000"/>
              <a:gd name="connsiteY9" fmla="*/ 5 h 10005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29 w 10000"/>
              <a:gd name="connsiteY1" fmla="*/ 30 h 10000"/>
              <a:gd name="connsiteX2" fmla="*/ 9998 w 10000"/>
              <a:gd name="connsiteY2" fmla="*/ 752 h 10000"/>
              <a:gd name="connsiteX3" fmla="*/ 10000 w 10000"/>
              <a:gd name="connsiteY3" fmla="*/ 9507 h 10000"/>
              <a:gd name="connsiteX4" fmla="*/ 9853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9"/>
              <a:gd name="connsiteY0" fmla="*/ 0 h 10000"/>
              <a:gd name="connsiteX1" fmla="*/ 9829 w 10009"/>
              <a:gd name="connsiteY1" fmla="*/ 30 h 10000"/>
              <a:gd name="connsiteX2" fmla="*/ 10009 w 10009"/>
              <a:gd name="connsiteY2" fmla="*/ 689 h 10000"/>
              <a:gd name="connsiteX3" fmla="*/ 10000 w 10009"/>
              <a:gd name="connsiteY3" fmla="*/ 9507 h 10000"/>
              <a:gd name="connsiteX4" fmla="*/ 9853 w 10009"/>
              <a:gd name="connsiteY4" fmla="*/ 9988 h 10000"/>
              <a:gd name="connsiteX5" fmla="*/ 86 w 10009"/>
              <a:gd name="connsiteY5" fmla="*/ 10000 h 10000"/>
              <a:gd name="connsiteX6" fmla="*/ 0 w 10009"/>
              <a:gd name="connsiteY6" fmla="*/ 9685 h 10000"/>
              <a:gd name="connsiteX7" fmla="*/ 0 w 10009"/>
              <a:gd name="connsiteY7" fmla="*/ 314 h 10000"/>
              <a:gd name="connsiteX8" fmla="*/ 127 w 10009"/>
              <a:gd name="connsiteY8" fmla="*/ 16 h 10000"/>
              <a:gd name="connsiteX9" fmla="*/ 118 w 10009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10000 w 10002"/>
              <a:gd name="connsiteY3" fmla="*/ 9507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10002"/>
              <a:gd name="connsiteY0" fmla="*/ 0 h 10000"/>
              <a:gd name="connsiteX1" fmla="*/ 9829 w 10002"/>
              <a:gd name="connsiteY1" fmla="*/ 30 h 10000"/>
              <a:gd name="connsiteX2" fmla="*/ 10002 w 10002"/>
              <a:gd name="connsiteY2" fmla="*/ 689 h 10000"/>
              <a:gd name="connsiteX3" fmla="*/ 9996 w 10002"/>
              <a:gd name="connsiteY3" fmla="*/ 9492 h 10000"/>
              <a:gd name="connsiteX4" fmla="*/ 9853 w 10002"/>
              <a:gd name="connsiteY4" fmla="*/ 9988 h 10000"/>
              <a:gd name="connsiteX5" fmla="*/ 86 w 10002"/>
              <a:gd name="connsiteY5" fmla="*/ 10000 h 10000"/>
              <a:gd name="connsiteX6" fmla="*/ 0 w 10002"/>
              <a:gd name="connsiteY6" fmla="*/ 9685 h 10000"/>
              <a:gd name="connsiteX7" fmla="*/ 0 w 10002"/>
              <a:gd name="connsiteY7" fmla="*/ 314 h 10000"/>
              <a:gd name="connsiteX8" fmla="*/ 127 w 10002"/>
              <a:gd name="connsiteY8" fmla="*/ 16 h 10000"/>
              <a:gd name="connsiteX9" fmla="*/ 118 w 10002"/>
              <a:gd name="connsiteY9" fmla="*/ 0 h 10000"/>
              <a:gd name="connsiteX0" fmla="*/ 118 w 9996"/>
              <a:gd name="connsiteY0" fmla="*/ 0 h 10000"/>
              <a:gd name="connsiteX1" fmla="*/ 9829 w 9996"/>
              <a:gd name="connsiteY1" fmla="*/ 30 h 10000"/>
              <a:gd name="connsiteX2" fmla="*/ 9980 w 9996"/>
              <a:gd name="connsiteY2" fmla="*/ 750 h 10000"/>
              <a:gd name="connsiteX3" fmla="*/ 9996 w 9996"/>
              <a:gd name="connsiteY3" fmla="*/ 9492 h 10000"/>
              <a:gd name="connsiteX4" fmla="*/ 9853 w 9996"/>
              <a:gd name="connsiteY4" fmla="*/ 9988 h 10000"/>
              <a:gd name="connsiteX5" fmla="*/ 86 w 9996"/>
              <a:gd name="connsiteY5" fmla="*/ 10000 h 10000"/>
              <a:gd name="connsiteX6" fmla="*/ 0 w 9996"/>
              <a:gd name="connsiteY6" fmla="*/ 9685 h 10000"/>
              <a:gd name="connsiteX7" fmla="*/ 0 w 9996"/>
              <a:gd name="connsiteY7" fmla="*/ 314 h 10000"/>
              <a:gd name="connsiteX8" fmla="*/ 127 w 9996"/>
              <a:gd name="connsiteY8" fmla="*/ 16 h 10000"/>
              <a:gd name="connsiteX9" fmla="*/ 118 w 9996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9997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4"/>
              <a:gd name="connsiteY0" fmla="*/ 0 h 10000"/>
              <a:gd name="connsiteX1" fmla="*/ 9833 w 10014"/>
              <a:gd name="connsiteY1" fmla="*/ 30 h 10000"/>
              <a:gd name="connsiteX2" fmla="*/ 9984 w 10014"/>
              <a:gd name="connsiteY2" fmla="*/ 750 h 10000"/>
              <a:gd name="connsiteX3" fmla="*/ 10010 w 10014"/>
              <a:gd name="connsiteY3" fmla="*/ 4983 h 10000"/>
              <a:gd name="connsiteX4" fmla="*/ 10000 w 10014"/>
              <a:gd name="connsiteY4" fmla="*/ 9492 h 10000"/>
              <a:gd name="connsiteX5" fmla="*/ 9857 w 10014"/>
              <a:gd name="connsiteY5" fmla="*/ 9988 h 10000"/>
              <a:gd name="connsiteX6" fmla="*/ 86 w 10014"/>
              <a:gd name="connsiteY6" fmla="*/ 10000 h 10000"/>
              <a:gd name="connsiteX7" fmla="*/ 0 w 10014"/>
              <a:gd name="connsiteY7" fmla="*/ 9685 h 10000"/>
              <a:gd name="connsiteX8" fmla="*/ 0 w 10014"/>
              <a:gd name="connsiteY8" fmla="*/ 314 h 10000"/>
              <a:gd name="connsiteX9" fmla="*/ 127 w 10014"/>
              <a:gd name="connsiteY9" fmla="*/ 16 h 10000"/>
              <a:gd name="connsiteX10" fmla="*/ 118 w 10014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10"/>
              <a:gd name="connsiteY0" fmla="*/ 0 h 10000"/>
              <a:gd name="connsiteX1" fmla="*/ 9833 w 10010"/>
              <a:gd name="connsiteY1" fmla="*/ 30 h 10000"/>
              <a:gd name="connsiteX2" fmla="*/ 9984 w 10010"/>
              <a:gd name="connsiteY2" fmla="*/ 750 h 10000"/>
              <a:gd name="connsiteX3" fmla="*/ 10010 w 10010"/>
              <a:gd name="connsiteY3" fmla="*/ 4983 h 10000"/>
              <a:gd name="connsiteX4" fmla="*/ 10000 w 10010"/>
              <a:gd name="connsiteY4" fmla="*/ 9492 h 10000"/>
              <a:gd name="connsiteX5" fmla="*/ 9857 w 10010"/>
              <a:gd name="connsiteY5" fmla="*/ 9988 h 10000"/>
              <a:gd name="connsiteX6" fmla="*/ 86 w 10010"/>
              <a:gd name="connsiteY6" fmla="*/ 10000 h 10000"/>
              <a:gd name="connsiteX7" fmla="*/ 0 w 10010"/>
              <a:gd name="connsiteY7" fmla="*/ 9685 h 10000"/>
              <a:gd name="connsiteX8" fmla="*/ 0 w 10010"/>
              <a:gd name="connsiteY8" fmla="*/ 314 h 10000"/>
              <a:gd name="connsiteX9" fmla="*/ 127 w 10010"/>
              <a:gd name="connsiteY9" fmla="*/ 16 h 10000"/>
              <a:gd name="connsiteX10" fmla="*/ 118 w 1001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9988 w 10000"/>
              <a:gd name="connsiteY3" fmla="*/ 4983 h 10000"/>
              <a:gd name="connsiteX4" fmla="*/ 10000 w 10000"/>
              <a:gd name="connsiteY4" fmla="*/ 9492 h 10000"/>
              <a:gd name="connsiteX5" fmla="*/ 9857 w 10000"/>
              <a:gd name="connsiteY5" fmla="*/ 9988 h 10000"/>
              <a:gd name="connsiteX6" fmla="*/ 86 w 10000"/>
              <a:gd name="connsiteY6" fmla="*/ 10000 h 10000"/>
              <a:gd name="connsiteX7" fmla="*/ 0 w 10000"/>
              <a:gd name="connsiteY7" fmla="*/ 9685 h 10000"/>
              <a:gd name="connsiteX8" fmla="*/ 0 w 10000"/>
              <a:gd name="connsiteY8" fmla="*/ 314 h 10000"/>
              <a:gd name="connsiteX9" fmla="*/ 127 w 10000"/>
              <a:gd name="connsiteY9" fmla="*/ 16 h 10000"/>
              <a:gd name="connsiteX10" fmla="*/ 118 w 10000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06"/>
              <a:gd name="connsiteY0" fmla="*/ 0 h 10000"/>
              <a:gd name="connsiteX1" fmla="*/ 9833 w 10006"/>
              <a:gd name="connsiteY1" fmla="*/ 30 h 10000"/>
              <a:gd name="connsiteX2" fmla="*/ 9984 w 10006"/>
              <a:gd name="connsiteY2" fmla="*/ 750 h 10000"/>
              <a:gd name="connsiteX3" fmla="*/ 10006 w 10006"/>
              <a:gd name="connsiteY3" fmla="*/ 4998 h 10000"/>
              <a:gd name="connsiteX4" fmla="*/ 10000 w 10006"/>
              <a:gd name="connsiteY4" fmla="*/ 9492 h 10000"/>
              <a:gd name="connsiteX5" fmla="*/ 9857 w 10006"/>
              <a:gd name="connsiteY5" fmla="*/ 9988 h 10000"/>
              <a:gd name="connsiteX6" fmla="*/ 86 w 10006"/>
              <a:gd name="connsiteY6" fmla="*/ 10000 h 10000"/>
              <a:gd name="connsiteX7" fmla="*/ 0 w 10006"/>
              <a:gd name="connsiteY7" fmla="*/ 9685 h 10000"/>
              <a:gd name="connsiteX8" fmla="*/ 0 w 10006"/>
              <a:gd name="connsiteY8" fmla="*/ 314 h 10000"/>
              <a:gd name="connsiteX9" fmla="*/ 127 w 10006"/>
              <a:gd name="connsiteY9" fmla="*/ 16 h 10000"/>
              <a:gd name="connsiteX10" fmla="*/ 118 w 10006"/>
              <a:gd name="connsiteY10" fmla="*/ 0 h 10000"/>
              <a:gd name="connsiteX0" fmla="*/ 118 w 10011"/>
              <a:gd name="connsiteY0" fmla="*/ 0 h 10000"/>
              <a:gd name="connsiteX1" fmla="*/ 9833 w 10011"/>
              <a:gd name="connsiteY1" fmla="*/ 30 h 10000"/>
              <a:gd name="connsiteX2" fmla="*/ 9984 w 10011"/>
              <a:gd name="connsiteY2" fmla="*/ 750 h 10000"/>
              <a:gd name="connsiteX3" fmla="*/ 10000 w 10011"/>
              <a:gd name="connsiteY3" fmla="*/ 9492 h 10000"/>
              <a:gd name="connsiteX4" fmla="*/ 9857 w 10011"/>
              <a:gd name="connsiteY4" fmla="*/ 9988 h 10000"/>
              <a:gd name="connsiteX5" fmla="*/ 86 w 10011"/>
              <a:gd name="connsiteY5" fmla="*/ 10000 h 10000"/>
              <a:gd name="connsiteX6" fmla="*/ 0 w 10011"/>
              <a:gd name="connsiteY6" fmla="*/ 9685 h 10000"/>
              <a:gd name="connsiteX7" fmla="*/ 0 w 10011"/>
              <a:gd name="connsiteY7" fmla="*/ 314 h 10000"/>
              <a:gd name="connsiteX8" fmla="*/ 127 w 10011"/>
              <a:gd name="connsiteY8" fmla="*/ 16 h 10000"/>
              <a:gd name="connsiteX9" fmla="*/ 118 w 10011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0 h 10000"/>
              <a:gd name="connsiteX3" fmla="*/ 10000 w 10000"/>
              <a:gd name="connsiteY3" fmla="*/ 9492 h 10000"/>
              <a:gd name="connsiteX4" fmla="*/ 9857 w 10000"/>
              <a:gd name="connsiteY4" fmla="*/ 9988 h 10000"/>
              <a:gd name="connsiteX5" fmla="*/ 86 w 10000"/>
              <a:gd name="connsiteY5" fmla="*/ 10000 h 10000"/>
              <a:gd name="connsiteX6" fmla="*/ 0 w 10000"/>
              <a:gd name="connsiteY6" fmla="*/ 9685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9988"/>
              <a:gd name="connsiteX1" fmla="*/ 9833 w 10000"/>
              <a:gd name="connsiteY1" fmla="*/ 30 h 9988"/>
              <a:gd name="connsiteX2" fmla="*/ 9984 w 10000"/>
              <a:gd name="connsiteY2" fmla="*/ 750 h 9988"/>
              <a:gd name="connsiteX3" fmla="*/ 10000 w 10000"/>
              <a:gd name="connsiteY3" fmla="*/ 9492 h 9988"/>
              <a:gd name="connsiteX4" fmla="*/ 9857 w 10000"/>
              <a:gd name="connsiteY4" fmla="*/ 9988 h 9988"/>
              <a:gd name="connsiteX5" fmla="*/ 104 w 10000"/>
              <a:gd name="connsiteY5" fmla="*/ 9975 h 9988"/>
              <a:gd name="connsiteX6" fmla="*/ 0 w 10000"/>
              <a:gd name="connsiteY6" fmla="*/ 9685 h 9988"/>
              <a:gd name="connsiteX7" fmla="*/ 0 w 10000"/>
              <a:gd name="connsiteY7" fmla="*/ 314 h 9988"/>
              <a:gd name="connsiteX8" fmla="*/ 127 w 10000"/>
              <a:gd name="connsiteY8" fmla="*/ 16 h 9988"/>
              <a:gd name="connsiteX9" fmla="*/ 118 w 10000"/>
              <a:gd name="connsiteY9" fmla="*/ 0 h 9988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672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  <a:gd name="connsiteX0" fmla="*/ 118 w 10000"/>
              <a:gd name="connsiteY0" fmla="*/ 0 h 10000"/>
              <a:gd name="connsiteX1" fmla="*/ 9833 w 10000"/>
              <a:gd name="connsiteY1" fmla="*/ 30 h 10000"/>
              <a:gd name="connsiteX2" fmla="*/ 9984 w 10000"/>
              <a:gd name="connsiteY2" fmla="*/ 751 h 10000"/>
              <a:gd name="connsiteX3" fmla="*/ 10000 w 10000"/>
              <a:gd name="connsiteY3" fmla="*/ 9503 h 10000"/>
              <a:gd name="connsiteX4" fmla="*/ 9857 w 10000"/>
              <a:gd name="connsiteY4" fmla="*/ 10000 h 10000"/>
              <a:gd name="connsiteX5" fmla="*/ 104 w 10000"/>
              <a:gd name="connsiteY5" fmla="*/ 9987 h 10000"/>
              <a:gd name="connsiteX6" fmla="*/ 0 w 10000"/>
              <a:gd name="connsiteY6" fmla="*/ 9584 h 10000"/>
              <a:gd name="connsiteX7" fmla="*/ 0 w 10000"/>
              <a:gd name="connsiteY7" fmla="*/ 314 h 10000"/>
              <a:gd name="connsiteX8" fmla="*/ 127 w 10000"/>
              <a:gd name="connsiteY8" fmla="*/ 16 h 10000"/>
              <a:gd name="connsiteX9" fmla="*/ 118 w 10000"/>
              <a:gd name="connsiteY9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000">
                <a:moveTo>
                  <a:pt x="118" y="0"/>
                </a:moveTo>
                <a:lnTo>
                  <a:pt x="9833" y="30"/>
                </a:lnTo>
                <a:cubicBezTo>
                  <a:pt x="9919" y="94"/>
                  <a:pt x="9993" y="204"/>
                  <a:pt x="9984" y="751"/>
                </a:cubicBezTo>
                <a:cubicBezTo>
                  <a:pt x="9989" y="3668"/>
                  <a:pt x="9995" y="6586"/>
                  <a:pt x="10000" y="9503"/>
                </a:cubicBezTo>
                <a:cubicBezTo>
                  <a:pt x="9970" y="9870"/>
                  <a:pt x="9924" y="9911"/>
                  <a:pt x="9857" y="10000"/>
                </a:cubicBezTo>
                <a:lnTo>
                  <a:pt x="104" y="9987"/>
                </a:lnTo>
                <a:cubicBezTo>
                  <a:pt x="28" y="9856"/>
                  <a:pt x="21" y="9840"/>
                  <a:pt x="0" y="9584"/>
                </a:cubicBezTo>
                <a:lnTo>
                  <a:pt x="0" y="314"/>
                </a:lnTo>
                <a:cubicBezTo>
                  <a:pt x="30" y="114"/>
                  <a:pt x="41" y="65"/>
                  <a:pt x="127" y="16"/>
                </a:cubicBezTo>
                <a:cubicBezTo>
                  <a:pt x="124" y="11"/>
                  <a:pt x="121" y="5"/>
                  <a:pt x="118" y="0"/>
                </a:cubicBezTo>
                <a:close/>
              </a:path>
            </a:pathLst>
          </a:custGeom>
          <a:blipFill dpi="0" rotWithShape="1">
            <a:blip r:embed="rId6" cstate="print">
              <a:extLst>
                <a:ext uri="{BEBA8EAE-BF5A-486C-A8C5-ECC9F3942E4B}">
                  <a14:imgProps xmlns:a14="http://schemas.microsoft.com/office/drawing/2010/main" xmlns="">
                    <a14:imgLayer r:embed="rId7">
                      <a14:imgEffect>
                        <a14:sharpenSoften amoun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 cmpd="sng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1" name="Oval 810"/>
          <p:cNvSpPr>
            <a:spLocks noChangeAspect="1" noChangeArrowheads="1"/>
          </p:cNvSpPr>
          <p:nvPr/>
        </p:nvSpPr>
        <p:spPr bwMode="auto">
          <a:xfrm>
            <a:off x="6789600" y="5176800"/>
            <a:ext cx="32400" cy="32400"/>
          </a:xfrm>
          <a:prstGeom prst="ellipse">
            <a:avLst/>
          </a:prstGeom>
          <a:gradFill flip="none" rotWithShape="1">
            <a:gsLst>
              <a:gs pos="0">
                <a:srgbClr val="4791FF"/>
              </a:gs>
              <a:gs pos="100000">
                <a:srgbClr val="0066FF"/>
              </a:gs>
            </a:gsLst>
            <a:path path="circle">
              <a:fillToRect l="50000" t="50000" r="50000" b="50000"/>
            </a:path>
            <a:tileRect/>
          </a:gradFill>
          <a:ln w="0" algn="ctr">
            <a:noFill/>
            <a:prstDash val="sysDot"/>
            <a:round/>
            <a:headEnd type="none" w="sm" len="sm"/>
            <a:tailEnd type="none" w="sm" len="sm"/>
          </a:ln>
          <a:effectLst>
            <a:outerShdw blurRad="63500" sx="110000" sy="110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cxnSp>
        <p:nvCxnSpPr>
          <p:cNvPr id="709" name="Straight Connector 708"/>
          <p:cNvCxnSpPr/>
          <p:nvPr/>
        </p:nvCxnSpPr>
        <p:spPr>
          <a:xfrm flipH="1">
            <a:off x="7506000" y="3960000"/>
            <a:ext cx="120" cy="1872000"/>
          </a:xfrm>
          <a:prstGeom prst="line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7" name="Rectangle 716"/>
          <p:cNvSpPr>
            <a:spLocks noChangeAspect="1"/>
          </p:cNvSpPr>
          <p:nvPr/>
        </p:nvSpPr>
        <p:spPr>
          <a:xfrm flipV="1">
            <a:off x="7419600" y="4356000"/>
            <a:ext cx="180000" cy="1800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584" name="Straight Connector 583"/>
          <p:cNvCxnSpPr/>
          <p:nvPr/>
        </p:nvCxnSpPr>
        <p:spPr>
          <a:xfrm flipV="1">
            <a:off x="2440800" y="2898000"/>
            <a:ext cx="0" cy="324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7" name="Straight Connector 616"/>
          <p:cNvCxnSpPr/>
          <p:nvPr/>
        </p:nvCxnSpPr>
        <p:spPr>
          <a:xfrm>
            <a:off x="2079619" y="3960000"/>
            <a:ext cx="6336000" cy="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Freeform 617"/>
          <p:cNvSpPr/>
          <p:nvPr/>
        </p:nvSpPr>
        <p:spPr>
          <a:xfrm>
            <a:off x="2674017" y="1850399"/>
            <a:ext cx="35368" cy="48988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11628 w 159962"/>
              <a:gd name="connsiteY0" fmla="*/ 1713043 h 1713043"/>
              <a:gd name="connsiteX1" fmla="*/ 27838 w 159962"/>
              <a:gd name="connsiteY1" fmla="*/ 1193335 h 1713043"/>
              <a:gd name="connsiteX2" fmla="*/ 45925 w 159962"/>
              <a:gd name="connsiteY2" fmla="*/ 735861 h 1713043"/>
              <a:gd name="connsiteX3" fmla="*/ 20974 w 159962"/>
              <a:gd name="connsiteY3" fmla="*/ 0 h 1713043"/>
              <a:gd name="connsiteX0" fmla="*/ 0 w 128293"/>
              <a:gd name="connsiteY0" fmla="*/ 1713043 h 1713043"/>
              <a:gd name="connsiteX1" fmla="*/ 16210 w 128293"/>
              <a:gd name="connsiteY1" fmla="*/ 1193335 h 1713043"/>
              <a:gd name="connsiteX2" fmla="*/ 34297 w 128293"/>
              <a:gd name="connsiteY2" fmla="*/ 735861 h 1713043"/>
              <a:gd name="connsiteX3" fmla="*/ 9346 w 128293"/>
              <a:gd name="connsiteY3" fmla="*/ 0 h 1713043"/>
              <a:gd name="connsiteX0" fmla="*/ 13816 w 31971"/>
              <a:gd name="connsiteY0" fmla="*/ 1193335 h 1193335"/>
              <a:gd name="connsiteX1" fmla="*/ 31903 w 31971"/>
              <a:gd name="connsiteY1" fmla="*/ 735861 h 1193335"/>
              <a:gd name="connsiteX2" fmla="*/ 6952 w 31971"/>
              <a:gd name="connsiteY2" fmla="*/ 0 h 1193335"/>
              <a:gd name="connsiteX0" fmla="*/ 31903 w 31903"/>
              <a:gd name="connsiteY0" fmla="*/ 735861 h 735861"/>
              <a:gd name="connsiteX1" fmla="*/ 6952 w 31903"/>
              <a:gd name="connsiteY1" fmla="*/ 0 h 735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903" h="735861">
                <a:moveTo>
                  <a:pt x="31903" y="735861"/>
                </a:moveTo>
                <a:cubicBezTo>
                  <a:pt x="30759" y="536972"/>
                  <a:pt x="-17622" y="252969"/>
                  <a:pt x="6952" y="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619" name="Freeform 618"/>
          <p:cNvSpPr/>
          <p:nvPr/>
        </p:nvSpPr>
        <p:spPr>
          <a:xfrm>
            <a:off x="1216800" y="2340000"/>
            <a:ext cx="1619005" cy="72562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solidFill>
              <a:srgbClr val="00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620" name="Freeform 619"/>
          <p:cNvSpPr/>
          <p:nvPr/>
        </p:nvSpPr>
        <p:spPr>
          <a:xfrm>
            <a:off x="1216800" y="2340000"/>
            <a:ext cx="1619005" cy="72562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solidFill>
              <a:srgbClr val="0066FF"/>
            </a:solidFill>
          </a:ln>
          <a:effectLst>
            <a:glow rad="12700">
              <a:srgbClr val="FFFF00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626" name="Freeform 625"/>
          <p:cNvSpPr>
            <a:spLocks/>
          </p:cNvSpPr>
          <p:nvPr/>
        </p:nvSpPr>
        <p:spPr>
          <a:xfrm>
            <a:off x="1296000" y="2340000"/>
            <a:ext cx="1538054" cy="717763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solidFill>
              <a:srgbClr val="0066FF">
                <a:alpha val="3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621" name="Freeform 620"/>
          <p:cNvSpPr/>
          <p:nvPr/>
        </p:nvSpPr>
        <p:spPr>
          <a:xfrm>
            <a:off x="1216800" y="2340000"/>
            <a:ext cx="1619005" cy="72562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gradFill>
              <a:gsLst>
                <a:gs pos="0">
                  <a:srgbClr val="0066FF"/>
                </a:gs>
                <a:gs pos="13000">
                  <a:schemeClr val="bg1"/>
                </a:gs>
                <a:gs pos="28000">
                  <a:srgbClr val="0066FF"/>
                </a:gs>
                <a:gs pos="58000">
                  <a:srgbClr val="0066FF"/>
                </a:gs>
                <a:gs pos="87000">
                  <a:srgbClr val="0066FF"/>
                </a:gs>
              </a:gsLst>
              <a:lin ang="6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grpSp>
        <p:nvGrpSpPr>
          <p:cNvPr id="557" name="Group 556"/>
          <p:cNvGrpSpPr>
            <a:grpSpLocks noChangeAspect="1"/>
          </p:cNvGrpSpPr>
          <p:nvPr/>
        </p:nvGrpSpPr>
        <p:grpSpPr>
          <a:xfrm>
            <a:off x="2601523" y="1572747"/>
            <a:ext cx="165317" cy="376200"/>
            <a:chOff x="3967200" y="3206735"/>
            <a:chExt cx="174017" cy="396000"/>
          </a:xfrm>
        </p:grpSpPr>
        <p:sp>
          <p:nvSpPr>
            <p:cNvPr id="558" name="Freeform 557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559" name="Group 558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560" name="Group 559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567" name="Group 566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569" name="Freeform 568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70" name="Freeform 569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8" name="Freeform 567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561" name="Group 560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565" name="Can 564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566" name="Can 565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563" name="Right Triangle 562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564" name="Right Triangle 563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cxnSp>
        <p:nvCxnSpPr>
          <p:cNvPr id="382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104400"/>
            <a:ext cx="0" cy="154800"/>
          </a:xfrm>
          <a:prstGeom prst="line">
            <a:avLst/>
          </a:prstGeom>
          <a:noFill/>
          <a:ln w="38100" algn="ctr">
            <a:gradFill flip="none" rotWithShape="1">
              <a:gsLst>
                <a:gs pos="28000">
                  <a:srgbClr val="FF0000"/>
                </a:gs>
                <a:gs pos="0">
                  <a:srgbClr val="FF0000"/>
                </a:gs>
                <a:gs pos="10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3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104400"/>
            <a:ext cx="0" cy="154800"/>
          </a:xfrm>
          <a:prstGeom prst="line">
            <a:avLst/>
          </a:prstGeom>
          <a:noFill/>
          <a:ln w="38100" algn="ctr">
            <a:gradFill flip="none" rotWithShape="1">
              <a:gsLst>
                <a:gs pos="28000">
                  <a:srgbClr val="FF0000"/>
                </a:gs>
                <a:gs pos="0">
                  <a:srgbClr val="FF0000"/>
                </a:gs>
                <a:gs pos="10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84" name="Straight Connector 29695"/>
          <p:cNvCxnSpPr>
            <a:cxnSpLocks noChangeShapeType="1"/>
          </p:cNvCxnSpPr>
          <p:nvPr/>
        </p:nvCxnSpPr>
        <p:spPr bwMode="auto">
          <a:xfrm rot="10800000" flipV="1">
            <a:off x="2440800" y="104400"/>
            <a:ext cx="0" cy="154800"/>
          </a:xfrm>
          <a:prstGeom prst="line">
            <a:avLst/>
          </a:prstGeom>
          <a:noFill/>
          <a:ln w="38100" algn="ctr">
            <a:gradFill flip="none" rotWithShape="1">
              <a:gsLst>
                <a:gs pos="28000">
                  <a:srgbClr val="FF0000"/>
                </a:gs>
                <a:gs pos="0">
                  <a:srgbClr val="FF0000"/>
                </a:gs>
                <a:gs pos="10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72" name="Freeform 371"/>
          <p:cNvSpPr/>
          <p:nvPr/>
        </p:nvSpPr>
        <p:spPr>
          <a:xfrm>
            <a:off x="1216800" y="2340000"/>
            <a:ext cx="1619005" cy="725621"/>
          </a:xfrm>
          <a:custGeom>
            <a:avLst/>
            <a:gdLst>
              <a:gd name="connsiteX0" fmla="*/ 0 w 929442"/>
              <a:gd name="connsiteY0" fmla="*/ 2293620 h 2400909"/>
              <a:gd name="connsiteX1" fmla="*/ 735330 w 929442"/>
              <a:gd name="connsiteY1" fmla="*/ 2343150 h 2400909"/>
              <a:gd name="connsiteX2" fmla="*/ 925830 w 929442"/>
              <a:gd name="connsiteY2" fmla="*/ 1592580 h 2400909"/>
              <a:gd name="connsiteX3" fmla="*/ 621030 w 929442"/>
              <a:gd name="connsiteY3" fmla="*/ 861060 h 2400909"/>
              <a:gd name="connsiteX4" fmla="*/ 685800 w 929442"/>
              <a:gd name="connsiteY4" fmla="*/ 0 h 2400909"/>
              <a:gd name="connsiteX0" fmla="*/ 0 w 930901"/>
              <a:gd name="connsiteY0" fmla="*/ 2293620 h 2363955"/>
              <a:gd name="connsiteX1" fmla="*/ 735330 w 930901"/>
              <a:gd name="connsiteY1" fmla="*/ 2343150 h 2363955"/>
              <a:gd name="connsiteX2" fmla="*/ 925830 w 930901"/>
              <a:gd name="connsiteY2" fmla="*/ 1592580 h 2363955"/>
              <a:gd name="connsiteX3" fmla="*/ 621030 w 930901"/>
              <a:gd name="connsiteY3" fmla="*/ 861060 h 2363955"/>
              <a:gd name="connsiteX4" fmla="*/ 685800 w 930901"/>
              <a:gd name="connsiteY4" fmla="*/ 0 h 2363955"/>
              <a:gd name="connsiteX0" fmla="*/ 0 w 930179"/>
              <a:gd name="connsiteY0" fmla="*/ 2293620 h 2402597"/>
              <a:gd name="connsiteX1" fmla="*/ 735330 w 930179"/>
              <a:gd name="connsiteY1" fmla="*/ 2343150 h 2402597"/>
              <a:gd name="connsiteX2" fmla="*/ 925830 w 930179"/>
              <a:gd name="connsiteY2" fmla="*/ 1592580 h 2402597"/>
              <a:gd name="connsiteX3" fmla="*/ 621030 w 930179"/>
              <a:gd name="connsiteY3" fmla="*/ 861060 h 2402597"/>
              <a:gd name="connsiteX4" fmla="*/ 685800 w 930179"/>
              <a:gd name="connsiteY4" fmla="*/ 0 h 2402597"/>
              <a:gd name="connsiteX0" fmla="*/ 0 w 1006037"/>
              <a:gd name="connsiteY0" fmla="*/ 2293620 h 2402597"/>
              <a:gd name="connsiteX1" fmla="*/ 735330 w 1006037"/>
              <a:gd name="connsiteY1" fmla="*/ 2343150 h 2402597"/>
              <a:gd name="connsiteX2" fmla="*/ 925830 w 1006037"/>
              <a:gd name="connsiteY2" fmla="*/ 1592580 h 2402597"/>
              <a:gd name="connsiteX3" fmla="*/ 621030 w 1006037"/>
              <a:gd name="connsiteY3" fmla="*/ 861060 h 2402597"/>
              <a:gd name="connsiteX4" fmla="*/ 685800 w 1006037"/>
              <a:gd name="connsiteY4" fmla="*/ 0 h 2402597"/>
              <a:gd name="connsiteX0" fmla="*/ 0 w 1037182"/>
              <a:gd name="connsiteY0" fmla="*/ 2293620 h 2400909"/>
              <a:gd name="connsiteX1" fmla="*/ 735330 w 1037182"/>
              <a:gd name="connsiteY1" fmla="*/ 2343150 h 2400909"/>
              <a:gd name="connsiteX2" fmla="*/ 925830 w 1037182"/>
              <a:gd name="connsiteY2" fmla="*/ 1592580 h 2400909"/>
              <a:gd name="connsiteX3" fmla="*/ 621030 w 1037182"/>
              <a:gd name="connsiteY3" fmla="*/ 861060 h 2400909"/>
              <a:gd name="connsiteX4" fmla="*/ 685800 w 1037182"/>
              <a:gd name="connsiteY4" fmla="*/ 0 h 2400909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990064"/>
              <a:gd name="connsiteY0" fmla="*/ 2293620 h 2355734"/>
              <a:gd name="connsiteX1" fmla="*/ 735330 w 990064"/>
              <a:gd name="connsiteY1" fmla="*/ 2343150 h 2355734"/>
              <a:gd name="connsiteX2" fmla="*/ 925830 w 990064"/>
              <a:gd name="connsiteY2" fmla="*/ 1592580 h 2355734"/>
              <a:gd name="connsiteX3" fmla="*/ 621030 w 990064"/>
              <a:gd name="connsiteY3" fmla="*/ 861060 h 2355734"/>
              <a:gd name="connsiteX4" fmla="*/ 685800 w 990064"/>
              <a:gd name="connsiteY4" fmla="*/ 0 h 2355734"/>
              <a:gd name="connsiteX0" fmla="*/ 0 w 1004107"/>
              <a:gd name="connsiteY0" fmla="*/ 2293620 h 2375646"/>
              <a:gd name="connsiteX1" fmla="*/ 735330 w 1004107"/>
              <a:gd name="connsiteY1" fmla="*/ 2343150 h 2375646"/>
              <a:gd name="connsiteX2" fmla="*/ 925830 w 1004107"/>
              <a:gd name="connsiteY2" fmla="*/ 1592580 h 2375646"/>
              <a:gd name="connsiteX3" fmla="*/ 621030 w 1004107"/>
              <a:gd name="connsiteY3" fmla="*/ 861060 h 2375646"/>
              <a:gd name="connsiteX4" fmla="*/ 685800 w 1004107"/>
              <a:gd name="connsiteY4" fmla="*/ 0 h 2375646"/>
              <a:gd name="connsiteX0" fmla="*/ 0 w 990646"/>
              <a:gd name="connsiteY0" fmla="*/ 2293620 h 2333002"/>
              <a:gd name="connsiteX1" fmla="*/ 899160 w 990646"/>
              <a:gd name="connsiteY1" fmla="*/ 2251710 h 2333002"/>
              <a:gd name="connsiteX2" fmla="*/ 925830 w 990646"/>
              <a:gd name="connsiteY2" fmla="*/ 1592580 h 2333002"/>
              <a:gd name="connsiteX3" fmla="*/ 621030 w 990646"/>
              <a:gd name="connsiteY3" fmla="*/ 861060 h 2333002"/>
              <a:gd name="connsiteX4" fmla="*/ 685800 w 990646"/>
              <a:gd name="connsiteY4" fmla="*/ 0 h 2333002"/>
              <a:gd name="connsiteX0" fmla="*/ 0 w 966315"/>
              <a:gd name="connsiteY0" fmla="*/ 2293620 h 2350096"/>
              <a:gd name="connsiteX1" fmla="*/ 899160 w 966315"/>
              <a:gd name="connsiteY1" fmla="*/ 2251710 h 2350096"/>
              <a:gd name="connsiteX2" fmla="*/ 925830 w 966315"/>
              <a:gd name="connsiteY2" fmla="*/ 1592580 h 2350096"/>
              <a:gd name="connsiteX3" fmla="*/ 621030 w 966315"/>
              <a:gd name="connsiteY3" fmla="*/ 861060 h 2350096"/>
              <a:gd name="connsiteX4" fmla="*/ 685800 w 966315"/>
              <a:gd name="connsiteY4" fmla="*/ 0 h 2350096"/>
              <a:gd name="connsiteX0" fmla="*/ 0 w 987779"/>
              <a:gd name="connsiteY0" fmla="*/ 2293620 h 2350096"/>
              <a:gd name="connsiteX1" fmla="*/ 899160 w 987779"/>
              <a:gd name="connsiteY1" fmla="*/ 2251710 h 2350096"/>
              <a:gd name="connsiteX2" fmla="*/ 925830 w 987779"/>
              <a:gd name="connsiteY2" fmla="*/ 1592580 h 2350096"/>
              <a:gd name="connsiteX3" fmla="*/ 621030 w 987779"/>
              <a:gd name="connsiteY3" fmla="*/ 861060 h 2350096"/>
              <a:gd name="connsiteX4" fmla="*/ 685800 w 987779"/>
              <a:gd name="connsiteY4" fmla="*/ 0 h 2350096"/>
              <a:gd name="connsiteX0" fmla="*/ 0 w 1020445"/>
              <a:gd name="connsiteY0" fmla="*/ 2293620 h 2350096"/>
              <a:gd name="connsiteX1" fmla="*/ 899160 w 1020445"/>
              <a:gd name="connsiteY1" fmla="*/ 2251710 h 2350096"/>
              <a:gd name="connsiteX2" fmla="*/ 925830 w 1020445"/>
              <a:gd name="connsiteY2" fmla="*/ 1592580 h 2350096"/>
              <a:gd name="connsiteX3" fmla="*/ 621030 w 1020445"/>
              <a:gd name="connsiteY3" fmla="*/ 861060 h 2350096"/>
              <a:gd name="connsiteX4" fmla="*/ 685800 w 1020445"/>
              <a:gd name="connsiteY4" fmla="*/ 0 h 2350096"/>
              <a:gd name="connsiteX0" fmla="*/ 0 w 1018340"/>
              <a:gd name="connsiteY0" fmla="*/ 2293620 h 2332143"/>
              <a:gd name="connsiteX1" fmla="*/ 899160 w 1018340"/>
              <a:gd name="connsiteY1" fmla="*/ 2251710 h 2332143"/>
              <a:gd name="connsiteX2" fmla="*/ 925830 w 1018340"/>
              <a:gd name="connsiteY2" fmla="*/ 1592580 h 2332143"/>
              <a:gd name="connsiteX3" fmla="*/ 621030 w 1018340"/>
              <a:gd name="connsiteY3" fmla="*/ 861060 h 2332143"/>
              <a:gd name="connsiteX4" fmla="*/ 685800 w 1018340"/>
              <a:gd name="connsiteY4" fmla="*/ 0 h 2332143"/>
              <a:gd name="connsiteX0" fmla="*/ 0 w 1020445"/>
              <a:gd name="connsiteY0" fmla="*/ 2293620 h 2335731"/>
              <a:gd name="connsiteX1" fmla="*/ 899160 w 1020445"/>
              <a:gd name="connsiteY1" fmla="*/ 2251710 h 2335731"/>
              <a:gd name="connsiteX2" fmla="*/ 925830 w 1020445"/>
              <a:gd name="connsiteY2" fmla="*/ 1592580 h 2335731"/>
              <a:gd name="connsiteX3" fmla="*/ 621030 w 1020445"/>
              <a:gd name="connsiteY3" fmla="*/ 861060 h 2335731"/>
              <a:gd name="connsiteX4" fmla="*/ 685800 w 1020445"/>
              <a:gd name="connsiteY4" fmla="*/ 0 h 2335731"/>
              <a:gd name="connsiteX0" fmla="*/ 0 w 931309"/>
              <a:gd name="connsiteY0" fmla="*/ 2293620 h 2331599"/>
              <a:gd name="connsiteX1" fmla="*/ 781050 w 931309"/>
              <a:gd name="connsiteY1" fmla="*/ 2236470 h 2331599"/>
              <a:gd name="connsiteX2" fmla="*/ 925830 w 931309"/>
              <a:gd name="connsiteY2" fmla="*/ 1592580 h 2331599"/>
              <a:gd name="connsiteX3" fmla="*/ 621030 w 931309"/>
              <a:gd name="connsiteY3" fmla="*/ 861060 h 2331599"/>
              <a:gd name="connsiteX4" fmla="*/ 685800 w 931309"/>
              <a:gd name="connsiteY4" fmla="*/ 0 h 2331599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958628"/>
              <a:gd name="connsiteY0" fmla="*/ 2293620 h 2346476"/>
              <a:gd name="connsiteX1" fmla="*/ 781050 w 958628"/>
              <a:gd name="connsiteY1" fmla="*/ 2236470 h 2346476"/>
              <a:gd name="connsiteX2" fmla="*/ 925830 w 958628"/>
              <a:gd name="connsiteY2" fmla="*/ 1592580 h 2346476"/>
              <a:gd name="connsiteX3" fmla="*/ 621030 w 958628"/>
              <a:gd name="connsiteY3" fmla="*/ 861060 h 2346476"/>
              <a:gd name="connsiteX4" fmla="*/ 685800 w 958628"/>
              <a:gd name="connsiteY4" fmla="*/ 0 h 2346476"/>
              <a:gd name="connsiteX0" fmla="*/ 0 w 806259"/>
              <a:gd name="connsiteY0" fmla="*/ 2293620 h 2386259"/>
              <a:gd name="connsiteX1" fmla="*/ 781050 w 806259"/>
              <a:gd name="connsiteY1" fmla="*/ 2236470 h 2386259"/>
              <a:gd name="connsiteX2" fmla="*/ 621030 w 806259"/>
              <a:gd name="connsiteY2" fmla="*/ 861060 h 2386259"/>
              <a:gd name="connsiteX3" fmla="*/ 685800 w 806259"/>
              <a:gd name="connsiteY3" fmla="*/ 0 h 2386259"/>
              <a:gd name="connsiteX0" fmla="*/ 0 w 861582"/>
              <a:gd name="connsiteY0" fmla="*/ 2293620 h 2444764"/>
              <a:gd name="connsiteX1" fmla="*/ 781050 w 861582"/>
              <a:gd name="connsiteY1" fmla="*/ 2236470 h 2444764"/>
              <a:gd name="connsiteX2" fmla="*/ 621030 w 861582"/>
              <a:gd name="connsiteY2" fmla="*/ 861060 h 2444764"/>
              <a:gd name="connsiteX3" fmla="*/ 685800 w 861582"/>
              <a:gd name="connsiteY3" fmla="*/ 0 h 2444764"/>
              <a:gd name="connsiteX0" fmla="*/ 0 w 861582"/>
              <a:gd name="connsiteY0" fmla="*/ 2293620 h 2398836"/>
              <a:gd name="connsiteX1" fmla="*/ 781050 w 861582"/>
              <a:gd name="connsiteY1" fmla="*/ 2236470 h 2398836"/>
              <a:gd name="connsiteX2" fmla="*/ 621030 w 861582"/>
              <a:gd name="connsiteY2" fmla="*/ 861060 h 2398836"/>
              <a:gd name="connsiteX3" fmla="*/ 685800 w 861582"/>
              <a:gd name="connsiteY3" fmla="*/ 0 h 2398836"/>
              <a:gd name="connsiteX0" fmla="*/ 0 w 846623"/>
              <a:gd name="connsiteY0" fmla="*/ 2297430 h 2337444"/>
              <a:gd name="connsiteX1" fmla="*/ 819150 w 846623"/>
              <a:gd name="connsiteY1" fmla="*/ 2236470 h 2337444"/>
              <a:gd name="connsiteX2" fmla="*/ 659130 w 846623"/>
              <a:gd name="connsiteY2" fmla="*/ 861060 h 2337444"/>
              <a:gd name="connsiteX3" fmla="*/ 723900 w 846623"/>
              <a:gd name="connsiteY3" fmla="*/ 0 h 2337444"/>
              <a:gd name="connsiteX0" fmla="*/ 0 w 846623"/>
              <a:gd name="connsiteY0" fmla="*/ 2297430 h 2334306"/>
              <a:gd name="connsiteX1" fmla="*/ 819150 w 846623"/>
              <a:gd name="connsiteY1" fmla="*/ 2236470 h 2334306"/>
              <a:gd name="connsiteX2" fmla="*/ 659130 w 846623"/>
              <a:gd name="connsiteY2" fmla="*/ 861060 h 2334306"/>
              <a:gd name="connsiteX3" fmla="*/ 723900 w 846623"/>
              <a:gd name="connsiteY3" fmla="*/ 0 h 2334306"/>
              <a:gd name="connsiteX0" fmla="*/ 0 w 899155"/>
              <a:gd name="connsiteY0" fmla="*/ 2297430 h 2319124"/>
              <a:gd name="connsiteX1" fmla="*/ 819150 w 899155"/>
              <a:gd name="connsiteY1" fmla="*/ 2236470 h 2319124"/>
              <a:gd name="connsiteX2" fmla="*/ 659130 w 899155"/>
              <a:gd name="connsiteY2" fmla="*/ 861060 h 2319124"/>
              <a:gd name="connsiteX3" fmla="*/ 723900 w 899155"/>
              <a:gd name="connsiteY3" fmla="*/ 0 h 2319124"/>
              <a:gd name="connsiteX0" fmla="*/ 0 w 931165"/>
              <a:gd name="connsiteY0" fmla="*/ 2297430 h 2297430"/>
              <a:gd name="connsiteX1" fmla="*/ 819150 w 931165"/>
              <a:gd name="connsiteY1" fmla="*/ 2236470 h 2297430"/>
              <a:gd name="connsiteX2" fmla="*/ 659130 w 931165"/>
              <a:gd name="connsiteY2" fmla="*/ 861060 h 2297430"/>
              <a:gd name="connsiteX3" fmla="*/ 723900 w 931165"/>
              <a:gd name="connsiteY3" fmla="*/ 0 h 2297430"/>
              <a:gd name="connsiteX0" fmla="*/ 0 w 837816"/>
              <a:gd name="connsiteY0" fmla="*/ 2297430 h 2342530"/>
              <a:gd name="connsiteX1" fmla="*/ 152400 w 837816"/>
              <a:gd name="connsiteY1" fmla="*/ 2255519 h 2342530"/>
              <a:gd name="connsiteX2" fmla="*/ 819150 w 837816"/>
              <a:gd name="connsiteY2" fmla="*/ 2236470 h 2342530"/>
              <a:gd name="connsiteX3" fmla="*/ 659130 w 837816"/>
              <a:gd name="connsiteY3" fmla="*/ 861060 h 2342530"/>
              <a:gd name="connsiteX4" fmla="*/ 723900 w 837816"/>
              <a:gd name="connsiteY4" fmla="*/ 0 h 2342530"/>
              <a:gd name="connsiteX0" fmla="*/ 0 w 837816"/>
              <a:gd name="connsiteY0" fmla="*/ 2297430 h 2381928"/>
              <a:gd name="connsiteX1" fmla="*/ 152400 w 837816"/>
              <a:gd name="connsiteY1" fmla="*/ 2255519 h 2381928"/>
              <a:gd name="connsiteX2" fmla="*/ 819150 w 837816"/>
              <a:gd name="connsiteY2" fmla="*/ 2236470 h 2381928"/>
              <a:gd name="connsiteX3" fmla="*/ 659130 w 837816"/>
              <a:gd name="connsiteY3" fmla="*/ 861060 h 2381928"/>
              <a:gd name="connsiteX4" fmla="*/ 723900 w 837816"/>
              <a:gd name="connsiteY4" fmla="*/ 0 h 2381928"/>
              <a:gd name="connsiteX0" fmla="*/ 2334 w 840150"/>
              <a:gd name="connsiteY0" fmla="*/ 2297430 h 2381928"/>
              <a:gd name="connsiteX1" fmla="*/ 154734 w 840150"/>
              <a:gd name="connsiteY1" fmla="*/ 2255519 h 2381928"/>
              <a:gd name="connsiteX2" fmla="*/ 821484 w 840150"/>
              <a:gd name="connsiteY2" fmla="*/ 2236470 h 2381928"/>
              <a:gd name="connsiteX3" fmla="*/ 661464 w 840150"/>
              <a:gd name="connsiteY3" fmla="*/ 861060 h 2381928"/>
              <a:gd name="connsiteX4" fmla="*/ 726234 w 840150"/>
              <a:gd name="connsiteY4" fmla="*/ 0 h 2381928"/>
              <a:gd name="connsiteX0" fmla="*/ 2334 w 861829"/>
              <a:gd name="connsiteY0" fmla="*/ 2297430 h 2381928"/>
              <a:gd name="connsiteX1" fmla="*/ 154734 w 861829"/>
              <a:gd name="connsiteY1" fmla="*/ 2255519 h 2381928"/>
              <a:gd name="connsiteX2" fmla="*/ 821484 w 861829"/>
              <a:gd name="connsiteY2" fmla="*/ 2236470 h 2381928"/>
              <a:gd name="connsiteX3" fmla="*/ 661464 w 861829"/>
              <a:gd name="connsiteY3" fmla="*/ 861060 h 2381928"/>
              <a:gd name="connsiteX4" fmla="*/ 726234 w 861829"/>
              <a:gd name="connsiteY4" fmla="*/ 0 h 2381928"/>
              <a:gd name="connsiteX0" fmla="*/ 2334 w 843373"/>
              <a:gd name="connsiteY0" fmla="*/ 2297430 h 2381928"/>
              <a:gd name="connsiteX1" fmla="*/ 154734 w 843373"/>
              <a:gd name="connsiteY1" fmla="*/ 2255519 h 2381928"/>
              <a:gd name="connsiteX2" fmla="*/ 821484 w 843373"/>
              <a:gd name="connsiteY2" fmla="*/ 2236470 h 2381928"/>
              <a:gd name="connsiteX3" fmla="*/ 661464 w 843373"/>
              <a:gd name="connsiteY3" fmla="*/ 861060 h 2381928"/>
              <a:gd name="connsiteX4" fmla="*/ 726234 w 843373"/>
              <a:gd name="connsiteY4" fmla="*/ 0 h 2381928"/>
              <a:gd name="connsiteX0" fmla="*/ 2334 w 877932"/>
              <a:gd name="connsiteY0" fmla="*/ 2297430 h 2428074"/>
              <a:gd name="connsiteX1" fmla="*/ 154734 w 877932"/>
              <a:gd name="connsiteY1" fmla="*/ 2255519 h 2428074"/>
              <a:gd name="connsiteX2" fmla="*/ 821484 w 877932"/>
              <a:gd name="connsiteY2" fmla="*/ 2236470 h 2428074"/>
              <a:gd name="connsiteX3" fmla="*/ 661464 w 877932"/>
              <a:gd name="connsiteY3" fmla="*/ 861060 h 2428074"/>
              <a:gd name="connsiteX4" fmla="*/ 726234 w 877932"/>
              <a:gd name="connsiteY4" fmla="*/ 0 h 2428074"/>
              <a:gd name="connsiteX0" fmla="*/ 2334 w 847704"/>
              <a:gd name="connsiteY0" fmla="*/ 2297430 h 2381413"/>
              <a:gd name="connsiteX1" fmla="*/ 154734 w 847704"/>
              <a:gd name="connsiteY1" fmla="*/ 2255519 h 2381413"/>
              <a:gd name="connsiteX2" fmla="*/ 821484 w 847704"/>
              <a:gd name="connsiteY2" fmla="*/ 2236470 h 2381413"/>
              <a:gd name="connsiteX3" fmla="*/ 688134 w 847704"/>
              <a:gd name="connsiteY3" fmla="*/ 868680 h 2381413"/>
              <a:gd name="connsiteX4" fmla="*/ 726234 w 847704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69008"/>
              <a:gd name="connsiteY0" fmla="*/ 2297430 h 2381413"/>
              <a:gd name="connsiteX1" fmla="*/ 154734 w 869008"/>
              <a:gd name="connsiteY1" fmla="*/ 2255519 h 2381413"/>
              <a:gd name="connsiteX2" fmla="*/ 821484 w 869008"/>
              <a:gd name="connsiteY2" fmla="*/ 2236470 h 2381413"/>
              <a:gd name="connsiteX3" fmla="*/ 688134 w 869008"/>
              <a:gd name="connsiteY3" fmla="*/ 868680 h 2381413"/>
              <a:gd name="connsiteX4" fmla="*/ 726234 w 869008"/>
              <a:gd name="connsiteY4" fmla="*/ 0 h 2381413"/>
              <a:gd name="connsiteX0" fmla="*/ 2334 w 857376"/>
              <a:gd name="connsiteY0" fmla="*/ 2297430 h 2381413"/>
              <a:gd name="connsiteX1" fmla="*/ 154734 w 857376"/>
              <a:gd name="connsiteY1" fmla="*/ 2255519 h 2381413"/>
              <a:gd name="connsiteX2" fmla="*/ 821484 w 857376"/>
              <a:gd name="connsiteY2" fmla="*/ 2236470 h 2381413"/>
              <a:gd name="connsiteX3" fmla="*/ 688134 w 857376"/>
              <a:gd name="connsiteY3" fmla="*/ 868680 h 2381413"/>
              <a:gd name="connsiteX4" fmla="*/ 726234 w 857376"/>
              <a:gd name="connsiteY4" fmla="*/ 0 h 2381413"/>
              <a:gd name="connsiteX0" fmla="*/ 0 w 702642"/>
              <a:gd name="connsiteY0" fmla="*/ 2255519 h 2381413"/>
              <a:gd name="connsiteX1" fmla="*/ 666750 w 702642"/>
              <a:gd name="connsiteY1" fmla="*/ 2236470 h 2381413"/>
              <a:gd name="connsiteX2" fmla="*/ 533400 w 702642"/>
              <a:gd name="connsiteY2" fmla="*/ 868680 h 2381413"/>
              <a:gd name="connsiteX3" fmla="*/ 571500 w 702642"/>
              <a:gd name="connsiteY3" fmla="*/ 0 h 2381413"/>
              <a:gd name="connsiteX0" fmla="*/ 0 w 821171"/>
              <a:gd name="connsiteY0" fmla="*/ 2263139 h 2385278"/>
              <a:gd name="connsiteX1" fmla="*/ 777240 w 821171"/>
              <a:gd name="connsiteY1" fmla="*/ 2236470 h 2385278"/>
              <a:gd name="connsiteX2" fmla="*/ 643890 w 821171"/>
              <a:gd name="connsiteY2" fmla="*/ 868680 h 2385278"/>
              <a:gd name="connsiteX3" fmla="*/ 681990 w 821171"/>
              <a:gd name="connsiteY3" fmla="*/ 0 h 2385278"/>
              <a:gd name="connsiteX0" fmla="*/ 0 w 853876"/>
              <a:gd name="connsiteY0" fmla="*/ 2255519 h 2381413"/>
              <a:gd name="connsiteX1" fmla="*/ 807720 w 853876"/>
              <a:gd name="connsiteY1" fmla="*/ 2236470 h 2381413"/>
              <a:gd name="connsiteX2" fmla="*/ 674370 w 853876"/>
              <a:gd name="connsiteY2" fmla="*/ 868680 h 2381413"/>
              <a:gd name="connsiteX3" fmla="*/ 712470 w 853876"/>
              <a:gd name="connsiteY3" fmla="*/ 0 h 2381413"/>
              <a:gd name="connsiteX0" fmla="*/ 0 w 853876"/>
              <a:gd name="connsiteY0" fmla="*/ 2255519 h 2358760"/>
              <a:gd name="connsiteX1" fmla="*/ 807720 w 853876"/>
              <a:gd name="connsiteY1" fmla="*/ 2236470 h 2358760"/>
              <a:gd name="connsiteX2" fmla="*/ 674370 w 853876"/>
              <a:gd name="connsiteY2" fmla="*/ 868680 h 2358760"/>
              <a:gd name="connsiteX3" fmla="*/ 712470 w 853876"/>
              <a:gd name="connsiteY3" fmla="*/ 0 h 2358760"/>
              <a:gd name="connsiteX0" fmla="*/ 0 w 895121"/>
              <a:gd name="connsiteY0" fmla="*/ 2255519 h 2361257"/>
              <a:gd name="connsiteX1" fmla="*/ 868680 w 895121"/>
              <a:gd name="connsiteY1" fmla="*/ 2240280 h 2361257"/>
              <a:gd name="connsiteX2" fmla="*/ 674370 w 895121"/>
              <a:gd name="connsiteY2" fmla="*/ 868680 h 2361257"/>
              <a:gd name="connsiteX3" fmla="*/ 712470 w 895121"/>
              <a:gd name="connsiteY3" fmla="*/ 0 h 2361257"/>
              <a:gd name="connsiteX0" fmla="*/ 0 w 907212"/>
              <a:gd name="connsiteY0" fmla="*/ 2316479 h 2389708"/>
              <a:gd name="connsiteX1" fmla="*/ 880110 w 907212"/>
              <a:gd name="connsiteY1" fmla="*/ 2240280 h 2389708"/>
              <a:gd name="connsiteX2" fmla="*/ 685800 w 907212"/>
              <a:gd name="connsiteY2" fmla="*/ 868680 h 2389708"/>
              <a:gd name="connsiteX3" fmla="*/ 723900 w 907212"/>
              <a:gd name="connsiteY3" fmla="*/ 0 h 2389708"/>
              <a:gd name="connsiteX0" fmla="*/ 0 w 917912"/>
              <a:gd name="connsiteY0" fmla="*/ 2316479 h 2389708"/>
              <a:gd name="connsiteX1" fmla="*/ 880110 w 917912"/>
              <a:gd name="connsiteY1" fmla="*/ 2240280 h 2389708"/>
              <a:gd name="connsiteX2" fmla="*/ 685800 w 917912"/>
              <a:gd name="connsiteY2" fmla="*/ 868680 h 2389708"/>
              <a:gd name="connsiteX3" fmla="*/ 723900 w 917912"/>
              <a:gd name="connsiteY3" fmla="*/ 0 h 2389708"/>
              <a:gd name="connsiteX0" fmla="*/ 0 w 913677"/>
              <a:gd name="connsiteY0" fmla="*/ 2316479 h 2402421"/>
              <a:gd name="connsiteX1" fmla="*/ 880110 w 913677"/>
              <a:gd name="connsiteY1" fmla="*/ 2240280 h 2402421"/>
              <a:gd name="connsiteX2" fmla="*/ 663855 w 913677"/>
              <a:gd name="connsiteY2" fmla="*/ 678484 h 2402421"/>
              <a:gd name="connsiteX3" fmla="*/ 723900 w 913677"/>
              <a:gd name="connsiteY3" fmla="*/ 0 h 2402421"/>
              <a:gd name="connsiteX0" fmla="*/ 0 w 904962"/>
              <a:gd name="connsiteY0" fmla="*/ 2316479 h 2402421"/>
              <a:gd name="connsiteX1" fmla="*/ 880110 w 904962"/>
              <a:gd name="connsiteY1" fmla="*/ 2240280 h 2402421"/>
              <a:gd name="connsiteX2" fmla="*/ 663855 w 904962"/>
              <a:gd name="connsiteY2" fmla="*/ 678484 h 2402421"/>
              <a:gd name="connsiteX3" fmla="*/ 723900 w 904962"/>
              <a:gd name="connsiteY3" fmla="*/ 0 h 2402421"/>
              <a:gd name="connsiteX0" fmla="*/ 0 w 901558"/>
              <a:gd name="connsiteY0" fmla="*/ 2316479 h 2402421"/>
              <a:gd name="connsiteX1" fmla="*/ 880110 w 901558"/>
              <a:gd name="connsiteY1" fmla="*/ 2240280 h 2402421"/>
              <a:gd name="connsiteX2" fmla="*/ 663855 w 901558"/>
              <a:gd name="connsiteY2" fmla="*/ 678484 h 2402421"/>
              <a:gd name="connsiteX3" fmla="*/ 723900 w 901558"/>
              <a:gd name="connsiteY3" fmla="*/ 0 h 2402421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4382"/>
              <a:gd name="connsiteY0" fmla="*/ 2473756 h 2559698"/>
              <a:gd name="connsiteX1" fmla="*/ 880110 w 904382"/>
              <a:gd name="connsiteY1" fmla="*/ 2397557 h 2559698"/>
              <a:gd name="connsiteX2" fmla="*/ 663855 w 904382"/>
              <a:gd name="connsiteY2" fmla="*/ 835761 h 2559698"/>
              <a:gd name="connsiteX3" fmla="*/ 731216 w 904382"/>
              <a:gd name="connsiteY3" fmla="*/ 0 h 2559698"/>
              <a:gd name="connsiteX0" fmla="*/ 0 w 902170"/>
              <a:gd name="connsiteY0" fmla="*/ 2473756 h 2559698"/>
              <a:gd name="connsiteX1" fmla="*/ 880110 w 902170"/>
              <a:gd name="connsiteY1" fmla="*/ 2397557 h 2559698"/>
              <a:gd name="connsiteX2" fmla="*/ 663855 w 902170"/>
              <a:gd name="connsiteY2" fmla="*/ 835761 h 2559698"/>
              <a:gd name="connsiteX3" fmla="*/ 731216 w 902170"/>
              <a:gd name="connsiteY3" fmla="*/ 0 h 2559698"/>
              <a:gd name="connsiteX0" fmla="*/ 0 w 898332"/>
              <a:gd name="connsiteY0" fmla="*/ 2473756 h 2559698"/>
              <a:gd name="connsiteX1" fmla="*/ 880110 w 898332"/>
              <a:gd name="connsiteY1" fmla="*/ 2397557 h 2559698"/>
              <a:gd name="connsiteX2" fmla="*/ 663855 w 898332"/>
              <a:gd name="connsiteY2" fmla="*/ 835761 h 2559698"/>
              <a:gd name="connsiteX3" fmla="*/ 731216 w 898332"/>
              <a:gd name="connsiteY3" fmla="*/ 0 h 2559698"/>
              <a:gd name="connsiteX0" fmla="*/ 0 w 939142"/>
              <a:gd name="connsiteY0" fmla="*/ 2473756 h 2516962"/>
              <a:gd name="connsiteX1" fmla="*/ 916686 w 939142"/>
              <a:gd name="connsiteY1" fmla="*/ 2306117 h 2516962"/>
              <a:gd name="connsiteX2" fmla="*/ 663855 w 939142"/>
              <a:gd name="connsiteY2" fmla="*/ 835761 h 2516962"/>
              <a:gd name="connsiteX3" fmla="*/ 731216 w 939142"/>
              <a:gd name="connsiteY3" fmla="*/ 0 h 2516962"/>
              <a:gd name="connsiteX0" fmla="*/ 0 w 932988"/>
              <a:gd name="connsiteY0" fmla="*/ 2473756 h 2516962"/>
              <a:gd name="connsiteX1" fmla="*/ 916686 w 932988"/>
              <a:gd name="connsiteY1" fmla="*/ 2306117 h 2516962"/>
              <a:gd name="connsiteX2" fmla="*/ 663855 w 932988"/>
              <a:gd name="connsiteY2" fmla="*/ 835761 h 2516962"/>
              <a:gd name="connsiteX3" fmla="*/ 731216 w 932988"/>
              <a:gd name="connsiteY3" fmla="*/ 0 h 2516962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3976"/>
              <a:gd name="connsiteY0" fmla="*/ 2473756 h 2517139"/>
              <a:gd name="connsiteX1" fmla="*/ 916686 w 933976"/>
              <a:gd name="connsiteY1" fmla="*/ 2306117 h 2517139"/>
              <a:gd name="connsiteX2" fmla="*/ 689459 w 933976"/>
              <a:gd name="connsiteY2" fmla="*/ 832103 h 2517139"/>
              <a:gd name="connsiteX3" fmla="*/ 731216 w 933976"/>
              <a:gd name="connsiteY3" fmla="*/ 0 h 2517139"/>
              <a:gd name="connsiteX0" fmla="*/ 0 w 939796"/>
              <a:gd name="connsiteY0" fmla="*/ 2473756 h 2517139"/>
              <a:gd name="connsiteX1" fmla="*/ 916686 w 939796"/>
              <a:gd name="connsiteY1" fmla="*/ 2306117 h 2517139"/>
              <a:gd name="connsiteX2" fmla="*/ 689459 w 939796"/>
              <a:gd name="connsiteY2" fmla="*/ 832103 h 2517139"/>
              <a:gd name="connsiteX3" fmla="*/ 731216 w 939796"/>
              <a:gd name="connsiteY3" fmla="*/ 0 h 2517139"/>
              <a:gd name="connsiteX0" fmla="*/ 0 w 934878"/>
              <a:gd name="connsiteY0" fmla="*/ 2473756 h 2517139"/>
              <a:gd name="connsiteX1" fmla="*/ 916686 w 934878"/>
              <a:gd name="connsiteY1" fmla="*/ 2306117 h 2517139"/>
              <a:gd name="connsiteX2" fmla="*/ 689459 w 934878"/>
              <a:gd name="connsiteY2" fmla="*/ 832103 h 2517139"/>
              <a:gd name="connsiteX3" fmla="*/ 731216 w 934878"/>
              <a:gd name="connsiteY3" fmla="*/ 0 h 2517139"/>
              <a:gd name="connsiteX0" fmla="*/ 0 w 931563"/>
              <a:gd name="connsiteY0" fmla="*/ 2473756 h 2517139"/>
              <a:gd name="connsiteX1" fmla="*/ 916686 w 931563"/>
              <a:gd name="connsiteY1" fmla="*/ 2306117 h 2517139"/>
              <a:gd name="connsiteX2" fmla="*/ 689459 w 931563"/>
              <a:gd name="connsiteY2" fmla="*/ 832103 h 2517139"/>
              <a:gd name="connsiteX3" fmla="*/ 731216 w 931563"/>
              <a:gd name="connsiteY3" fmla="*/ 0 h 2517139"/>
              <a:gd name="connsiteX0" fmla="*/ 0 w 934385"/>
              <a:gd name="connsiteY0" fmla="*/ 2473756 h 2516962"/>
              <a:gd name="connsiteX1" fmla="*/ 916686 w 934385"/>
              <a:gd name="connsiteY1" fmla="*/ 2306117 h 2516962"/>
              <a:gd name="connsiteX2" fmla="*/ 733350 w 934385"/>
              <a:gd name="connsiteY2" fmla="*/ 835760 h 2516962"/>
              <a:gd name="connsiteX3" fmla="*/ 731216 w 934385"/>
              <a:gd name="connsiteY3" fmla="*/ 0 h 2516962"/>
              <a:gd name="connsiteX0" fmla="*/ 0 w 937020"/>
              <a:gd name="connsiteY0" fmla="*/ 2473756 h 2516962"/>
              <a:gd name="connsiteX1" fmla="*/ 916686 w 937020"/>
              <a:gd name="connsiteY1" fmla="*/ 2306117 h 2516962"/>
              <a:gd name="connsiteX2" fmla="*/ 733350 w 937020"/>
              <a:gd name="connsiteY2" fmla="*/ 835760 h 2516962"/>
              <a:gd name="connsiteX3" fmla="*/ 731216 w 937020"/>
              <a:gd name="connsiteY3" fmla="*/ 0 h 2516962"/>
              <a:gd name="connsiteX0" fmla="*/ 0 w 934996"/>
              <a:gd name="connsiteY0" fmla="*/ 2473756 h 2515393"/>
              <a:gd name="connsiteX1" fmla="*/ 916686 w 934996"/>
              <a:gd name="connsiteY1" fmla="*/ 2306117 h 2515393"/>
              <a:gd name="connsiteX2" fmla="*/ 707747 w 934996"/>
              <a:gd name="connsiteY2" fmla="*/ 868679 h 2515393"/>
              <a:gd name="connsiteX3" fmla="*/ 731216 w 934996"/>
              <a:gd name="connsiteY3" fmla="*/ 0 h 2515393"/>
              <a:gd name="connsiteX0" fmla="*/ 0 w 932096"/>
              <a:gd name="connsiteY0" fmla="*/ 2473756 h 2515393"/>
              <a:gd name="connsiteX1" fmla="*/ 916686 w 932096"/>
              <a:gd name="connsiteY1" fmla="*/ 2306117 h 2515393"/>
              <a:gd name="connsiteX2" fmla="*/ 707747 w 932096"/>
              <a:gd name="connsiteY2" fmla="*/ 868679 h 2515393"/>
              <a:gd name="connsiteX3" fmla="*/ 731216 w 932096"/>
              <a:gd name="connsiteY3" fmla="*/ 0 h 2515393"/>
              <a:gd name="connsiteX0" fmla="*/ 0 w 933472"/>
              <a:gd name="connsiteY0" fmla="*/ 2473756 h 2514708"/>
              <a:gd name="connsiteX1" fmla="*/ 916686 w 933472"/>
              <a:gd name="connsiteY1" fmla="*/ 2306117 h 2514708"/>
              <a:gd name="connsiteX2" fmla="*/ 729693 w 933472"/>
              <a:gd name="connsiteY2" fmla="*/ 883309 h 2514708"/>
              <a:gd name="connsiteX3" fmla="*/ 731216 w 933472"/>
              <a:gd name="connsiteY3" fmla="*/ 0 h 2514708"/>
              <a:gd name="connsiteX0" fmla="*/ 0 w 931751"/>
              <a:gd name="connsiteY0" fmla="*/ 2473756 h 2514708"/>
              <a:gd name="connsiteX1" fmla="*/ 916686 w 931751"/>
              <a:gd name="connsiteY1" fmla="*/ 2306117 h 2514708"/>
              <a:gd name="connsiteX2" fmla="*/ 729693 w 931751"/>
              <a:gd name="connsiteY2" fmla="*/ 883309 h 2514708"/>
              <a:gd name="connsiteX3" fmla="*/ 731216 w 931751"/>
              <a:gd name="connsiteY3" fmla="*/ 0 h 251470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29608"/>
              <a:gd name="connsiteY0" fmla="*/ 2473756 h 2514198"/>
              <a:gd name="connsiteX1" fmla="*/ 916686 w 929608"/>
              <a:gd name="connsiteY1" fmla="*/ 2306117 h 2514198"/>
              <a:gd name="connsiteX2" fmla="*/ 689460 w 929608"/>
              <a:gd name="connsiteY2" fmla="*/ 894281 h 2514198"/>
              <a:gd name="connsiteX3" fmla="*/ 731216 w 929608"/>
              <a:gd name="connsiteY3" fmla="*/ 0 h 2514198"/>
              <a:gd name="connsiteX0" fmla="*/ 0 w 976875"/>
              <a:gd name="connsiteY0" fmla="*/ 2473756 h 2514198"/>
              <a:gd name="connsiteX1" fmla="*/ 916686 w 976875"/>
              <a:gd name="connsiteY1" fmla="*/ 2306117 h 2514198"/>
              <a:gd name="connsiteX2" fmla="*/ 689460 w 976875"/>
              <a:gd name="connsiteY2" fmla="*/ 894281 h 2514198"/>
              <a:gd name="connsiteX3" fmla="*/ 731216 w 976875"/>
              <a:gd name="connsiteY3" fmla="*/ 0 h 2514198"/>
              <a:gd name="connsiteX0" fmla="*/ 0 w 976875"/>
              <a:gd name="connsiteY0" fmla="*/ 2473756 h 2504150"/>
              <a:gd name="connsiteX1" fmla="*/ 916686 w 976875"/>
              <a:gd name="connsiteY1" fmla="*/ 2306117 h 2504150"/>
              <a:gd name="connsiteX2" fmla="*/ 689460 w 976875"/>
              <a:gd name="connsiteY2" fmla="*/ 894281 h 2504150"/>
              <a:gd name="connsiteX3" fmla="*/ 731216 w 976875"/>
              <a:gd name="connsiteY3" fmla="*/ 0 h 250415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44790"/>
              <a:gd name="connsiteX1" fmla="*/ 916686 w 976875"/>
              <a:gd name="connsiteY1" fmla="*/ 2306117 h 2544790"/>
              <a:gd name="connsiteX2" fmla="*/ 689460 w 976875"/>
              <a:gd name="connsiteY2" fmla="*/ 894281 h 2544790"/>
              <a:gd name="connsiteX3" fmla="*/ 731216 w 976875"/>
              <a:gd name="connsiteY3" fmla="*/ 0 h 2544790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76875"/>
              <a:gd name="connsiteY0" fmla="*/ 2473756 h 2522031"/>
              <a:gd name="connsiteX1" fmla="*/ 916686 w 976875"/>
              <a:gd name="connsiteY1" fmla="*/ 2306117 h 2522031"/>
              <a:gd name="connsiteX2" fmla="*/ 689460 w 976875"/>
              <a:gd name="connsiteY2" fmla="*/ 894281 h 2522031"/>
              <a:gd name="connsiteX3" fmla="*/ 731216 w 976875"/>
              <a:gd name="connsiteY3" fmla="*/ 0 h 2522031"/>
              <a:gd name="connsiteX0" fmla="*/ 0 w 953662"/>
              <a:gd name="connsiteY0" fmla="*/ 2473756 h 2522031"/>
              <a:gd name="connsiteX1" fmla="*/ 916686 w 953662"/>
              <a:gd name="connsiteY1" fmla="*/ 2306117 h 2522031"/>
              <a:gd name="connsiteX2" fmla="*/ 689460 w 953662"/>
              <a:gd name="connsiteY2" fmla="*/ 894281 h 2522031"/>
              <a:gd name="connsiteX3" fmla="*/ 731216 w 953662"/>
              <a:gd name="connsiteY3" fmla="*/ 0 h 2522031"/>
              <a:gd name="connsiteX0" fmla="*/ 0 w 953662"/>
              <a:gd name="connsiteY0" fmla="*/ 2473756 h 2531836"/>
              <a:gd name="connsiteX1" fmla="*/ 916686 w 953662"/>
              <a:gd name="connsiteY1" fmla="*/ 2306117 h 2531836"/>
              <a:gd name="connsiteX2" fmla="*/ 689460 w 953662"/>
              <a:gd name="connsiteY2" fmla="*/ 894281 h 2531836"/>
              <a:gd name="connsiteX3" fmla="*/ 731216 w 953662"/>
              <a:gd name="connsiteY3" fmla="*/ 0 h 2531836"/>
              <a:gd name="connsiteX0" fmla="*/ 0 w 956552"/>
              <a:gd name="connsiteY0" fmla="*/ 2473756 h 2531836"/>
              <a:gd name="connsiteX1" fmla="*/ 916686 w 956552"/>
              <a:gd name="connsiteY1" fmla="*/ 2306117 h 2531836"/>
              <a:gd name="connsiteX2" fmla="*/ 755297 w 956552"/>
              <a:gd name="connsiteY2" fmla="*/ 897939 h 2531836"/>
              <a:gd name="connsiteX3" fmla="*/ 731216 w 956552"/>
              <a:gd name="connsiteY3" fmla="*/ 0 h 2531836"/>
              <a:gd name="connsiteX0" fmla="*/ 0 w 953367"/>
              <a:gd name="connsiteY0" fmla="*/ 2473756 h 2531836"/>
              <a:gd name="connsiteX1" fmla="*/ 916686 w 953367"/>
              <a:gd name="connsiteY1" fmla="*/ 2306117 h 2531836"/>
              <a:gd name="connsiteX2" fmla="*/ 682145 w 953367"/>
              <a:gd name="connsiteY2" fmla="*/ 996695 h 2531836"/>
              <a:gd name="connsiteX3" fmla="*/ 731216 w 953367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31216 w 956550"/>
              <a:gd name="connsiteY3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56550"/>
              <a:gd name="connsiteY0" fmla="*/ 2473756 h 2531836"/>
              <a:gd name="connsiteX1" fmla="*/ 916686 w 956550"/>
              <a:gd name="connsiteY1" fmla="*/ 2306117 h 2531836"/>
              <a:gd name="connsiteX2" fmla="*/ 682145 w 956550"/>
              <a:gd name="connsiteY2" fmla="*/ 996695 h 2531836"/>
              <a:gd name="connsiteX3" fmla="*/ 792936 w 956550"/>
              <a:gd name="connsiteY3" fmla="*/ 745084 h 2531836"/>
              <a:gd name="connsiteX4" fmla="*/ 731216 w 956550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77986"/>
              <a:gd name="connsiteY0" fmla="*/ 2473756 h 2531836"/>
              <a:gd name="connsiteX1" fmla="*/ 916686 w 977986"/>
              <a:gd name="connsiteY1" fmla="*/ 2306117 h 2531836"/>
              <a:gd name="connsiteX2" fmla="*/ 682145 w 977986"/>
              <a:gd name="connsiteY2" fmla="*/ 996695 h 2531836"/>
              <a:gd name="connsiteX3" fmla="*/ 690523 w 977986"/>
              <a:gd name="connsiteY3" fmla="*/ 734111 h 2531836"/>
              <a:gd name="connsiteX4" fmla="*/ 731216 w 977986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96695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1688"/>
              <a:gd name="connsiteY0" fmla="*/ 2473756 h 2531836"/>
              <a:gd name="connsiteX1" fmla="*/ 916686 w 961688"/>
              <a:gd name="connsiteY1" fmla="*/ 2306117 h 2531836"/>
              <a:gd name="connsiteX2" fmla="*/ 682145 w 961688"/>
              <a:gd name="connsiteY2" fmla="*/ 945488 h 2531836"/>
              <a:gd name="connsiteX3" fmla="*/ 690523 w 961688"/>
              <a:gd name="connsiteY3" fmla="*/ 734111 h 2531836"/>
              <a:gd name="connsiteX4" fmla="*/ 731216 w 961688"/>
              <a:gd name="connsiteY4" fmla="*/ 0 h 2531836"/>
              <a:gd name="connsiteX0" fmla="*/ 0 w 964309"/>
              <a:gd name="connsiteY0" fmla="*/ 2473756 h 2531836"/>
              <a:gd name="connsiteX1" fmla="*/ 916686 w 964309"/>
              <a:gd name="connsiteY1" fmla="*/ 2306117 h 2531836"/>
              <a:gd name="connsiteX2" fmla="*/ 682145 w 964309"/>
              <a:gd name="connsiteY2" fmla="*/ 945488 h 2531836"/>
              <a:gd name="connsiteX3" fmla="*/ 690523 w 964309"/>
              <a:gd name="connsiteY3" fmla="*/ 734111 h 2531836"/>
              <a:gd name="connsiteX4" fmla="*/ 731216 w 964309"/>
              <a:gd name="connsiteY4" fmla="*/ 0 h 2531836"/>
              <a:gd name="connsiteX0" fmla="*/ 0 w 959705"/>
              <a:gd name="connsiteY0" fmla="*/ 2473756 h 2531836"/>
              <a:gd name="connsiteX1" fmla="*/ 916686 w 959705"/>
              <a:gd name="connsiteY1" fmla="*/ 2306117 h 2531836"/>
              <a:gd name="connsiteX2" fmla="*/ 682145 w 959705"/>
              <a:gd name="connsiteY2" fmla="*/ 945488 h 2531836"/>
              <a:gd name="connsiteX3" fmla="*/ 690523 w 959705"/>
              <a:gd name="connsiteY3" fmla="*/ 734111 h 2531836"/>
              <a:gd name="connsiteX4" fmla="*/ 731216 w 959705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0523 w 960523"/>
              <a:gd name="connsiteY3" fmla="*/ 734111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473756 h 2531836"/>
              <a:gd name="connsiteX1" fmla="*/ 916686 w 960523"/>
              <a:gd name="connsiteY1" fmla="*/ 2306117 h 2531836"/>
              <a:gd name="connsiteX2" fmla="*/ 696775 w 960523"/>
              <a:gd name="connsiteY2" fmla="*/ 934515 h 2531836"/>
              <a:gd name="connsiteX3" fmla="*/ 697838 w 960523"/>
              <a:gd name="connsiteY3" fmla="*/ 759714 h 2531836"/>
              <a:gd name="connsiteX4" fmla="*/ 731216 w 960523"/>
              <a:gd name="connsiteY4" fmla="*/ 0 h 2531836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375001 h 2433081"/>
              <a:gd name="connsiteX1" fmla="*/ 916686 w 960523"/>
              <a:gd name="connsiteY1" fmla="*/ 2207362 h 2433081"/>
              <a:gd name="connsiteX2" fmla="*/ 696775 w 960523"/>
              <a:gd name="connsiteY2" fmla="*/ 835760 h 2433081"/>
              <a:gd name="connsiteX3" fmla="*/ 697838 w 960523"/>
              <a:gd name="connsiteY3" fmla="*/ 660959 h 2433081"/>
              <a:gd name="connsiteX4" fmla="*/ 742188 w 960523"/>
              <a:gd name="connsiteY4" fmla="*/ 0 h 2433081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495702 h 2553782"/>
              <a:gd name="connsiteX1" fmla="*/ 916686 w 960523"/>
              <a:gd name="connsiteY1" fmla="*/ 2328063 h 2553782"/>
              <a:gd name="connsiteX2" fmla="*/ 696775 w 960523"/>
              <a:gd name="connsiteY2" fmla="*/ 956461 h 2553782"/>
              <a:gd name="connsiteX3" fmla="*/ 697838 w 960523"/>
              <a:gd name="connsiteY3" fmla="*/ 781660 h 2553782"/>
              <a:gd name="connsiteX4" fmla="*/ 720242 w 960523"/>
              <a:gd name="connsiteY4" fmla="*/ 0 h 255378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957528 w 960523"/>
              <a:gd name="connsiteY4" fmla="*/ 258624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697838 w 960523"/>
              <a:gd name="connsiteY3" fmla="*/ 675590 h 2447712"/>
              <a:gd name="connsiteX4" fmla="*/ 595426 w 960523"/>
              <a:gd name="connsiteY4" fmla="*/ 368352 h 2447712"/>
              <a:gd name="connsiteX5" fmla="*/ 716584 w 960523"/>
              <a:gd name="connsiteY5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595426 w 960523"/>
              <a:gd name="connsiteY3" fmla="*/ 368352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877062 w 960523"/>
              <a:gd name="connsiteY3" fmla="*/ 386640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1658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45844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67334 w 960523"/>
              <a:gd name="connsiteY3" fmla="*/ 382983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38529 w 960523"/>
              <a:gd name="connsiteY3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23442 w 960523"/>
              <a:gd name="connsiteY3" fmla="*/ 353721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05154 w 960523"/>
              <a:gd name="connsiteY3" fmla="*/ 456134 h 2447712"/>
              <a:gd name="connsiteX4" fmla="*/ 738529 w 960523"/>
              <a:gd name="connsiteY4" fmla="*/ 0 h 2447712"/>
              <a:gd name="connsiteX0" fmla="*/ 0 w 960523"/>
              <a:gd name="connsiteY0" fmla="*/ 2389632 h 2447712"/>
              <a:gd name="connsiteX1" fmla="*/ 916686 w 960523"/>
              <a:gd name="connsiteY1" fmla="*/ 2221993 h 2447712"/>
              <a:gd name="connsiteX2" fmla="*/ 696775 w 960523"/>
              <a:gd name="connsiteY2" fmla="*/ 850391 h 2447712"/>
              <a:gd name="connsiteX3" fmla="*/ 716126 w 960523"/>
              <a:gd name="connsiteY3" fmla="*/ 434189 h 2447712"/>
              <a:gd name="connsiteX4" fmla="*/ 738529 w 960523"/>
              <a:gd name="connsiteY4" fmla="*/ 0 h 2447712"/>
              <a:gd name="connsiteX0" fmla="*/ 0 w 1813576"/>
              <a:gd name="connsiteY0" fmla="*/ 2389632 h 2539549"/>
              <a:gd name="connsiteX1" fmla="*/ 1792986 w 1813576"/>
              <a:gd name="connsiteY1" fmla="*/ 2402968 h 2539549"/>
              <a:gd name="connsiteX2" fmla="*/ 696775 w 1813576"/>
              <a:gd name="connsiteY2" fmla="*/ 850391 h 2539549"/>
              <a:gd name="connsiteX3" fmla="*/ 716126 w 1813576"/>
              <a:gd name="connsiteY3" fmla="*/ 434189 h 2539549"/>
              <a:gd name="connsiteX4" fmla="*/ 738529 w 1813576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716126 w 1827635"/>
              <a:gd name="connsiteY3" fmla="*/ 434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2389632 h 2539549"/>
              <a:gd name="connsiteX1" fmla="*/ 1792986 w 1827635"/>
              <a:gd name="connsiteY1" fmla="*/ 2402968 h 2539549"/>
              <a:gd name="connsiteX2" fmla="*/ 1368288 w 1827635"/>
              <a:gd name="connsiteY2" fmla="*/ 1093278 h 2539549"/>
              <a:gd name="connsiteX3" fmla="*/ 1311439 w 1827635"/>
              <a:gd name="connsiteY3" fmla="*/ 815189 h 2539549"/>
              <a:gd name="connsiteX4" fmla="*/ 738529 w 1827635"/>
              <a:gd name="connsiteY4" fmla="*/ 0 h 2539549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11439 w 1827635"/>
              <a:gd name="connsiteY3" fmla="*/ 296076 h 2020436"/>
              <a:gd name="connsiteX4" fmla="*/ 1371942 w 1827635"/>
              <a:gd name="connsiteY4" fmla="*/ 0 h 2020436"/>
              <a:gd name="connsiteX0" fmla="*/ 0 w 1827635"/>
              <a:gd name="connsiteY0" fmla="*/ 1870519 h 2020436"/>
              <a:gd name="connsiteX1" fmla="*/ 1792986 w 1827635"/>
              <a:gd name="connsiteY1" fmla="*/ 1883855 h 2020436"/>
              <a:gd name="connsiteX2" fmla="*/ 1368288 w 1827635"/>
              <a:gd name="connsiteY2" fmla="*/ 574165 h 2020436"/>
              <a:gd name="connsiteX3" fmla="*/ 1371942 w 1827635"/>
              <a:gd name="connsiteY3" fmla="*/ 0 h 2020436"/>
              <a:gd name="connsiteX0" fmla="*/ 0 w 1840759"/>
              <a:gd name="connsiteY0" fmla="*/ 1870519 h 2020436"/>
              <a:gd name="connsiteX1" fmla="*/ 1792986 w 1840759"/>
              <a:gd name="connsiteY1" fmla="*/ 1883855 h 2020436"/>
              <a:gd name="connsiteX2" fmla="*/ 1368288 w 1840759"/>
              <a:gd name="connsiteY2" fmla="*/ 574165 h 2020436"/>
              <a:gd name="connsiteX3" fmla="*/ 1371942 w 1840759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29471"/>
              <a:gd name="connsiteY0" fmla="*/ 1870519 h 2020436"/>
              <a:gd name="connsiteX1" fmla="*/ 1792986 w 1829471"/>
              <a:gd name="connsiteY1" fmla="*/ 1883855 h 2020436"/>
              <a:gd name="connsiteX2" fmla="*/ 1368288 w 1829471"/>
              <a:gd name="connsiteY2" fmla="*/ 574165 h 2020436"/>
              <a:gd name="connsiteX3" fmla="*/ 1371942 w 1829471"/>
              <a:gd name="connsiteY3" fmla="*/ 0 h 2020436"/>
              <a:gd name="connsiteX0" fmla="*/ 0 w 1838225"/>
              <a:gd name="connsiteY0" fmla="*/ 1870519 h 2020436"/>
              <a:gd name="connsiteX1" fmla="*/ 1792986 w 1838225"/>
              <a:gd name="connsiteY1" fmla="*/ 1883855 h 2020436"/>
              <a:gd name="connsiteX2" fmla="*/ 1368288 w 1838225"/>
              <a:gd name="connsiteY2" fmla="*/ 574165 h 2020436"/>
              <a:gd name="connsiteX3" fmla="*/ 1371942 w 1838225"/>
              <a:gd name="connsiteY3" fmla="*/ 0 h 2020436"/>
              <a:gd name="connsiteX0" fmla="*/ 0 w 1837120"/>
              <a:gd name="connsiteY0" fmla="*/ 1870519 h 2020436"/>
              <a:gd name="connsiteX1" fmla="*/ 1792986 w 1837120"/>
              <a:gd name="connsiteY1" fmla="*/ 1883855 h 2020436"/>
              <a:gd name="connsiteX2" fmla="*/ 1349238 w 1837120"/>
              <a:gd name="connsiteY2" fmla="*/ 697990 h 2020436"/>
              <a:gd name="connsiteX3" fmla="*/ 1371942 w 1837120"/>
              <a:gd name="connsiteY3" fmla="*/ 0 h 2020436"/>
              <a:gd name="connsiteX0" fmla="*/ 0 w 1835877"/>
              <a:gd name="connsiteY0" fmla="*/ 1870519 h 2020436"/>
              <a:gd name="connsiteX1" fmla="*/ 1792986 w 1835877"/>
              <a:gd name="connsiteY1" fmla="*/ 1883855 h 2020436"/>
              <a:gd name="connsiteX2" fmla="*/ 1349238 w 1835877"/>
              <a:gd name="connsiteY2" fmla="*/ 697990 h 2020436"/>
              <a:gd name="connsiteX3" fmla="*/ 1371942 w 1835877"/>
              <a:gd name="connsiteY3" fmla="*/ 0 h 2020436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533"/>
              <a:gd name="connsiteY0" fmla="*/ 1822894 h 1972811"/>
              <a:gd name="connsiteX1" fmla="*/ 1792986 w 1839533"/>
              <a:gd name="connsiteY1" fmla="*/ 1836230 h 1972811"/>
              <a:gd name="connsiteX2" fmla="*/ 1349238 w 1839533"/>
              <a:gd name="connsiteY2" fmla="*/ 650365 h 1972811"/>
              <a:gd name="connsiteX3" fmla="*/ 1371942 w 1839533"/>
              <a:gd name="connsiteY3" fmla="*/ 0 h 1972811"/>
              <a:gd name="connsiteX0" fmla="*/ 0 w 1839300"/>
              <a:gd name="connsiteY0" fmla="*/ 1818131 h 1968048"/>
              <a:gd name="connsiteX1" fmla="*/ 1792986 w 1839300"/>
              <a:gd name="connsiteY1" fmla="*/ 1831467 h 1968048"/>
              <a:gd name="connsiteX2" fmla="*/ 1349238 w 1839300"/>
              <a:gd name="connsiteY2" fmla="*/ 645602 h 1968048"/>
              <a:gd name="connsiteX3" fmla="*/ 1395755 w 1839300"/>
              <a:gd name="connsiteY3" fmla="*/ 0 h 1968048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39722"/>
              <a:gd name="connsiteY0" fmla="*/ 1737169 h 1887086"/>
              <a:gd name="connsiteX1" fmla="*/ 1792986 w 1839722"/>
              <a:gd name="connsiteY1" fmla="*/ 1750505 h 1887086"/>
              <a:gd name="connsiteX2" fmla="*/ 1349238 w 1839722"/>
              <a:gd name="connsiteY2" fmla="*/ 564640 h 1887086"/>
              <a:gd name="connsiteX3" fmla="*/ 1352893 w 1839722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4704"/>
              <a:gd name="connsiteY0" fmla="*/ 1737169 h 1887086"/>
              <a:gd name="connsiteX1" fmla="*/ 1792986 w 1844704"/>
              <a:gd name="connsiteY1" fmla="*/ 1750505 h 1887086"/>
              <a:gd name="connsiteX2" fmla="*/ 1349238 w 1844704"/>
              <a:gd name="connsiteY2" fmla="*/ 564640 h 1887086"/>
              <a:gd name="connsiteX3" fmla="*/ 1352893 w 1844704"/>
              <a:gd name="connsiteY3" fmla="*/ 0 h 1887086"/>
              <a:gd name="connsiteX0" fmla="*/ 0 w 1840055"/>
              <a:gd name="connsiteY0" fmla="*/ 1756219 h 1906136"/>
              <a:gd name="connsiteX1" fmla="*/ 1792986 w 1840055"/>
              <a:gd name="connsiteY1" fmla="*/ 1769555 h 1906136"/>
              <a:gd name="connsiteX2" fmla="*/ 1349238 w 1840055"/>
              <a:gd name="connsiteY2" fmla="*/ 583690 h 1906136"/>
              <a:gd name="connsiteX3" fmla="*/ 1319555 w 1840055"/>
              <a:gd name="connsiteY3" fmla="*/ 0 h 1906136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8748"/>
              <a:gd name="connsiteY0" fmla="*/ 1760982 h 1910899"/>
              <a:gd name="connsiteX1" fmla="*/ 1792986 w 1838748"/>
              <a:gd name="connsiteY1" fmla="*/ 1774318 h 1910899"/>
              <a:gd name="connsiteX2" fmla="*/ 1349238 w 1838748"/>
              <a:gd name="connsiteY2" fmla="*/ 588453 h 1910899"/>
              <a:gd name="connsiteX3" fmla="*/ 1338605 w 1838748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9864"/>
              <a:gd name="connsiteY0" fmla="*/ 1760982 h 1910899"/>
              <a:gd name="connsiteX1" fmla="*/ 1792986 w 1839864"/>
              <a:gd name="connsiteY1" fmla="*/ 1774318 h 1910899"/>
              <a:gd name="connsiteX2" fmla="*/ 1349238 w 1839864"/>
              <a:gd name="connsiteY2" fmla="*/ 588453 h 1910899"/>
              <a:gd name="connsiteX3" fmla="*/ 1338605 w 1839864"/>
              <a:gd name="connsiteY3" fmla="*/ 0 h 1910899"/>
              <a:gd name="connsiteX0" fmla="*/ 0 w 1832549"/>
              <a:gd name="connsiteY0" fmla="*/ 1760982 h 1910899"/>
              <a:gd name="connsiteX1" fmla="*/ 1792986 w 1832549"/>
              <a:gd name="connsiteY1" fmla="*/ 1774318 h 1910899"/>
              <a:gd name="connsiteX2" fmla="*/ 1349238 w 1832549"/>
              <a:gd name="connsiteY2" fmla="*/ 588453 h 1910899"/>
              <a:gd name="connsiteX3" fmla="*/ 1338605 w 1832549"/>
              <a:gd name="connsiteY3" fmla="*/ 0 h 1910899"/>
              <a:gd name="connsiteX0" fmla="*/ 0 w 1832768"/>
              <a:gd name="connsiteY0" fmla="*/ 1760982 h 1910899"/>
              <a:gd name="connsiteX1" fmla="*/ 1792986 w 1832768"/>
              <a:gd name="connsiteY1" fmla="*/ 1774318 h 1910899"/>
              <a:gd name="connsiteX2" fmla="*/ 1354001 w 1832768"/>
              <a:gd name="connsiteY2" fmla="*/ 559878 h 1910899"/>
              <a:gd name="connsiteX3" fmla="*/ 1338605 w 1832768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760982 h 1910899"/>
              <a:gd name="connsiteX1" fmla="*/ 1792986 w 1831905"/>
              <a:gd name="connsiteY1" fmla="*/ 1774318 h 1910899"/>
              <a:gd name="connsiteX2" fmla="*/ 1334951 w 1831905"/>
              <a:gd name="connsiteY2" fmla="*/ 559878 h 1910899"/>
              <a:gd name="connsiteX3" fmla="*/ 1338605 w 1831905"/>
              <a:gd name="connsiteY3" fmla="*/ 0 h 1910899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905"/>
              <a:gd name="connsiteY0" fmla="*/ 1832419 h 1982336"/>
              <a:gd name="connsiteX1" fmla="*/ 1792986 w 1831905"/>
              <a:gd name="connsiteY1" fmla="*/ 1845755 h 1982336"/>
              <a:gd name="connsiteX2" fmla="*/ 1334951 w 1831905"/>
              <a:gd name="connsiteY2" fmla="*/ 631315 h 1982336"/>
              <a:gd name="connsiteX3" fmla="*/ 1324317 w 1831905"/>
              <a:gd name="connsiteY3" fmla="*/ 0 h 1982336"/>
              <a:gd name="connsiteX0" fmla="*/ 0 w 1831695"/>
              <a:gd name="connsiteY0" fmla="*/ 1832419 h 1982336"/>
              <a:gd name="connsiteX1" fmla="*/ 1792986 w 1831695"/>
              <a:gd name="connsiteY1" fmla="*/ 1845755 h 1982336"/>
              <a:gd name="connsiteX2" fmla="*/ 1330188 w 1831695"/>
              <a:gd name="connsiteY2" fmla="*/ 612265 h 1982336"/>
              <a:gd name="connsiteX3" fmla="*/ 1324317 w 1831695"/>
              <a:gd name="connsiteY3" fmla="*/ 0 h 1982336"/>
              <a:gd name="connsiteX0" fmla="*/ 0 w 1833079"/>
              <a:gd name="connsiteY0" fmla="*/ 1832419 h 1982336"/>
              <a:gd name="connsiteX1" fmla="*/ 1792986 w 1833079"/>
              <a:gd name="connsiteY1" fmla="*/ 1845755 h 1982336"/>
              <a:gd name="connsiteX2" fmla="*/ 1330188 w 1833079"/>
              <a:gd name="connsiteY2" fmla="*/ 612265 h 1982336"/>
              <a:gd name="connsiteX3" fmla="*/ 1324317 w 1833079"/>
              <a:gd name="connsiteY3" fmla="*/ 0 h 1982336"/>
              <a:gd name="connsiteX0" fmla="*/ 0 w 1833079"/>
              <a:gd name="connsiteY0" fmla="*/ 1832419 h 1965725"/>
              <a:gd name="connsiteX1" fmla="*/ 1792986 w 1833079"/>
              <a:gd name="connsiteY1" fmla="*/ 1845755 h 1965725"/>
              <a:gd name="connsiteX2" fmla="*/ 1330188 w 1833079"/>
              <a:gd name="connsiteY2" fmla="*/ 612265 h 1965725"/>
              <a:gd name="connsiteX3" fmla="*/ 1324317 w 1833079"/>
              <a:gd name="connsiteY3" fmla="*/ 0 h 1965725"/>
              <a:gd name="connsiteX0" fmla="*/ 0 w 1833079"/>
              <a:gd name="connsiteY0" fmla="*/ 1832419 h 2060520"/>
              <a:gd name="connsiteX1" fmla="*/ 1792986 w 1833079"/>
              <a:gd name="connsiteY1" fmla="*/ 1845755 h 2060520"/>
              <a:gd name="connsiteX2" fmla="*/ 1330188 w 1833079"/>
              <a:gd name="connsiteY2" fmla="*/ 612265 h 2060520"/>
              <a:gd name="connsiteX3" fmla="*/ 1324317 w 1833079"/>
              <a:gd name="connsiteY3" fmla="*/ 0 h 2060520"/>
              <a:gd name="connsiteX0" fmla="*/ 0 w 1896962"/>
              <a:gd name="connsiteY0" fmla="*/ 1832419 h 1983500"/>
              <a:gd name="connsiteX1" fmla="*/ 1859661 w 1896962"/>
              <a:gd name="connsiteY1" fmla="*/ 1726693 h 1983500"/>
              <a:gd name="connsiteX2" fmla="*/ 1330188 w 1896962"/>
              <a:gd name="connsiteY2" fmla="*/ 612265 h 1983500"/>
              <a:gd name="connsiteX3" fmla="*/ 1324317 w 1896962"/>
              <a:gd name="connsiteY3" fmla="*/ 0 h 1983500"/>
              <a:gd name="connsiteX0" fmla="*/ 0 w 1976874"/>
              <a:gd name="connsiteY0" fmla="*/ 1832419 h 1983500"/>
              <a:gd name="connsiteX1" fmla="*/ 1859661 w 1976874"/>
              <a:gd name="connsiteY1" fmla="*/ 1726693 h 1983500"/>
              <a:gd name="connsiteX2" fmla="*/ 1734721 w 1976874"/>
              <a:gd name="connsiteY2" fmla="*/ 1183791 h 1983500"/>
              <a:gd name="connsiteX3" fmla="*/ 1330188 w 1976874"/>
              <a:gd name="connsiteY3" fmla="*/ 612265 h 1983500"/>
              <a:gd name="connsiteX4" fmla="*/ 1324317 w 1976874"/>
              <a:gd name="connsiteY4" fmla="*/ 0 h 1983500"/>
              <a:gd name="connsiteX0" fmla="*/ 0 w 1859661"/>
              <a:gd name="connsiteY0" fmla="*/ 1832419 h 1983500"/>
              <a:gd name="connsiteX1" fmla="*/ 1859661 w 1859661"/>
              <a:gd name="connsiteY1" fmla="*/ 1726693 h 1983500"/>
              <a:gd name="connsiteX2" fmla="*/ 1734721 w 1859661"/>
              <a:gd name="connsiteY2" fmla="*/ 1183791 h 1983500"/>
              <a:gd name="connsiteX3" fmla="*/ 1330188 w 1859661"/>
              <a:gd name="connsiteY3" fmla="*/ 612265 h 1983500"/>
              <a:gd name="connsiteX4" fmla="*/ 1324317 w 1859661"/>
              <a:gd name="connsiteY4" fmla="*/ 0 h 1983500"/>
              <a:gd name="connsiteX0" fmla="*/ 0 w 1860513"/>
              <a:gd name="connsiteY0" fmla="*/ 1832419 h 1888395"/>
              <a:gd name="connsiteX1" fmla="*/ 1859661 w 1860513"/>
              <a:gd name="connsiteY1" fmla="*/ 1726693 h 1888395"/>
              <a:gd name="connsiteX2" fmla="*/ 1734721 w 1860513"/>
              <a:gd name="connsiteY2" fmla="*/ 1183791 h 1888395"/>
              <a:gd name="connsiteX3" fmla="*/ 1330188 w 1860513"/>
              <a:gd name="connsiteY3" fmla="*/ 612265 h 1888395"/>
              <a:gd name="connsiteX4" fmla="*/ 1324317 w 1860513"/>
              <a:gd name="connsiteY4" fmla="*/ 0 h 1888395"/>
              <a:gd name="connsiteX0" fmla="*/ 0 w 1865951"/>
              <a:gd name="connsiteY0" fmla="*/ 1832419 h 1942137"/>
              <a:gd name="connsiteX1" fmla="*/ 1859661 w 1865951"/>
              <a:gd name="connsiteY1" fmla="*/ 1726693 h 1942137"/>
              <a:gd name="connsiteX2" fmla="*/ 1734721 w 1865951"/>
              <a:gd name="connsiteY2" fmla="*/ 1183791 h 1942137"/>
              <a:gd name="connsiteX3" fmla="*/ 1330188 w 1865951"/>
              <a:gd name="connsiteY3" fmla="*/ 612265 h 1942137"/>
              <a:gd name="connsiteX4" fmla="*/ 1324317 w 1865951"/>
              <a:gd name="connsiteY4" fmla="*/ 0 h 1942137"/>
              <a:gd name="connsiteX0" fmla="*/ 0 w 1860513"/>
              <a:gd name="connsiteY0" fmla="*/ 1832419 h 1976439"/>
              <a:gd name="connsiteX1" fmla="*/ 1859661 w 1860513"/>
              <a:gd name="connsiteY1" fmla="*/ 1726693 h 1976439"/>
              <a:gd name="connsiteX2" fmla="*/ 1734721 w 1860513"/>
              <a:gd name="connsiteY2" fmla="*/ 1183791 h 1976439"/>
              <a:gd name="connsiteX3" fmla="*/ 1330188 w 1860513"/>
              <a:gd name="connsiteY3" fmla="*/ 612265 h 1976439"/>
              <a:gd name="connsiteX4" fmla="*/ 1324317 w 1860513"/>
              <a:gd name="connsiteY4" fmla="*/ 0 h 1976439"/>
              <a:gd name="connsiteX0" fmla="*/ 0 w 1897199"/>
              <a:gd name="connsiteY0" fmla="*/ 1832419 h 1966734"/>
              <a:gd name="connsiteX1" fmla="*/ 1859661 w 1897199"/>
              <a:gd name="connsiteY1" fmla="*/ 1726693 h 1966734"/>
              <a:gd name="connsiteX2" fmla="*/ 1734721 w 1897199"/>
              <a:gd name="connsiteY2" fmla="*/ 1183791 h 1966734"/>
              <a:gd name="connsiteX3" fmla="*/ 1330188 w 1897199"/>
              <a:gd name="connsiteY3" fmla="*/ 612265 h 1966734"/>
              <a:gd name="connsiteX4" fmla="*/ 1324317 w 1897199"/>
              <a:gd name="connsiteY4" fmla="*/ 0 h 1966734"/>
              <a:gd name="connsiteX0" fmla="*/ 0 w 1904820"/>
              <a:gd name="connsiteY0" fmla="*/ 1832419 h 1894790"/>
              <a:gd name="connsiteX1" fmla="*/ 1859661 w 1904820"/>
              <a:gd name="connsiteY1" fmla="*/ 1726693 h 1894790"/>
              <a:gd name="connsiteX2" fmla="*/ 1330188 w 1904820"/>
              <a:gd name="connsiteY2" fmla="*/ 612265 h 1894790"/>
              <a:gd name="connsiteX3" fmla="*/ 1324317 w 1904820"/>
              <a:gd name="connsiteY3" fmla="*/ 0 h 1894790"/>
              <a:gd name="connsiteX0" fmla="*/ 0 w 1879137"/>
              <a:gd name="connsiteY0" fmla="*/ 1832419 h 1928889"/>
              <a:gd name="connsiteX1" fmla="*/ 1859661 w 1879137"/>
              <a:gd name="connsiteY1" fmla="*/ 1726693 h 1928889"/>
              <a:gd name="connsiteX2" fmla="*/ 1330188 w 1879137"/>
              <a:gd name="connsiteY2" fmla="*/ 612265 h 1928889"/>
              <a:gd name="connsiteX3" fmla="*/ 1324317 w 1879137"/>
              <a:gd name="connsiteY3" fmla="*/ 0 h 1928889"/>
              <a:gd name="connsiteX0" fmla="*/ 0 w 1879137"/>
              <a:gd name="connsiteY0" fmla="*/ 1832419 h 1976243"/>
              <a:gd name="connsiteX1" fmla="*/ 1859661 w 1879137"/>
              <a:gd name="connsiteY1" fmla="*/ 1726693 h 1976243"/>
              <a:gd name="connsiteX2" fmla="*/ 1330188 w 1879137"/>
              <a:gd name="connsiteY2" fmla="*/ 612265 h 1976243"/>
              <a:gd name="connsiteX3" fmla="*/ 1324317 w 1879137"/>
              <a:gd name="connsiteY3" fmla="*/ 0 h 1976243"/>
              <a:gd name="connsiteX0" fmla="*/ 0 w 1879137"/>
              <a:gd name="connsiteY0" fmla="*/ 1832419 h 1960639"/>
              <a:gd name="connsiteX1" fmla="*/ 1859661 w 1879137"/>
              <a:gd name="connsiteY1" fmla="*/ 1726693 h 1960639"/>
              <a:gd name="connsiteX2" fmla="*/ 1330188 w 1879137"/>
              <a:gd name="connsiteY2" fmla="*/ 612265 h 1960639"/>
              <a:gd name="connsiteX3" fmla="*/ 1324317 w 1879137"/>
              <a:gd name="connsiteY3" fmla="*/ 0 h 1960639"/>
              <a:gd name="connsiteX0" fmla="*/ 0 w 1971952"/>
              <a:gd name="connsiteY0" fmla="*/ 1832419 h 1958593"/>
              <a:gd name="connsiteX1" fmla="*/ 1954911 w 1971952"/>
              <a:gd name="connsiteY1" fmla="*/ 1721931 h 1958593"/>
              <a:gd name="connsiteX2" fmla="*/ 1330188 w 1971952"/>
              <a:gd name="connsiteY2" fmla="*/ 612265 h 1958593"/>
              <a:gd name="connsiteX3" fmla="*/ 1324317 w 1971952"/>
              <a:gd name="connsiteY3" fmla="*/ 0 h 1958593"/>
              <a:gd name="connsiteX0" fmla="*/ 0 w 1969318"/>
              <a:gd name="connsiteY0" fmla="*/ 1832419 h 1958593"/>
              <a:gd name="connsiteX1" fmla="*/ 1954911 w 1969318"/>
              <a:gd name="connsiteY1" fmla="*/ 1721931 h 1958593"/>
              <a:gd name="connsiteX2" fmla="*/ 1330188 w 1969318"/>
              <a:gd name="connsiteY2" fmla="*/ 612265 h 1958593"/>
              <a:gd name="connsiteX3" fmla="*/ 1324317 w 1969318"/>
              <a:gd name="connsiteY3" fmla="*/ 0 h 1958593"/>
              <a:gd name="connsiteX0" fmla="*/ 0 w 1967840"/>
              <a:gd name="connsiteY0" fmla="*/ 1832419 h 1958593"/>
              <a:gd name="connsiteX1" fmla="*/ 1954911 w 1967840"/>
              <a:gd name="connsiteY1" fmla="*/ 1721931 h 1958593"/>
              <a:gd name="connsiteX2" fmla="*/ 1330188 w 1967840"/>
              <a:gd name="connsiteY2" fmla="*/ 612265 h 1958593"/>
              <a:gd name="connsiteX3" fmla="*/ 1324317 w 1967840"/>
              <a:gd name="connsiteY3" fmla="*/ 0 h 1958593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28555"/>
              <a:gd name="connsiteX1" fmla="*/ 1954911 w 1989026"/>
              <a:gd name="connsiteY1" fmla="*/ 1721931 h 1928555"/>
              <a:gd name="connsiteX2" fmla="*/ 1358763 w 1989026"/>
              <a:gd name="connsiteY2" fmla="*/ 607503 h 1928555"/>
              <a:gd name="connsiteX3" fmla="*/ 1324317 w 1989026"/>
              <a:gd name="connsiteY3" fmla="*/ 0 h 1928555"/>
              <a:gd name="connsiteX0" fmla="*/ 0 w 1989026"/>
              <a:gd name="connsiteY0" fmla="*/ 1832419 h 1951590"/>
              <a:gd name="connsiteX1" fmla="*/ 1954911 w 1989026"/>
              <a:gd name="connsiteY1" fmla="*/ 1721931 h 1951590"/>
              <a:gd name="connsiteX2" fmla="*/ 1358763 w 1989026"/>
              <a:gd name="connsiteY2" fmla="*/ 607503 h 1951590"/>
              <a:gd name="connsiteX3" fmla="*/ 1324317 w 1989026"/>
              <a:gd name="connsiteY3" fmla="*/ 0 h 1951590"/>
              <a:gd name="connsiteX0" fmla="*/ 0 w 1995167"/>
              <a:gd name="connsiteY0" fmla="*/ 1832419 h 1968799"/>
              <a:gd name="connsiteX1" fmla="*/ 1954911 w 1995167"/>
              <a:gd name="connsiteY1" fmla="*/ 1721931 h 1968799"/>
              <a:gd name="connsiteX2" fmla="*/ 1358763 w 1995167"/>
              <a:gd name="connsiteY2" fmla="*/ 607503 h 1968799"/>
              <a:gd name="connsiteX3" fmla="*/ 1324317 w 1995167"/>
              <a:gd name="connsiteY3" fmla="*/ 0 h 1968799"/>
              <a:gd name="connsiteX0" fmla="*/ 0 w 1989026"/>
              <a:gd name="connsiteY0" fmla="*/ 1832419 h 1953036"/>
              <a:gd name="connsiteX1" fmla="*/ 1954911 w 1989026"/>
              <a:gd name="connsiteY1" fmla="*/ 1721931 h 1953036"/>
              <a:gd name="connsiteX2" fmla="*/ 1358763 w 1989026"/>
              <a:gd name="connsiteY2" fmla="*/ 574165 h 1953036"/>
              <a:gd name="connsiteX3" fmla="*/ 1324317 w 1989026"/>
              <a:gd name="connsiteY3" fmla="*/ 0 h 1953036"/>
              <a:gd name="connsiteX0" fmla="*/ 0 w 1989371"/>
              <a:gd name="connsiteY0" fmla="*/ 1832419 h 1945037"/>
              <a:gd name="connsiteX1" fmla="*/ 1954911 w 1989371"/>
              <a:gd name="connsiteY1" fmla="*/ 1721931 h 1945037"/>
              <a:gd name="connsiteX2" fmla="*/ 1363526 w 1989371"/>
              <a:gd name="connsiteY2" fmla="*/ 764665 h 1945037"/>
              <a:gd name="connsiteX3" fmla="*/ 1324317 w 1989371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7372"/>
              <a:gd name="connsiteY0" fmla="*/ 1832419 h 1945037"/>
              <a:gd name="connsiteX1" fmla="*/ 1954911 w 1987372"/>
              <a:gd name="connsiteY1" fmla="*/ 1721931 h 1945037"/>
              <a:gd name="connsiteX2" fmla="*/ 1363526 w 1987372"/>
              <a:gd name="connsiteY2" fmla="*/ 764665 h 1945037"/>
              <a:gd name="connsiteX3" fmla="*/ 1324317 w 1987372"/>
              <a:gd name="connsiteY3" fmla="*/ 0 h 194503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85797"/>
              <a:gd name="connsiteY0" fmla="*/ 1832419 h 1948557"/>
              <a:gd name="connsiteX1" fmla="*/ 1954911 w 1985797"/>
              <a:gd name="connsiteY1" fmla="*/ 1721931 h 1948557"/>
              <a:gd name="connsiteX2" fmla="*/ 1339713 w 1985797"/>
              <a:gd name="connsiteY2" fmla="*/ 678940 h 1948557"/>
              <a:gd name="connsiteX3" fmla="*/ 1324317 w 1985797"/>
              <a:gd name="connsiteY3" fmla="*/ 0 h 1948557"/>
              <a:gd name="connsiteX0" fmla="*/ 0 w 1965805"/>
              <a:gd name="connsiteY0" fmla="*/ 1832419 h 1931284"/>
              <a:gd name="connsiteX1" fmla="*/ 1954911 w 1965805"/>
              <a:gd name="connsiteY1" fmla="*/ 1721931 h 1931284"/>
              <a:gd name="connsiteX2" fmla="*/ 1339713 w 1965805"/>
              <a:gd name="connsiteY2" fmla="*/ 678940 h 1931284"/>
              <a:gd name="connsiteX3" fmla="*/ 1324317 w 1965805"/>
              <a:gd name="connsiteY3" fmla="*/ 0 h 1931284"/>
              <a:gd name="connsiteX0" fmla="*/ 0 w 1843451"/>
              <a:gd name="connsiteY0" fmla="*/ 1832419 h 1933559"/>
              <a:gd name="connsiteX1" fmla="*/ 1831086 w 1843451"/>
              <a:gd name="connsiteY1" fmla="*/ 1731456 h 1933559"/>
              <a:gd name="connsiteX2" fmla="*/ 1339713 w 1843451"/>
              <a:gd name="connsiteY2" fmla="*/ 678940 h 1933559"/>
              <a:gd name="connsiteX3" fmla="*/ 1324317 w 1843451"/>
              <a:gd name="connsiteY3" fmla="*/ 0 h 1933559"/>
              <a:gd name="connsiteX0" fmla="*/ 0 w 1835592"/>
              <a:gd name="connsiteY0" fmla="*/ 1832419 h 1947814"/>
              <a:gd name="connsiteX1" fmla="*/ 1831086 w 1835592"/>
              <a:gd name="connsiteY1" fmla="*/ 1731456 h 1947814"/>
              <a:gd name="connsiteX2" fmla="*/ 1339713 w 1835592"/>
              <a:gd name="connsiteY2" fmla="*/ 678940 h 1947814"/>
              <a:gd name="connsiteX3" fmla="*/ 1324317 w 1835592"/>
              <a:gd name="connsiteY3" fmla="*/ 0 h 1947814"/>
              <a:gd name="connsiteX0" fmla="*/ 0 w 1842612"/>
              <a:gd name="connsiteY0" fmla="*/ 1832419 h 1970174"/>
              <a:gd name="connsiteX1" fmla="*/ 1831086 w 1842612"/>
              <a:gd name="connsiteY1" fmla="*/ 1731456 h 1970174"/>
              <a:gd name="connsiteX2" fmla="*/ 1339713 w 1842612"/>
              <a:gd name="connsiteY2" fmla="*/ 678940 h 1970174"/>
              <a:gd name="connsiteX3" fmla="*/ 1324317 w 1842612"/>
              <a:gd name="connsiteY3" fmla="*/ 0 h 1970174"/>
              <a:gd name="connsiteX0" fmla="*/ 0 w 1832786"/>
              <a:gd name="connsiteY0" fmla="*/ 1832419 h 1942039"/>
              <a:gd name="connsiteX1" fmla="*/ 1831086 w 1832786"/>
              <a:gd name="connsiteY1" fmla="*/ 1731456 h 1942039"/>
              <a:gd name="connsiteX2" fmla="*/ 1339713 w 1832786"/>
              <a:gd name="connsiteY2" fmla="*/ 678940 h 1942039"/>
              <a:gd name="connsiteX3" fmla="*/ 1324317 w 1832786"/>
              <a:gd name="connsiteY3" fmla="*/ 0 h 1942039"/>
              <a:gd name="connsiteX0" fmla="*/ 0 w 1984910"/>
              <a:gd name="connsiteY0" fmla="*/ 1832419 h 1951950"/>
              <a:gd name="connsiteX1" fmla="*/ 1983486 w 1984910"/>
              <a:gd name="connsiteY1" fmla="*/ 1764794 h 1951950"/>
              <a:gd name="connsiteX2" fmla="*/ 1339713 w 1984910"/>
              <a:gd name="connsiteY2" fmla="*/ 678940 h 1951950"/>
              <a:gd name="connsiteX3" fmla="*/ 1324317 w 1984910"/>
              <a:gd name="connsiteY3" fmla="*/ 0 h 1951950"/>
              <a:gd name="connsiteX0" fmla="*/ 0 w 1996408"/>
              <a:gd name="connsiteY0" fmla="*/ 1832419 h 1988155"/>
              <a:gd name="connsiteX1" fmla="*/ 1983486 w 1996408"/>
              <a:gd name="connsiteY1" fmla="*/ 1764794 h 1988155"/>
              <a:gd name="connsiteX2" fmla="*/ 1339713 w 1996408"/>
              <a:gd name="connsiteY2" fmla="*/ 678940 h 1988155"/>
              <a:gd name="connsiteX3" fmla="*/ 1324317 w 1996408"/>
              <a:gd name="connsiteY3" fmla="*/ 0 h 1988155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87296"/>
              <a:gd name="connsiteY0" fmla="*/ 1832419 h 1955818"/>
              <a:gd name="connsiteX1" fmla="*/ 1983486 w 1987296"/>
              <a:gd name="connsiteY1" fmla="*/ 1764794 h 1955818"/>
              <a:gd name="connsiteX2" fmla="*/ 1339713 w 1987296"/>
              <a:gd name="connsiteY2" fmla="*/ 678940 h 1955818"/>
              <a:gd name="connsiteX3" fmla="*/ 1324317 w 1987296"/>
              <a:gd name="connsiteY3" fmla="*/ 0 h 1955818"/>
              <a:gd name="connsiteX0" fmla="*/ 0 w 1990028"/>
              <a:gd name="connsiteY0" fmla="*/ 1832419 h 1955818"/>
              <a:gd name="connsiteX1" fmla="*/ 1983486 w 1990028"/>
              <a:gd name="connsiteY1" fmla="*/ 1764794 h 1955818"/>
              <a:gd name="connsiteX2" fmla="*/ 1339713 w 1990028"/>
              <a:gd name="connsiteY2" fmla="*/ 678940 h 1955818"/>
              <a:gd name="connsiteX3" fmla="*/ 1324317 w 1990028"/>
              <a:gd name="connsiteY3" fmla="*/ 0 h 1955818"/>
              <a:gd name="connsiteX0" fmla="*/ 0 w 1871826"/>
              <a:gd name="connsiteY0" fmla="*/ 1832419 h 1955818"/>
              <a:gd name="connsiteX1" fmla="*/ 1864423 w 1871826"/>
              <a:gd name="connsiteY1" fmla="*/ 1764794 h 1955818"/>
              <a:gd name="connsiteX2" fmla="*/ 1339713 w 1871826"/>
              <a:gd name="connsiteY2" fmla="*/ 678940 h 1955818"/>
              <a:gd name="connsiteX3" fmla="*/ 1324317 w 1871826"/>
              <a:gd name="connsiteY3" fmla="*/ 0 h 1955818"/>
              <a:gd name="connsiteX0" fmla="*/ 0 w 1870516"/>
              <a:gd name="connsiteY0" fmla="*/ 1832419 h 1955818"/>
              <a:gd name="connsiteX1" fmla="*/ 1864423 w 1870516"/>
              <a:gd name="connsiteY1" fmla="*/ 1764794 h 1955818"/>
              <a:gd name="connsiteX2" fmla="*/ 1339713 w 1870516"/>
              <a:gd name="connsiteY2" fmla="*/ 678940 h 1955818"/>
              <a:gd name="connsiteX3" fmla="*/ 1324317 w 1870516"/>
              <a:gd name="connsiteY3" fmla="*/ 0 h 1955818"/>
              <a:gd name="connsiteX0" fmla="*/ 0 w 1870516"/>
              <a:gd name="connsiteY0" fmla="*/ 1832419 h 1988155"/>
              <a:gd name="connsiteX1" fmla="*/ 1864423 w 1870516"/>
              <a:gd name="connsiteY1" fmla="*/ 1764794 h 1988155"/>
              <a:gd name="connsiteX2" fmla="*/ 1339713 w 1870516"/>
              <a:gd name="connsiteY2" fmla="*/ 678940 h 1988155"/>
              <a:gd name="connsiteX3" fmla="*/ 1324317 w 1870516"/>
              <a:gd name="connsiteY3" fmla="*/ 0 h 1988155"/>
              <a:gd name="connsiteX0" fmla="*/ 0 w 1823236"/>
              <a:gd name="connsiteY0" fmla="*/ 1832419 h 1967455"/>
              <a:gd name="connsiteX1" fmla="*/ 1816798 w 1823236"/>
              <a:gd name="connsiteY1" fmla="*/ 1712406 h 1967455"/>
              <a:gd name="connsiteX2" fmla="*/ 1339713 w 1823236"/>
              <a:gd name="connsiteY2" fmla="*/ 678940 h 1967455"/>
              <a:gd name="connsiteX3" fmla="*/ 1324317 w 1823236"/>
              <a:gd name="connsiteY3" fmla="*/ 0 h 1967455"/>
              <a:gd name="connsiteX0" fmla="*/ 0 w 1831129"/>
              <a:gd name="connsiteY0" fmla="*/ 1832419 h 1967455"/>
              <a:gd name="connsiteX1" fmla="*/ 1816798 w 1831129"/>
              <a:gd name="connsiteY1" fmla="*/ 1712406 h 1967455"/>
              <a:gd name="connsiteX2" fmla="*/ 1339713 w 1831129"/>
              <a:gd name="connsiteY2" fmla="*/ 678940 h 1967455"/>
              <a:gd name="connsiteX3" fmla="*/ 1324317 w 1831129"/>
              <a:gd name="connsiteY3" fmla="*/ 0 h 1967455"/>
              <a:gd name="connsiteX0" fmla="*/ 0 w 1831129"/>
              <a:gd name="connsiteY0" fmla="*/ 1832419 h 1972847"/>
              <a:gd name="connsiteX1" fmla="*/ 1816798 w 1831129"/>
              <a:gd name="connsiteY1" fmla="*/ 1712406 h 1972847"/>
              <a:gd name="connsiteX2" fmla="*/ 1339713 w 1831129"/>
              <a:gd name="connsiteY2" fmla="*/ 678940 h 1972847"/>
              <a:gd name="connsiteX3" fmla="*/ 1324317 w 1831129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32918"/>
              <a:gd name="connsiteY0" fmla="*/ 1832419 h 1972847"/>
              <a:gd name="connsiteX1" fmla="*/ 1816798 w 1832918"/>
              <a:gd name="connsiteY1" fmla="*/ 1712406 h 1972847"/>
              <a:gd name="connsiteX2" fmla="*/ 1339713 w 1832918"/>
              <a:gd name="connsiteY2" fmla="*/ 678940 h 1972847"/>
              <a:gd name="connsiteX3" fmla="*/ 1324317 w 1832918"/>
              <a:gd name="connsiteY3" fmla="*/ 0 h 1972847"/>
              <a:gd name="connsiteX0" fmla="*/ 0 w 1818027"/>
              <a:gd name="connsiteY0" fmla="*/ 1832419 h 1972847"/>
              <a:gd name="connsiteX1" fmla="*/ 1816798 w 1818027"/>
              <a:gd name="connsiteY1" fmla="*/ 1712406 h 1972847"/>
              <a:gd name="connsiteX2" fmla="*/ 1339713 w 1818027"/>
              <a:gd name="connsiteY2" fmla="*/ 678940 h 1972847"/>
              <a:gd name="connsiteX3" fmla="*/ 1324317 w 1818027"/>
              <a:gd name="connsiteY3" fmla="*/ 0 h 1972847"/>
              <a:gd name="connsiteX0" fmla="*/ 0 w 1818027"/>
              <a:gd name="connsiteY0" fmla="*/ 1832419 h 1974295"/>
              <a:gd name="connsiteX1" fmla="*/ 1816798 w 1818027"/>
              <a:gd name="connsiteY1" fmla="*/ 1712406 h 1974295"/>
              <a:gd name="connsiteX2" fmla="*/ 1339713 w 1818027"/>
              <a:gd name="connsiteY2" fmla="*/ 678940 h 1974295"/>
              <a:gd name="connsiteX3" fmla="*/ 1324317 w 1818027"/>
              <a:gd name="connsiteY3" fmla="*/ 0 h 1974295"/>
              <a:gd name="connsiteX0" fmla="*/ 0 w 1816798"/>
              <a:gd name="connsiteY0" fmla="*/ 1832419 h 1974295"/>
              <a:gd name="connsiteX1" fmla="*/ 1816798 w 1816798"/>
              <a:gd name="connsiteY1" fmla="*/ 1712406 h 1974295"/>
              <a:gd name="connsiteX2" fmla="*/ 1339713 w 1816798"/>
              <a:gd name="connsiteY2" fmla="*/ 678940 h 1974295"/>
              <a:gd name="connsiteX3" fmla="*/ 1324317 w 1816798"/>
              <a:gd name="connsiteY3" fmla="*/ 0 h 1974295"/>
              <a:gd name="connsiteX0" fmla="*/ 0 w 1825069"/>
              <a:gd name="connsiteY0" fmla="*/ 1832419 h 1949064"/>
              <a:gd name="connsiteX1" fmla="*/ 1816798 w 1825069"/>
              <a:gd name="connsiteY1" fmla="*/ 1712406 h 1949064"/>
              <a:gd name="connsiteX2" fmla="*/ 1339713 w 1825069"/>
              <a:gd name="connsiteY2" fmla="*/ 678940 h 1949064"/>
              <a:gd name="connsiteX3" fmla="*/ 1324317 w 1825069"/>
              <a:gd name="connsiteY3" fmla="*/ 0 h 1949064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6798"/>
              <a:gd name="connsiteY0" fmla="*/ 1832419 h 1957781"/>
              <a:gd name="connsiteX1" fmla="*/ 1816798 w 1816798"/>
              <a:gd name="connsiteY1" fmla="*/ 1712406 h 1957781"/>
              <a:gd name="connsiteX2" fmla="*/ 1339713 w 1816798"/>
              <a:gd name="connsiteY2" fmla="*/ 678940 h 1957781"/>
              <a:gd name="connsiteX3" fmla="*/ 1324317 w 1816798"/>
              <a:gd name="connsiteY3" fmla="*/ 0 h 1957781"/>
              <a:gd name="connsiteX0" fmla="*/ 0 w 1817024"/>
              <a:gd name="connsiteY0" fmla="*/ 1832419 h 1957781"/>
              <a:gd name="connsiteX1" fmla="*/ 1816798 w 1817024"/>
              <a:gd name="connsiteY1" fmla="*/ 1712406 h 1957781"/>
              <a:gd name="connsiteX2" fmla="*/ 1339713 w 1817024"/>
              <a:gd name="connsiteY2" fmla="*/ 678940 h 1957781"/>
              <a:gd name="connsiteX3" fmla="*/ 1324317 w 1817024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832419 h 1957781"/>
              <a:gd name="connsiteX1" fmla="*/ 1816798 w 1817029"/>
              <a:gd name="connsiteY1" fmla="*/ 1712406 h 1957781"/>
              <a:gd name="connsiteX2" fmla="*/ 1354001 w 1817029"/>
              <a:gd name="connsiteY2" fmla="*/ 650365 h 1957781"/>
              <a:gd name="connsiteX3" fmla="*/ 1324317 w 1817029"/>
              <a:gd name="connsiteY3" fmla="*/ 0 h 1957781"/>
              <a:gd name="connsiteX0" fmla="*/ 0 w 1817029"/>
              <a:gd name="connsiteY0" fmla="*/ 1780031 h 1905393"/>
              <a:gd name="connsiteX1" fmla="*/ 1816798 w 1817029"/>
              <a:gd name="connsiteY1" fmla="*/ 1660018 h 1905393"/>
              <a:gd name="connsiteX2" fmla="*/ 1354001 w 1817029"/>
              <a:gd name="connsiteY2" fmla="*/ 597977 h 1905393"/>
              <a:gd name="connsiteX3" fmla="*/ 1338605 w 1817029"/>
              <a:gd name="connsiteY3" fmla="*/ 0 h 1905393"/>
              <a:gd name="connsiteX0" fmla="*/ 0 w 1817029"/>
              <a:gd name="connsiteY0" fmla="*/ 1780031 h 1912353"/>
              <a:gd name="connsiteX1" fmla="*/ 1816798 w 1817029"/>
              <a:gd name="connsiteY1" fmla="*/ 1660018 h 1912353"/>
              <a:gd name="connsiteX2" fmla="*/ 1354001 w 1817029"/>
              <a:gd name="connsiteY2" fmla="*/ 597977 h 1912353"/>
              <a:gd name="connsiteX3" fmla="*/ 1338605 w 1817029"/>
              <a:gd name="connsiteY3" fmla="*/ 0 h 1912353"/>
              <a:gd name="connsiteX0" fmla="*/ 0 w 1817029"/>
              <a:gd name="connsiteY0" fmla="*/ 1780031 h 1910963"/>
              <a:gd name="connsiteX1" fmla="*/ 1816798 w 1817029"/>
              <a:gd name="connsiteY1" fmla="*/ 1660018 h 1910963"/>
              <a:gd name="connsiteX2" fmla="*/ 1354001 w 1817029"/>
              <a:gd name="connsiteY2" fmla="*/ 597977 h 1910963"/>
              <a:gd name="connsiteX3" fmla="*/ 1338605 w 1817029"/>
              <a:gd name="connsiteY3" fmla="*/ 0 h 1910963"/>
              <a:gd name="connsiteX0" fmla="*/ 0 w 1799845"/>
              <a:gd name="connsiteY0" fmla="*/ 1770506 h 1904591"/>
              <a:gd name="connsiteX1" fmla="*/ 1799614 w 1799845"/>
              <a:gd name="connsiteY1" fmla="*/ 1660018 h 1904591"/>
              <a:gd name="connsiteX2" fmla="*/ 1336817 w 1799845"/>
              <a:gd name="connsiteY2" fmla="*/ 597977 h 1904591"/>
              <a:gd name="connsiteX3" fmla="*/ 1321421 w 1799845"/>
              <a:gd name="connsiteY3" fmla="*/ 0 h 1904591"/>
              <a:gd name="connsiteX0" fmla="*/ 0 w 1799845"/>
              <a:gd name="connsiteY0" fmla="*/ 1770506 h 1939308"/>
              <a:gd name="connsiteX1" fmla="*/ 1799614 w 1799845"/>
              <a:gd name="connsiteY1" fmla="*/ 1660018 h 1939308"/>
              <a:gd name="connsiteX2" fmla="*/ 1336817 w 1799845"/>
              <a:gd name="connsiteY2" fmla="*/ 597977 h 1939308"/>
              <a:gd name="connsiteX3" fmla="*/ 1321421 w 1799845"/>
              <a:gd name="connsiteY3" fmla="*/ 0 h 1939308"/>
              <a:gd name="connsiteX0" fmla="*/ 0 w 1605690"/>
              <a:gd name="connsiteY0" fmla="*/ 1770506 h 1931166"/>
              <a:gd name="connsiteX1" fmla="*/ 1605350 w 1605690"/>
              <a:gd name="connsiteY1" fmla="*/ 1633501 h 1931166"/>
              <a:gd name="connsiteX2" fmla="*/ 1336817 w 1605690"/>
              <a:gd name="connsiteY2" fmla="*/ 597977 h 1931166"/>
              <a:gd name="connsiteX3" fmla="*/ 1321421 w 1605690"/>
              <a:gd name="connsiteY3" fmla="*/ 0 h 1931166"/>
              <a:gd name="connsiteX0" fmla="*/ 0 w 1605690"/>
              <a:gd name="connsiteY0" fmla="*/ 1770506 h 1891041"/>
              <a:gd name="connsiteX1" fmla="*/ 1605350 w 1605690"/>
              <a:gd name="connsiteY1" fmla="*/ 1633501 h 1891041"/>
              <a:gd name="connsiteX2" fmla="*/ 1336817 w 1605690"/>
              <a:gd name="connsiteY2" fmla="*/ 597977 h 1891041"/>
              <a:gd name="connsiteX3" fmla="*/ 1321421 w 1605690"/>
              <a:gd name="connsiteY3" fmla="*/ 0 h 1891041"/>
              <a:gd name="connsiteX0" fmla="*/ 0 w 1605698"/>
              <a:gd name="connsiteY0" fmla="*/ 1770506 h 1891041"/>
              <a:gd name="connsiteX1" fmla="*/ 1605350 w 1605698"/>
              <a:gd name="connsiteY1" fmla="*/ 1633501 h 1891041"/>
              <a:gd name="connsiteX2" fmla="*/ 1346372 w 1605698"/>
              <a:gd name="connsiteY2" fmla="*/ 735861 h 1891041"/>
              <a:gd name="connsiteX3" fmla="*/ 1321421 w 1605698"/>
              <a:gd name="connsiteY3" fmla="*/ 0 h 1891041"/>
              <a:gd name="connsiteX0" fmla="*/ 0 w 1605770"/>
              <a:gd name="connsiteY0" fmla="*/ 1770506 h 1891041"/>
              <a:gd name="connsiteX1" fmla="*/ 1605350 w 1605770"/>
              <a:gd name="connsiteY1" fmla="*/ 1633501 h 1891041"/>
              <a:gd name="connsiteX2" fmla="*/ 1346372 w 1605770"/>
              <a:gd name="connsiteY2" fmla="*/ 735861 h 1891041"/>
              <a:gd name="connsiteX3" fmla="*/ 1321421 w 1605770"/>
              <a:gd name="connsiteY3" fmla="*/ 0 h 1891041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32115"/>
              <a:gd name="connsiteY0" fmla="*/ 1770506 h 1860740"/>
              <a:gd name="connsiteX1" fmla="*/ 1423824 w 1432115"/>
              <a:gd name="connsiteY1" fmla="*/ 1416068 h 1860740"/>
              <a:gd name="connsiteX2" fmla="*/ 1346372 w 1432115"/>
              <a:gd name="connsiteY2" fmla="*/ 735861 h 1860740"/>
              <a:gd name="connsiteX3" fmla="*/ 1321421 w 1432115"/>
              <a:gd name="connsiteY3" fmla="*/ 0 h 1860740"/>
              <a:gd name="connsiteX0" fmla="*/ 0 w 1454133"/>
              <a:gd name="connsiteY0" fmla="*/ 1770506 h 1861776"/>
              <a:gd name="connsiteX1" fmla="*/ 1423824 w 1454133"/>
              <a:gd name="connsiteY1" fmla="*/ 1416068 h 1861776"/>
              <a:gd name="connsiteX2" fmla="*/ 1346372 w 1454133"/>
              <a:gd name="connsiteY2" fmla="*/ 735861 h 1861776"/>
              <a:gd name="connsiteX3" fmla="*/ 1321421 w 1454133"/>
              <a:gd name="connsiteY3" fmla="*/ 0 h 1861776"/>
              <a:gd name="connsiteX0" fmla="*/ 0 w 1508408"/>
              <a:gd name="connsiteY0" fmla="*/ 1770506 h 1860230"/>
              <a:gd name="connsiteX1" fmla="*/ 1423824 w 1508408"/>
              <a:gd name="connsiteY1" fmla="*/ 1416068 h 1860230"/>
              <a:gd name="connsiteX2" fmla="*/ 1346372 w 1508408"/>
              <a:gd name="connsiteY2" fmla="*/ 735861 h 1860230"/>
              <a:gd name="connsiteX3" fmla="*/ 1321421 w 1508408"/>
              <a:gd name="connsiteY3" fmla="*/ 0 h 1860230"/>
              <a:gd name="connsiteX0" fmla="*/ 0 w 1458791"/>
              <a:gd name="connsiteY0" fmla="*/ 1770506 h 1861909"/>
              <a:gd name="connsiteX1" fmla="*/ 1360131 w 1458791"/>
              <a:gd name="connsiteY1" fmla="*/ 1431978 h 1861909"/>
              <a:gd name="connsiteX2" fmla="*/ 1346372 w 1458791"/>
              <a:gd name="connsiteY2" fmla="*/ 735861 h 1861909"/>
              <a:gd name="connsiteX3" fmla="*/ 1321421 w 1458791"/>
              <a:gd name="connsiteY3" fmla="*/ 0 h 1861909"/>
              <a:gd name="connsiteX0" fmla="*/ 0 w 1418945"/>
              <a:gd name="connsiteY0" fmla="*/ 1770506 h 1885009"/>
              <a:gd name="connsiteX1" fmla="*/ 1360131 w 1418945"/>
              <a:gd name="connsiteY1" fmla="*/ 1431978 h 1885009"/>
              <a:gd name="connsiteX2" fmla="*/ 1346372 w 1418945"/>
              <a:gd name="connsiteY2" fmla="*/ 735861 h 1885009"/>
              <a:gd name="connsiteX3" fmla="*/ 1321421 w 1418945"/>
              <a:gd name="connsiteY3" fmla="*/ 0 h 1885009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414069"/>
              <a:gd name="connsiteY0" fmla="*/ 1770506 h 1868064"/>
              <a:gd name="connsiteX1" fmla="*/ 1353762 w 1414069"/>
              <a:gd name="connsiteY1" fmla="*/ 1310003 h 1868064"/>
              <a:gd name="connsiteX2" fmla="*/ 1346372 w 1414069"/>
              <a:gd name="connsiteY2" fmla="*/ 735861 h 1868064"/>
              <a:gd name="connsiteX3" fmla="*/ 1321421 w 1414069"/>
              <a:gd name="connsiteY3" fmla="*/ 0 h 1868064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394663"/>
              <a:gd name="connsiteY0" fmla="*/ 1770506 h 1868579"/>
              <a:gd name="connsiteX1" fmla="*/ 1353762 w 1394663"/>
              <a:gd name="connsiteY1" fmla="*/ 1310003 h 1868579"/>
              <a:gd name="connsiteX2" fmla="*/ 1346372 w 1394663"/>
              <a:gd name="connsiteY2" fmla="*/ 735861 h 1868579"/>
              <a:gd name="connsiteX3" fmla="*/ 1321421 w 1394663"/>
              <a:gd name="connsiteY3" fmla="*/ 0 h 1868579"/>
              <a:gd name="connsiteX0" fmla="*/ 0 w 1394663"/>
              <a:gd name="connsiteY0" fmla="*/ 1770506 h 1868581"/>
              <a:gd name="connsiteX1" fmla="*/ 1353762 w 1394663"/>
              <a:gd name="connsiteY1" fmla="*/ 1310003 h 1868581"/>
              <a:gd name="connsiteX2" fmla="*/ 1346372 w 1394663"/>
              <a:gd name="connsiteY2" fmla="*/ 735861 h 1868581"/>
              <a:gd name="connsiteX3" fmla="*/ 1321421 w 1394663"/>
              <a:gd name="connsiteY3" fmla="*/ 0 h 1868581"/>
              <a:gd name="connsiteX0" fmla="*/ 0 w 1404619"/>
              <a:gd name="connsiteY0" fmla="*/ 1770506 h 1868429"/>
              <a:gd name="connsiteX1" fmla="*/ 1353762 w 1404619"/>
              <a:gd name="connsiteY1" fmla="*/ 1310003 h 1868429"/>
              <a:gd name="connsiteX2" fmla="*/ 1346372 w 1404619"/>
              <a:gd name="connsiteY2" fmla="*/ 735861 h 1868429"/>
              <a:gd name="connsiteX3" fmla="*/ 1321421 w 1404619"/>
              <a:gd name="connsiteY3" fmla="*/ 0 h 1868429"/>
              <a:gd name="connsiteX0" fmla="*/ 0 w 1408540"/>
              <a:gd name="connsiteY0" fmla="*/ 1770506 h 1878034"/>
              <a:gd name="connsiteX1" fmla="*/ 1353762 w 1408540"/>
              <a:gd name="connsiteY1" fmla="*/ 1310003 h 1878034"/>
              <a:gd name="connsiteX2" fmla="*/ 1346372 w 1408540"/>
              <a:gd name="connsiteY2" fmla="*/ 735861 h 1878034"/>
              <a:gd name="connsiteX3" fmla="*/ 1321421 w 1408540"/>
              <a:gd name="connsiteY3" fmla="*/ 0 h 1878034"/>
              <a:gd name="connsiteX0" fmla="*/ 0 w 1395831"/>
              <a:gd name="connsiteY0" fmla="*/ 1770506 h 1858443"/>
              <a:gd name="connsiteX1" fmla="*/ 1353762 w 1395831"/>
              <a:gd name="connsiteY1" fmla="*/ 1310003 h 1858443"/>
              <a:gd name="connsiteX2" fmla="*/ 1346372 w 1395831"/>
              <a:gd name="connsiteY2" fmla="*/ 735861 h 1858443"/>
              <a:gd name="connsiteX3" fmla="*/ 1321421 w 1395831"/>
              <a:gd name="connsiteY3" fmla="*/ 0 h 1858443"/>
              <a:gd name="connsiteX0" fmla="*/ 0 w 1371784"/>
              <a:gd name="connsiteY0" fmla="*/ 1770506 h 1845469"/>
              <a:gd name="connsiteX1" fmla="*/ 1321915 w 1371784"/>
              <a:gd name="connsiteY1" fmla="*/ 1156210 h 1845469"/>
              <a:gd name="connsiteX2" fmla="*/ 1346372 w 1371784"/>
              <a:gd name="connsiteY2" fmla="*/ 735861 h 1845469"/>
              <a:gd name="connsiteX3" fmla="*/ 1321421 w 1371784"/>
              <a:gd name="connsiteY3" fmla="*/ 0 h 1845469"/>
              <a:gd name="connsiteX0" fmla="*/ 0 w 1377445"/>
              <a:gd name="connsiteY0" fmla="*/ 1770506 h 1858770"/>
              <a:gd name="connsiteX1" fmla="*/ 1321915 w 1377445"/>
              <a:gd name="connsiteY1" fmla="*/ 1156210 h 1858770"/>
              <a:gd name="connsiteX2" fmla="*/ 1346372 w 1377445"/>
              <a:gd name="connsiteY2" fmla="*/ 735861 h 1858770"/>
              <a:gd name="connsiteX3" fmla="*/ 1321421 w 1377445"/>
              <a:gd name="connsiteY3" fmla="*/ 0 h 1858770"/>
              <a:gd name="connsiteX0" fmla="*/ 0 w 1368953"/>
              <a:gd name="connsiteY0" fmla="*/ 1770506 h 1856427"/>
              <a:gd name="connsiteX1" fmla="*/ 1321915 w 1368953"/>
              <a:gd name="connsiteY1" fmla="*/ 1156210 h 1856427"/>
              <a:gd name="connsiteX2" fmla="*/ 1346372 w 1368953"/>
              <a:gd name="connsiteY2" fmla="*/ 735861 h 1856427"/>
              <a:gd name="connsiteX3" fmla="*/ 1321421 w 1368953"/>
              <a:gd name="connsiteY3" fmla="*/ 0 h 1856427"/>
              <a:gd name="connsiteX0" fmla="*/ 0 w 1367538"/>
              <a:gd name="connsiteY0" fmla="*/ 1770506 h 1850817"/>
              <a:gd name="connsiteX1" fmla="*/ 1321915 w 1367538"/>
              <a:gd name="connsiteY1" fmla="*/ 1156210 h 1850817"/>
              <a:gd name="connsiteX2" fmla="*/ 1346372 w 1367538"/>
              <a:gd name="connsiteY2" fmla="*/ 735861 h 1850817"/>
              <a:gd name="connsiteX3" fmla="*/ 1321421 w 1367538"/>
              <a:gd name="connsiteY3" fmla="*/ 0 h 1850817"/>
              <a:gd name="connsiteX0" fmla="*/ 0 w 1370368"/>
              <a:gd name="connsiteY0" fmla="*/ 1770506 h 1854629"/>
              <a:gd name="connsiteX1" fmla="*/ 1321915 w 1370368"/>
              <a:gd name="connsiteY1" fmla="*/ 1156210 h 1854629"/>
              <a:gd name="connsiteX2" fmla="*/ 1346372 w 1370368"/>
              <a:gd name="connsiteY2" fmla="*/ 735861 h 1854629"/>
              <a:gd name="connsiteX3" fmla="*/ 1321421 w 1370368"/>
              <a:gd name="connsiteY3" fmla="*/ 0 h 1854629"/>
              <a:gd name="connsiteX0" fmla="*/ 0 w 1351621"/>
              <a:gd name="connsiteY0" fmla="*/ 1770506 h 1854629"/>
              <a:gd name="connsiteX1" fmla="*/ 1296438 w 1351621"/>
              <a:gd name="connsiteY1" fmla="*/ 1156210 h 1854629"/>
              <a:gd name="connsiteX2" fmla="*/ 1346372 w 1351621"/>
              <a:gd name="connsiteY2" fmla="*/ 735861 h 1854629"/>
              <a:gd name="connsiteX3" fmla="*/ 1321421 w 1351621"/>
              <a:gd name="connsiteY3" fmla="*/ 0 h 1854629"/>
              <a:gd name="connsiteX0" fmla="*/ 0 w 1387929"/>
              <a:gd name="connsiteY0" fmla="*/ 1770506 h 1771188"/>
              <a:gd name="connsiteX1" fmla="*/ 1292968 w 1387929"/>
              <a:gd name="connsiteY1" fmla="*/ 1702434 h 1771188"/>
              <a:gd name="connsiteX2" fmla="*/ 1296438 w 1387929"/>
              <a:gd name="connsiteY2" fmla="*/ 1156210 h 1771188"/>
              <a:gd name="connsiteX3" fmla="*/ 1346372 w 1387929"/>
              <a:gd name="connsiteY3" fmla="*/ 735861 h 1771188"/>
              <a:gd name="connsiteX4" fmla="*/ 1321421 w 1387929"/>
              <a:gd name="connsiteY4" fmla="*/ 0 h 1771188"/>
              <a:gd name="connsiteX0" fmla="*/ 0 w 1402082"/>
              <a:gd name="connsiteY0" fmla="*/ 1770506 h 1771188"/>
              <a:gd name="connsiteX1" fmla="*/ 1292968 w 1402082"/>
              <a:gd name="connsiteY1" fmla="*/ 1702434 h 1771188"/>
              <a:gd name="connsiteX2" fmla="*/ 1296438 w 1402082"/>
              <a:gd name="connsiteY2" fmla="*/ 1156210 h 1771188"/>
              <a:gd name="connsiteX3" fmla="*/ 1346372 w 1402082"/>
              <a:gd name="connsiteY3" fmla="*/ 735861 h 1771188"/>
              <a:gd name="connsiteX4" fmla="*/ 1321421 w 1402082"/>
              <a:gd name="connsiteY4" fmla="*/ 0 h 1771188"/>
              <a:gd name="connsiteX0" fmla="*/ 0 w 1402082"/>
              <a:gd name="connsiteY0" fmla="*/ 1770506 h 1795564"/>
              <a:gd name="connsiteX1" fmla="*/ 1292968 w 1402082"/>
              <a:gd name="connsiteY1" fmla="*/ 1702434 h 1795564"/>
              <a:gd name="connsiteX2" fmla="*/ 1296438 w 1402082"/>
              <a:gd name="connsiteY2" fmla="*/ 1156210 h 1795564"/>
              <a:gd name="connsiteX3" fmla="*/ 1346372 w 1402082"/>
              <a:gd name="connsiteY3" fmla="*/ 735861 h 1795564"/>
              <a:gd name="connsiteX4" fmla="*/ 1321421 w 1402082"/>
              <a:gd name="connsiteY4" fmla="*/ 0 h 1795564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93344"/>
              <a:gd name="connsiteY0" fmla="*/ 1770506 h 1771188"/>
              <a:gd name="connsiteX1" fmla="*/ 1292968 w 1393344"/>
              <a:gd name="connsiteY1" fmla="*/ 1702434 h 1771188"/>
              <a:gd name="connsiteX2" fmla="*/ 1312361 w 1393344"/>
              <a:gd name="connsiteY2" fmla="*/ 1156210 h 1771188"/>
              <a:gd name="connsiteX3" fmla="*/ 1346372 w 1393344"/>
              <a:gd name="connsiteY3" fmla="*/ 735861 h 1771188"/>
              <a:gd name="connsiteX4" fmla="*/ 1321421 w 1393344"/>
              <a:gd name="connsiteY4" fmla="*/ 0 h 1771188"/>
              <a:gd name="connsiteX0" fmla="*/ 0 w 1382037"/>
              <a:gd name="connsiteY0" fmla="*/ 1770506 h 1808746"/>
              <a:gd name="connsiteX1" fmla="*/ 1292968 w 1382037"/>
              <a:gd name="connsiteY1" fmla="*/ 1702434 h 1808746"/>
              <a:gd name="connsiteX2" fmla="*/ 1312361 w 1382037"/>
              <a:gd name="connsiteY2" fmla="*/ 1156210 h 1808746"/>
              <a:gd name="connsiteX3" fmla="*/ 1346372 w 1382037"/>
              <a:gd name="connsiteY3" fmla="*/ 735861 h 1808746"/>
              <a:gd name="connsiteX4" fmla="*/ 1321421 w 1382037"/>
              <a:gd name="connsiteY4" fmla="*/ 0 h 1808746"/>
              <a:gd name="connsiteX0" fmla="*/ 0 w 1400342"/>
              <a:gd name="connsiteY0" fmla="*/ 1770506 h 1770506"/>
              <a:gd name="connsiteX1" fmla="*/ 1292968 w 1400342"/>
              <a:gd name="connsiteY1" fmla="*/ 1702434 h 1770506"/>
              <a:gd name="connsiteX2" fmla="*/ 1331469 w 1400342"/>
              <a:gd name="connsiteY2" fmla="*/ 1203939 h 1770506"/>
              <a:gd name="connsiteX3" fmla="*/ 1346372 w 1400342"/>
              <a:gd name="connsiteY3" fmla="*/ 735861 h 1770506"/>
              <a:gd name="connsiteX4" fmla="*/ 1321421 w 1400342"/>
              <a:gd name="connsiteY4" fmla="*/ 0 h 1770506"/>
              <a:gd name="connsiteX0" fmla="*/ 0 w 1410835"/>
              <a:gd name="connsiteY0" fmla="*/ 1770506 h 1770506"/>
              <a:gd name="connsiteX1" fmla="*/ 1292968 w 1410835"/>
              <a:gd name="connsiteY1" fmla="*/ 1702434 h 1770506"/>
              <a:gd name="connsiteX2" fmla="*/ 1331469 w 1410835"/>
              <a:gd name="connsiteY2" fmla="*/ 1203939 h 1770506"/>
              <a:gd name="connsiteX3" fmla="*/ 1346372 w 1410835"/>
              <a:gd name="connsiteY3" fmla="*/ 735861 h 1770506"/>
              <a:gd name="connsiteX4" fmla="*/ 1321421 w 1410835"/>
              <a:gd name="connsiteY4" fmla="*/ 0 h 1770506"/>
              <a:gd name="connsiteX0" fmla="*/ 0 w 1407424"/>
              <a:gd name="connsiteY0" fmla="*/ 1770506 h 1802745"/>
              <a:gd name="connsiteX1" fmla="*/ 1302522 w 1407424"/>
              <a:gd name="connsiteY1" fmla="*/ 1760771 h 1802745"/>
              <a:gd name="connsiteX2" fmla="*/ 1331469 w 1407424"/>
              <a:gd name="connsiteY2" fmla="*/ 1203939 h 1802745"/>
              <a:gd name="connsiteX3" fmla="*/ 1346372 w 1407424"/>
              <a:gd name="connsiteY3" fmla="*/ 735861 h 1802745"/>
              <a:gd name="connsiteX4" fmla="*/ 1321421 w 1407424"/>
              <a:gd name="connsiteY4" fmla="*/ 0 h 1802745"/>
              <a:gd name="connsiteX0" fmla="*/ 0 w 1397494"/>
              <a:gd name="connsiteY0" fmla="*/ 1770506 h 1801172"/>
              <a:gd name="connsiteX1" fmla="*/ 1302522 w 1397494"/>
              <a:gd name="connsiteY1" fmla="*/ 1760771 h 1801172"/>
              <a:gd name="connsiteX2" fmla="*/ 1302808 w 1397494"/>
              <a:gd name="connsiteY2" fmla="*/ 1225152 h 1801172"/>
              <a:gd name="connsiteX3" fmla="*/ 1346372 w 1397494"/>
              <a:gd name="connsiteY3" fmla="*/ 735861 h 1801172"/>
              <a:gd name="connsiteX4" fmla="*/ 1321421 w 1397494"/>
              <a:gd name="connsiteY4" fmla="*/ 0 h 1801172"/>
              <a:gd name="connsiteX0" fmla="*/ 0 w 1383343"/>
              <a:gd name="connsiteY0" fmla="*/ 1770506 h 1862453"/>
              <a:gd name="connsiteX1" fmla="*/ 1302522 w 1383343"/>
              <a:gd name="connsiteY1" fmla="*/ 1760771 h 1862453"/>
              <a:gd name="connsiteX2" fmla="*/ 1302808 w 1383343"/>
              <a:gd name="connsiteY2" fmla="*/ 1225152 h 1862453"/>
              <a:gd name="connsiteX3" fmla="*/ 1346372 w 1383343"/>
              <a:gd name="connsiteY3" fmla="*/ 735861 h 1862453"/>
              <a:gd name="connsiteX4" fmla="*/ 1321421 w 1383343"/>
              <a:gd name="connsiteY4" fmla="*/ 0 h 1862453"/>
              <a:gd name="connsiteX0" fmla="*/ 0 w 1403981"/>
              <a:gd name="connsiteY0" fmla="*/ 1770506 h 1804708"/>
              <a:gd name="connsiteX1" fmla="*/ 1302522 w 1403981"/>
              <a:gd name="connsiteY1" fmla="*/ 1760771 h 1804708"/>
              <a:gd name="connsiteX2" fmla="*/ 1321916 w 1403981"/>
              <a:gd name="connsiteY2" fmla="*/ 1177424 h 1804708"/>
              <a:gd name="connsiteX3" fmla="*/ 1346372 w 1403981"/>
              <a:gd name="connsiteY3" fmla="*/ 735861 h 1804708"/>
              <a:gd name="connsiteX4" fmla="*/ 1321421 w 1403981"/>
              <a:gd name="connsiteY4" fmla="*/ 0 h 1804708"/>
              <a:gd name="connsiteX0" fmla="*/ 0 w 1403981"/>
              <a:gd name="connsiteY0" fmla="*/ 1770506 h 1851069"/>
              <a:gd name="connsiteX1" fmla="*/ 1302522 w 1403981"/>
              <a:gd name="connsiteY1" fmla="*/ 1760771 h 1851069"/>
              <a:gd name="connsiteX2" fmla="*/ 1321916 w 1403981"/>
              <a:gd name="connsiteY2" fmla="*/ 1177424 h 1851069"/>
              <a:gd name="connsiteX3" fmla="*/ 1346372 w 1403981"/>
              <a:gd name="connsiteY3" fmla="*/ 735861 h 1851069"/>
              <a:gd name="connsiteX4" fmla="*/ 1321421 w 1403981"/>
              <a:gd name="connsiteY4" fmla="*/ 0 h 1851069"/>
              <a:gd name="connsiteX0" fmla="*/ 0 w 1403981"/>
              <a:gd name="connsiteY0" fmla="*/ 1770506 h 1889161"/>
              <a:gd name="connsiteX1" fmla="*/ 1302522 w 1403981"/>
              <a:gd name="connsiteY1" fmla="*/ 1760771 h 1889161"/>
              <a:gd name="connsiteX2" fmla="*/ 1321916 w 1403981"/>
              <a:gd name="connsiteY2" fmla="*/ 1177424 h 1889161"/>
              <a:gd name="connsiteX3" fmla="*/ 1346372 w 1403981"/>
              <a:gd name="connsiteY3" fmla="*/ 735861 h 1889161"/>
              <a:gd name="connsiteX4" fmla="*/ 1321421 w 1403981"/>
              <a:gd name="connsiteY4" fmla="*/ 0 h 1889161"/>
              <a:gd name="connsiteX0" fmla="*/ 0 w 1403981"/>
              <a:gd name="connsiteY0" fmla="*/ 1770506 h 1889163"/>
              <a:gd name="connsiteX1" fmla="*/ 1302522 w 1403981"/>
              <a:gd name="connsiteY1" fmla="*/ 1760771 h 1889163"/>
              <a:gd name="connsiteX2" fmla="*/ 1321916 w 1403981"/>
              <a:gd name="connsiteY2" fmla="*/ 1177424 h 1889163"/>
              <a:gd name="connsiteX3" fmla="*/ 1346372 w 1403981"/>
              <a:gd name="connsiteY3" fmla="*/ 735861 h 1889163"/>
              <a:gd name="connsiteX4" fmla="*/ 1321421 w 1403981"/>
              <a:gd name="connsiteY4" fmla="*/ 0 h 1889163"/>
              <a:gd name="connsiteX0" fmla="*/ 0 w 1400735"/>
              <a:gd name="connsiteY0" fmla="*/ 1770506 h 1903884"/>
              <a:gd name="connsiteX1" fmla="*/ 1302522 w 1400735"/>
              <a:gd name="connsiteY1" fmla="*/ 1760771 h 1903884"/>
              <a:gd name="connsiteX2" fmla="*/ 1321916 w 1400735"/>
              <a:gd name="connsiteY2" fmla="*/ 1177424 h 1903884"/>
              <a:gd name="connsiteX3" fmla="*/ 1346372 w 1400735"/>
              <a:gd name="connsiteY3" fmla="*/ 735861 h 1903884"/>
              <a:gd name="connsiteX4" fmla="*/ 1321421 w 1400735"/>
              <a:gd name="connsiteY4" fmla="*/ 0 h 1903884"/>
              <a:gd name="connsiteX0" fmla="*/ 0 w 1400735"/>
              <a:gd name="connsiteY0" fmla="*/ 1770506 h 1860277"/>
              <a:gd name="connsiteX1" fmla="*/ 1302522 w 1400735"/>
              <a:gd name="connsiteY1" fmla="*/ 1760771 h 1860277"/>
              <a:gd name="connsiteX2" fmla="*/ 1321916 w 1400735"/>
              <a:gd name="connsiteY2" fmla="*/ 1177424 h 1860277"/>
              <a:gd name="connsiteX3" fmla="*/ 1346372 w 1400735"/>
              <a:gd name="connsiteY3" fmla="*/ 735861 h 1860277"/>
              <a:gd name="connsiteX4" fmla="*/ 1321421 w 1400735"/>
              <a:gd name="connsiteY4" fmla="*/ 0 h 1860277"/>
              <a:gd name="connsiteX0" fmla="*/ 0 w 1386775"/>
              <a:gd name="connsiteY0" fmla="*/ 1770506 h 1846283"/>
              <a:gd name="connsiteX1" fmla="*/ 1302522 w 1386775"/>
              <a:gd name="connsiteY1" fmla="*/ 1760771 h 1846283"/>
              <a:gd name="connsiteX2" fmla="*/ 1321916 w 1386775"/>
              <a:gd name="connsiteY2" fmla="*/ 1177424 h 1846283"/>
              <a:gd name="connsiteX3" fmla="*/ 1346372 w 1386775"/>
              <a:gd name="connsiteY3" fmla="*/ 735861 h 1846283"/>
              <a:gd name="connsiteX4" fmla="*/ 1321421 w 1386775"/>
              <a:gd name="connsiteY4" fmla="*/ 0 h 1846283"/>
              <a:gd name="connsiteX0" fmla="*/ 0 w 1560754"/>
              <a:gd name="connsiteY0" fmla="*/ 1770506 h 1840755"/>
              <a:gd name="connsiteX1" fmla="*/ 1302522 w 1560754"/>
              <a:gd name="connsiteY1" fmla="*/ 1760771 h 1840755"/>
              <a:gd name="connsiteX2" fmla="*/ 1321916 w 1560754"/>
              <a:gd name="connsiteY2" fmla="*/ 1177424 h 1840755"/>
              <a:gd name="connsiteX3" fmla="*/ 1346372 w 1560754"/>
              <a:gd name="connsiteY3" fmla="*/ 735861 h 1840755"/>
              <a:gd name="connsiteX4" fmla="*/ 1321421 w 1560754"/>
              <a:gd name="connsiteY4" fmla="*/ 0 h 1840755"/>
              <a:gd name="connsiteX0" fmla="*/ 0 w 1406261"/>
              <a:gd name="connsiteY0" fmla="*/ 1770506 h 1841587"/>
              <a:gd name="connsiteX1" fmla="*/ 1302522 w 1406261"/>
              <a:gd name="connsiteY1" fmla="*/ 1760771 h 1841587"/>
              <a:gd name="connsiteX2" fmla="*/ 1328285 w 1406261"/>
              <a:gd name="connsiteY2" fmla="*/ 1193335 h 1841587"/>
              <a:gd name="connsiteX3" fmla="*/ 1346372 w 1406261"/>
              <a:gd name="connsiteY3" fmla="*/ 735861 h 1841587"/>
              <a:gd name="connsiteX4" fmla="*/ 1321421 w 1406261"/>
              <a:gd name="connsiteY4" fmla="*/ 0 h 1841587"/>
              <a:gd name="connsiteX0" fmla="*/ 0 w 1495288"/>
              <a:gd name="connsiteY0" fmla="*/ 1770506 h 1845233"/>
              <a:gd name="connsiteX1" fmla="*/ 1302522 w 1495288"/>
              <a:gd name="connsiteY1" fmla="*/ 1760771 h 1845233"/>
              <a:gd name="connsiteX2" fmla="*/ 1328285 w 1495288"/>
              <a:gd name="connsiteY2" fmla="*/ 1193335 h 1845233"/>
              <a:gd name="connsiteX3" fmla="*/ 1346372 w 1495288"/>
              <a:gd name="connsiteY3" fmla="*/ 735861 h 1845233"/>
              <a:gd name="connsiteX4" fmla="*/ 1321421 w 1495288"/>
              <a:gd name="connsiteY4" fmla="*/ 0 h 1845233"/>
              <a:gd name="connsiteX0" fmla="*/ 0 w 1495288"/>
              <a:gd name="connsiteY0" fmla="*/ 1770506 h 1845231"/>
              <a:gd name="connsiteX1" fmla="*/ 1302522 w 1495288"/>
              <a:gd name="connsiteY1" fmla="*/ 1760771 h 1845231"/>
              <a:gd name="connsiteX2" fmla="*/ 1328285 w 1495288"/>
              <a:gd name="connsiteY2" fmla="*/ 1193335 h 1845231"/>
              <a:gd name="connsiteX3" fmla="*/ 1346372 w 1495288"/>
              <a:gd name="connsiteY3" fmla="*/ 735861 h 1845231"/>
              <a:gd name="connsiteX4" fmla="*/ 1321421 w 1495288"/>
              <a:gd name="connsiteY4" fmla="*/ 0 h 1845231"/>
              <a:gd name="connsiteX0" fmla="*/ 0 w 1539809"/>
              <a:gd name="connsiteY0" fmla="*/ 1770506 h 1845233"/>
              <a:gd name="connsiteX1" fmla="*/ 1302522 w 1539809"/>
              <a:gd name="connsiteY1" fmla="*/ 1760771 h 1845233"/>
              <a:gd name="connsiteX2" fmla="*/ 1328285 w 1539809"/>
              <a:gd name="connsiteY2" fmla="*/ 1193335 h 1845233"/>
              <a:gd name="connsiteX3" fmla="*/ 1346372 w 1539809"/>
              <a:gd name="connsiteY3" fmla="*/ 735861 h 1845233"/>
              <a:gd name="connsiteX4" fmla="*/ 1321421 w 1539809"/>
              <a:gd name="connsiteY4" fmla="*/ 0 h 1845233"/>
              <a:gd name="connsiteX0" fmla="*/ 0 w 1539809"/>
              <a:gd name="connsiteY0" fmla="*/ 1770506 h 1845231"/>
              <a:gd name="connsiteX1" fmla="*/ 1302522 w 1539809"/>
              <a:gd name="connsiteY1" fmla="*/ 1760771 h 1845231"/>
              <a:gd name="connsiteX2" fmla="*/ 1328285 w 1539809"/>
              <a:gd name="connsiteY2" fmla="*/ 1193335 h 1845231"/>
              <a:gd name="connsiteX3" fmla="*/ 1346372 w 1539809"/>
              <a:gd name="connsiteY3" fmla="*/ 735861 h 1845231"/>
              <a:gd name="connsiteX4" fmla="*/ 1321421 w 1539809"/>
              <a:gd name="connsiteY4" fmla="*/ 0 h 1845231"/>
              <a:gd name="connsiteX0" fmla="*/ 0 w 1547824"/>
              <a:gd name="connsiteY0" fmla="*/ 1770506 h 1868227"/>
              <a:gd name="connsiteX1" fmla="*/ 1315260 w 1547824"/>
              <a:gd name="connsiteY1" fmla="*/ 1803197 h 1868227"/>
              <a:gd name="connsiteX2" fmla="*/ 1328285 w 1547824"/>
              <a:gd name="connsiteY2" fmla="*/ 1193335 h 1868227"/>
              <a:gd name="connsiteX3" fmla="*/ 1346372 w 1547824"/>
              <a:gd name="connsiteY3" fmla="*/ 735861 h 1868227"/>
              <a:gd name="connsiteX4" fmla="*/ 1321421 w 1547824"/>
              <a:gd name="connsiteY4" fmla="*/ 0 h 1868227"/>
              <a:gd name="connsiteX0" fmla="*/ 0 w 1545805"/>
              <a:gd name="connsiteY0" fmla="*/ 1770506 h 1826699"/>
              <a:gd name="connsiteX1" fmla="*/ 1312075 w 1545805"/>
              <a:gd name="connsiteY1" fmla="*/ 1713043 h 1826699"/>
              <a:gd name="connsiteX2" fmla="*/ 1328285 w 1545805"/>
              <a:gd name="connsiteY2" fmla="*/ 1193335 h 1826699"/>
              <a:gd name="connsiteX3" fmla="*/ 1346372 w 1545805"/>
              <a:gd name="connsiteY3" fmla="*/ 735861 h 1826699"/>
              <a:gd name="connsiteX4" fmla="*/ 1321421 w 1545805"/>
              <a:gd name="connsiteY4" fmla="*/ 0 h 1826699"/>
              <a:gd name="connsiteX0" fmla="*/ 0 w 1486975"/>
              <a:gd name="connsiteY0" fmla="*/ 1770506 h 1825831"/>
              <a:gd name="connsiteX1" fmla="*/ 1312075 w 1486975"/>
              <a:gd name="connsiteY1" fmla="*/ 1713043 h 1825831"/>
              <a:gd name="connsiteX2" fmla="*/ 1328285 w 1486975"/>
              <a:gd name="connsiteY2" fmla="*/ 1193335 h 1825831"/>
              <a:gd name="connsiteX3" fmla="*/ 1346372 w 1486975"/>
              <a:gd name="connsiteY3" fmla="*/ 735861 h 1825831"/>
              <a:gd name="connsiteX4" fmla="*/ 1321421 w 1486975"/>
              <a:gd name="connsiteY4" fmla="*/ 0 h 1825831"/>
              <a:gd name="connsiteX0" fmla="*/ 0 w 1460409"/>
              <a:gd name="connsiteY0" fmla="*/ 1770506 h 1825831"/>
              <a:gd name="connsiteX1" fmla="*/ 1312075 w 1460409"/>
              <a:gd name="connsiteY1" fmla="*/ 1713043 h 1825831"/>
              <a:gd name="connsiteX2" fmla="*/ 1328285 w 1460409"/>
              <a:gd name="connsiteY2" fmla="*/ 1193335 h 1825831"/>
              <a:gd name="connsiteX3" fmla="*/ 1346372 w 1460409"/>
              <a:gd name="connsiteY3" fmla="*/ 735861 h 1825831"/>
              <a:gd name="connsiteX4" fmla="*/ 1321421 w 1460409"/>
              <a:gd name="connsiteY4" fmla="*/ 0 h 1825831"/>
              <a:gd name="connsiteX0" fmla="*/ 0 w 1460409"/>
              <a:gd name="connsiteY0" fmla="*/ 1034645 h 1089970"/>
              <a:gd name="connsiteX1" fmla="*/ 1312075 w 1460409"/>
              <a:gd name="connsiteY1" fmla="*/ 977182 h 1089970"/>
              <a:gd name="connsiteX2" fmla="*/ 1328285 w 1460409"/>
              <a:gd name="connsiteY2" fmla="*/ 457474 h 1089970"/>
              <a:gd name="connsiteX3" fmla="*/ 1346372 w 1460409"/>
              <a:gd name="connsiteY3" fmla="*/ 0 h 108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409" h="1089970">
                <a:moveTo>
                  <a:pt x="0" y="1034645"/>
                </a:moveTo>
                <a:cubicBezTo>
                  <a:pt x="903382" y="1139972"/>
                  <a:pt x="1093870" y="1080380"/>
                  <a:pt x="1312075" y="977182"/>
                </a:cubicBezTo>
                <a:cubicBezTo>
                  <a:pt x="1593965" y="843864"/>
                  <a:pt x="1400594" y="601777"/>
                  <a:pt x="1328285" y="457474"/>
                </a:cubicBezTo>
                <a:cubicBezTo>
                  <a:pt x="1255976" y="313171"/>
                  <a:pt x="1347516" y="198889"/>
                  <a:pt x="1346372" y="0"/>
                </a:cubicBezTo>
              </a:path>
            </a:pathLst>
          </a:custGeom>
          <a:noFill/>
          <a:ln w="19050">
            <a:gradFill>
              <a:gsLst>
                <a:gs pos="0">
                  <a:srgbClr val="0066FF"/>
                </a:gs>
                <a:gs pos="24000">
                  <a:schemeClr val="bg1">
                    <a:alpha val="9000"/>
                  </a:schemeClr>
                </a:gs>
                <a:gs pos="79000">
                  <a:srgbClr val="0066FF"/>
                </a:gs>
                <a:gs pos="71000">
                  <a:srgbClr val="0066FF"/>
                </a:gs>
                <a:gs pos="87000">
                  <a:srgbClr val="0066FF"/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cxnSp>
        <p:nvCxnSpPr>
          <p:cNvPr id="379" name="Straight Connector 378"/>
          <p:cNvCxnSpPr>
            <a:cxnSpLocks noChangeShapeType="1"/>
          </p:cNvCxnSpPr>
          <p:nvPr/>
        </p:nvCxnSpPr>
        <p:spPr bwMode="auto">
          <a:xfrm>
            <a:off x="1270800" y="3315600"/>
            <a:ext cx="1080000" cy="0"/>
          </a:xfrm>
          <a:prstGeom prst="line">
            <a:avLst/>
          </a:prstGeom>
          <a:noFill/>
          <a:ln w="25400" cmpd="dbl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5" name="Straight Connector 384"/>
          <p:cNvCxnSpPr>
            <a:cxnSpLocks noChangeShapeType="1"/>
          </p:cNvCxnSpPr>
          <p:nvPr/>
        </p:nvCxnSpPr>
        <p:spPr bwMode="auto">
          <a:xfrm>
            <a:off x="1270800" y="3315600"/>
            <a:ext cx="1080000" cy="0"/>
          </a:xfrm>
          <a:prstGeom prst="line">
            <a:avLst/>
          </a:prstGeom>
          <a:noFill/>
          <a:ln w="25400" cmpd="sng" algn="ctr">
            <a:solidFill>
              <a:srgbClr val="FF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76" name="Straight Connector 375"/>
          <p:cNvCxnSpPr/>
          <p:nvPr/>
        </p:nvCxnSpPr>
        <p:spPr>
          <a:xfrm flipV="1">
            <a:off x="2440800" y="3402845"/>
            <a:ext cx="0" cy="576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Connector 377"/>
          <p:cNvCxnSpPr/>
          <p:nvPr/>
        </p:nvCxnSpPr>
        <p:spPr>
          <a:xfrm flipV="1">
            <a:off x="2440800" y="659562"/>
            <a:ext cx="0" cy="28800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>
          <a:xfrm flipV="1">
            <a:off x="2440800" y="144000"/>
            <a:ext cx="0" cy="342000"/>
          </a:xfrm>
          <a:prstGeom prst="line">
            <a:avLst/>
          </a:prstGeom>
          <a:ln w="508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>
            <a:stCxn id="721" idx="3"/>
            <a:endCxn id="721" idx="1"/>
          </p:cNvCxnSpPr>
          <p:nvPr/>
        </p:nvCxnSpPr>
        <p:spPr>
          <a:xfrm flipH="1">
            <a:off x="2349403" y="3315600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5" name="Straight Connector 394"/>
          <p:cNvCxnSpPr>
            <a:stCxn id="706" idx="3"/>
            <a:endCxn id="706" idx="1"/>
          </p:cNvCxnSpPr>
          <p:nvPr/>
        </p:nvCxnSpPr>
        <p:spPr>
          <a:xfrm flipH="1">
            <a:off x="2349403" y="578581"/>
            <a:ext cx="180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Straight Connector 853"/>
          <p:cNvCxnSpPr/>
          <p:nvPr/>
        </p:nvCxnSpPr>
        <p:spPr>
          <a:xfrm flipH="1">
            <a:off x="7506000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>
            <a:off x="2088000" y="3960000"/>
            <a:ext cx="6336000" cy="0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5" name="Straight Connector 614"/>
          <p:cNvCxnSpPr/>
          <p:nvPr/>
        </p:nvCxnSpPr>
        <p:spPr>
          <a:xfrm flipH="1">
            <a:off x="3474000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6" name="Straight Connector 615"/>
          <p:cNvCxnSpPr/>
          <p:nvPr/>
        </p:nvCxnSpPr>
        <p:spPr>
          <a:xfrm flipH="1">
            <a:off x="5490000" y="3960000"/>
            <a:ext cx="120" cy="1872000"/>
          </a:xfrm>
          <a:prstGeom prst="line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6" name="Group 455"/>
          <p:cNvGrpSpPr>
            <a:grpSpLocks noChangeAspect="1"/>
          </p:cNvGrpSpPr>
          <p:nvPr/>
        </p:nvGrpSpPr>
        <p:grpSpPr>
          <a:xfrm>
            <a:off x="2657030" y="3949945"/>
            <a:ext cx="165317" cy="376200"/>
            <a:chOff x="3967200" y="3206735"/>
            <a:chExt cx="174017" cy="396000"/>
          </a:xfrm>
          <a:effectLst>
            <a:outerShdw blurRad="12700" dist="12700" dir="16200000" sx="99000" sy="99000" rotWithShape="0">
              <a:schemeClr val="bg1"/>
            </a:outerShdw>
          </a:effectLst>
        </p:grpSpPr>
        <p:sp>
          <p:nvSpPr>
            <p:cNvPr id="457" name="Freeform 456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458" name="Group 457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459" name="Group 458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466" name="Group 465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468" name="Freeform 467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9" name="Freeform 468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7" name="Freeform 466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460" name="Group 459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461" name="Group 460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464" name="Can 463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465" name="Can 464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462" name="Right Triangle 461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463" name="Right Triangle 462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396" name="Block Arc 395"/>
          <p:cNvSpPr>
            <a:spLocks noChangeAspect="1"/>
          </p:cNvSpPr>
          <p:nvPr/>
        </p:nvSpPr>
        <p:spPr>
          <a:xfrm rot="-5400000">
            <a:off x="7030800" y="270000"/>
            <a:ext cx="1512000" cy="1512000"/>
          </a:xfrm>
          <a:prstGeom prst="blockArc">
            <a:avLst>
              <a:gd name="adj1" fmla="val 13063994"/>
              <a:gd name="adj2" fmla="val 21584449"/>
              <a:gd name="adj3" fmla="val 15023"/>
            </a:avLst>
          </a:prstGeom>
          <a:gradFill flip="none" rotWithShape="1">
            <a:gsLst>
              <a:gs pos="100000">
                <a:srgbClr val="000000"/>
              </a:gs>
              <a:gs pos="59000">
                <a:srgbClr val="0A128C"/>
              </a:gs>
              <a:gs pos="0">
                <a:srgbClr val="181CC7"/>
              </a:gs>
            </a:gsLst>
            <a:path path="circle">
              <a:fillToRect l="50000" t="50000" r="50000" b="50000"/>
            </a:path>
            <a:tileRect/>
          </a:gradFill>
          <a:ln w="19050">
            <a:noFill/>
          </a:ln>
          <a:effectLst>
            <a:innerShdw blurRad="571500" dist="63500">
              <a:schemeClr val="bg1">
                <a:alpha val="2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grpSp>
        <p:nvGrpSpPr>
          <p:cNvPr id="636" name="Group 635"/>
          <p:cNvGrpSpPr>
            <a:grpSpLocks/>
          </p:cNvGrpSpPr>
          <p:nvPr/>
        </p:nvGrpSpPr>
        <p:grpSpPr>
          <a:xfrm>
            <a:off x="7080448" y="263007"/>
            <a:ext cx="1413225" cy="1512000"/>
            <a:chOff x="5040000" y="2492896"/>
            <a:chExt cx="2803942" cy="2959876"/>
          </a:xfrm>
        </p:grpSpPr>
        <p:sp>
          <p:nvSpPr>
            <p:cNvPr id="637" name="TextBox 636"/>
            <p:cNvSpPr txBox="1"/>
            <p:nvPr/>
          </p:nvSpPr>
          <p:spPr>
            <a:xfrm>
              <a:off x="6369615" y="2492896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0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39" name="TextBox 638"/>
            <p:cNvSpPr txBox="1"/>
            <p:nvPr/>
          </p:nvSpPr>
          <p:spPr>
            <a:xfrm>
              <a:off x="7308303" y="2906060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1</a:t>
              </a:r>
              <a:endParaRPr lang="fi-FI" sz="1200" dirty="0">
                <a:solidFill>
                  <a:schemeClr val="bg1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7704001" y="3791523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2</a:t>
              </a:r>
            </a:p>
          </p:txBody>
        </p:sp>
        <p:sp>
          <p:nvSpPr>
            <p:cNvPr id="642" name="TextBox 641"/>
            <p:cNvSpPr txBox="1"/>
            <p:nvPr/>
          </p:nvSpPr>
          <p:spPr>
            <a:xfrm>
              <a:off x="7308304" y="4679999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3</a:t>
              </a:r>
            </a:p>
          </p:txBody>
        </p:sp>
        <p:sp>
          <p:nvSpPr>
            <p:cNvPr id="643" name="TextBox 642"/>
            <p:cNvSpPr txBox="1"/>
            <p:nvPr/>
          </p:nvSpPr>
          <p:spPr>
            <a:xfrm>
              <a:off x="6358508" y="5086345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4</a:t>
              </a: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5441465" y="4751998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</a:t>
              </a:r>
            </a:p>
          </p:txBody>
        </p:sp>
        <p:sp>
          <p:nvSpPr>
            <p:cNvPr id="645" name="TextBox 644"/>
            <p:cNvSpPr txBox="1">
              <a:spLocks noChangeAspect="1"/>
            </p:cNvSpPr>
            <p:nvPr/>
          </p:nvSpPr>
          <p:spPr>
            <a:xfrm>
              <a:off x="5040000" y="3791524"/>
              <a:ext cx="139941" cy="3664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6</a:t>
              </a:r>
            </a:p>
          </p:txBody>
        </p:sp>
        <p:sp>
          <p:nvSpPr>
            <p:cNvPr id="646" name="TextBox 645"/>
            <p:cNvSpPr txBox="1"/>
            <p:nvPr/>
          </p:nvSpPr>
          <p:spPr>
            <a:xfrm>
              <a:off x="5441465" y="2880001"/>
              <a:ext cx="139941" cy="366427"/>
            </a:xfrm>
            <a:prstGeom prst="rect">
              <a:avLst/>
            </a:prstGeom>
            <a:noFill/>
            <a:effectLst/>
          </p:spPr>
          <p:txBody>
            <a:bodyPr wrap="none" lIns="0" tIns="0" rIns="0" bIns="0" rtlCol="0">
              <a:spAutoFit/>
            </a:bodyPr>
            <a:lstStyle/>
            <a:p>
              <a:r>
                <a:rPr lang="fi-FI" sz="1200" dirty="0">
                  <a:solidFill>
                    <a:schemeClr val="bg1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7</a:t>
              </a:r>
            </a:p>
          </p:txBody>
        </p:sp>
      </p:grpSp>
      <p:sp>
        <p:nvSpPr>
          <p:cNvPr id="669" name="Right Arrow 668"/>
          <p:cNvSpPr>
            <a:spLocks noChangeAspect="1"/>
          </p:cNvSpPr>
          <p:nvPr/>
        </p:nvSpPr>
        <p:spPr>
          <a:xfrm rot="7800000">
            <a:off x="7056000" y="982800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8" name="Right Arrow 647"/>
          <p:cNvSpPr>
            <a:spLocks noChangeAspect="1"/>
          </p:cNvSpPr>
          <p:nvPr/>
        </p:nvSpPr>
        <p:spPr>
          <a:xfrm rot="-5400000">
            <a:off x="7073248" y="983007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7" name="Right Arrow 656"/>
          <p:cNvSpPr>
            <a:spLocks noChangeAspect="1"/>
          </p:cNvSpPr>
          <p:nvPr/>
        </p:nvSpPr>
        <p:spPr>
          <a:xfrm rot="-4920000">
            <a:off x="7073656" y="983772"/>
            <a:ext cx="1458000" cy="72000"/>
          </a:xfrm>
          <a:prstGeom prst="rightArrow">
            <a:avLst>
              <a:gd name="adj1" fmla="val 50000"/>
              <a:gd name="adj2" fmla="val 240790"/>
            </a:avLst>
          </a:prstGeom>
          <a:gradFill flip="none" rotWithShape="1">
            <a:gsLst>
              <a:gs pos="50000">
                <a:srgbClr val="000066"/>
              </a:gs>
              <a:gs pos="49000">
                <a:srgbClr val="00B050">
                  <a:alpha val="0"/>
                </a:srgbClr>
              </a:gs>
              <a:gs pos="62000">
                <a:srgbClr val="000066">
                  <a:alpha val="72000"/>
                </a:srgbClr>
              </a:gs>
              <a:gs pos="0">
                <a:srgbClr val="FF0000">
                  <a:alpha val="0"/>
                </a:srgbClr>
              </a:gs>
              <a:gs pos="100000">
                <a:schemeClr val="bg1"/>
              </a:gs>
              <a:gs pos="89000">
                <a:schemeClr val="bg1"/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1200000" lon="0" rev="0"/>
            </a:camera>
            <a:lightRig rig="threePt" dir="t"/>
          </a:scene3d>
          <a:sp3d>
            <a:bevelT w="209550" h="508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2" name="Oval 661"/>
          <p:cNvSpPr/>
          <p:nvPr/>
        </p:nvSpPr>
        <p:spPr>
          <a:xfrm>
            <a:off x="7713052" y="954000"/>
            <a:ext cx="144000" cy="144000"/>
          </a:xfrm>
          <a:prstGeom prst="ellipse">
            <a:avLst/>
          </a:prstGeom>
          <a:solidFill>
            <a:srgbClr val="000066"/>
          </a:solidFill>
          <a:ln w="0">
            <a:solidFill>
              <a:srgbClr val="00007A"/>
            </a:solidFill>
          </a:ln>
          <a:effectLst>
            <a:glow rad="914400">
              <a:srgbClr val="00007A">
                <a:alpha val="20000"/>
              </a:srgbClr>
            </a:glow>
          </a:effectLst>
          <a:scene3d>
            <a:camera prst="orthographicFront"/>
            <a:lightRig rig="threePt" dir="t"/>
          </a:scene3d>
          <a:sp3d contourW="1270" prstMaterial="metal">
            <a:bevelT w="450850" h="25400" prst="softRound"/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36" name="Lightning Bolt 150"/>
          <p:cNvSpPr>
            <a:spLocks noChangeAspect="1"/>
          </p:cNvSpPr>
          <p:nvPr/>
        </p:nvSpPr>
        <p:spPr bwMode="auto">
          <a:xfrm rot="15297381" flipH="1">
            <a:off x="2177989" y="2061459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8" name="Lightning Bolt 150"/>
          <p:cNvSpPr/>
          <p:nvPr/>
        </p:nvSpPr>
        <p:spPr bwMode="auto">
          <a:xfrm rot="19971563" flipH="1">
            <a:off x="2370946" y="2028906"/>
            <a:ext cx="414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3" name="Lightning Bolt 150"/>
          <p:cNvSpPr>
            <a:spLocks noChangeAspect="1"/>
          </p:cNvSpPr>
          <p:nvPr/>
        </p:nvSpPr>
        <p:spPr bwMode="auto">
          <a:xfrm rot="15297381" flipH="1">
            <a:off x="2169384" y="2006523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380" name="TextBox 379"/>
          <p:cNvSpPr txBox="1"/>
          <p:nvPr/>
        </p:nvSpPr>
        <p:spPr>
          <a:xfrm>
            <a:off x="1263600" y="34092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260000" y="35964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S3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1263600" y="28980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800" name="TextBox 799"/>
          <p:cNvSpPr txBox="1"/>
          <p:nvPr/>
        </p:nvSpPr>
        <p:spPr>
          <a:xfrm>
            <a:off x="1263600" y="2898000"/>
            <a:ext cx="177416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S1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70" name="TextBox 469"/>
          <p:cNvSpPr txBox="1">
            <a:spLocks noChangeArrowheads="1"/>
          </p:cNvSpPr>
          <p:nvPr/>
        </p:nvSpPr>
        <p:spPr bwMode="auto">
          <a:xfrm>
            <a:off x="1260000" y="2631081"/>
            <a:ext cx="135738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0" rIns="0" bIns="0" anchor="ctr" anchorCtr="1">
            <a:spAutoFit/>
          </a:bodyPr>
          <a:lstStyle>
            <a:lvl1pPr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1pPr>
            <a:lvl2pPr marL="742950" indent="-28575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2pPr>
            <a:lvl3pPr marL="11430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3pPr>
            <a:lvl4pPr marL="16002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4pPr>
            <a:lvl5pPr marL="2057400" indent="-228600" eaLnBrk="0" hangingPunct="0">
              <a:defRPr sz="1000" b="1">
                <a:solidFill>
                  <a:srgbClr val="140C80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•"/>
              <a:defRPr sz="1000" b="1">
                <a:solidFill>
                  <a:srgbClr val="140C80"/>
                </a:solidFill>
                <a:latin typeface="Verdana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</a:t>
            </a:r>
            <a:r>
              <a:rPr lang="fi-FI" sz="900" b="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&gt;</a:t>
            </a:r>
            <a:endParaRPr lang="fi-FI" sz="900" b="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727" name="Freeform 726"/>
          <p:cNvSpPr>
            <a:spLocks noChangeAspect="1"/>
          </p:cNvSpPr>
          <p:nvPr/>
        </p:nvSpPr>
        <p:spPr>
          <a:xfrm rot="16200000">
            <a:off x="143531" y="2700464"/>
            <a:ext cx="1434637" cy="827489"/>
          </a:xfrm>
          <a:custGeom>
            <a:avLst/>
            <a:gdLst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8" fmla="*/ 394163 w 9811210"/>
              <a:gd name="connsiteY8" fmla="*/ 2983 h 5745279"/>
              <a:gd name="connsiteX0" fmla="*/ 594188 w 9811210"/>
              <a:gd name="connsiteY0" fmla="*/ 612583 h 5745279"/>
              <a:gd name="connsiteX1" fmla="*/ 9223838 w 9811210"/>
              <a:gd name="connsiteY1" fmla="*/ 612583 h 5745279"/>
              <a:gd name="connsiteX2" fmla="*/ 9023813 w 9811210"/>
              <a:gd name="connsiteY2" fmla="*/ 5336983 h 5745279"/>
              <a:gd name="connsiteX3" fmla="*/ 8890463 w 9811210"/>
              <a:gd name="connsiteY3" fmla="*/ 5517958 h 5745279"/>
              <a:gd name="connsiteX4" fmla="*/ 651338 w 9811210"/>
              <a:gd name="connsiteY4" fmla="*/ 5527483 h 5745279"/>
              <a:gd name="connsiteX5" fmla="*/ 517988 w 9811210"/>
              <a:gd name="connsiteY5" fmla="*/ 5317933 h 5745279"/>
              <a:gd name="connsiteX6" fmla="*/ 517988 w 9811210"/>
              <a:gd name="connsiteY6" fmla="*/ 793558 h 5745279"/>
              <a:gd name="connsiteX7" fmla="*/ 394163 w 9811210"/>
              <a:gd name="connsiteY7" fmla="*/ 2983 h 5745279"/>
              <a:gd name="connsiteX0" fmla="*/ 594188 w 9811210"/>
              <a:gd name="connsiteY0" fmla="*/ 454606 h 5587302"/>
              <a:gd name="connsiteX1" fmla="*/ 9223838 w 9811210"/>
              <a:gd name="connsiteY1" fmla="*/ 454606 h 5587302"/>
              <a:gd name="connsiteX2" fmla="*/ 9023813 w 9811210"/>
              <a:gd name="connsiteY2" fmla="*/ 5179006 h 5587302"/>
              <a:gd name="connsiteX3" fmla="*/ 8890463 w 9811210"/>
              <a:gd name="connsiteY3" fmla="*/ 5359981 h 5587302"/>
              <a:gd name="connsiteX4" fmla="*/ 651338 w 9811210"/>
              <a:gd name="connsiteY4" fmla="*/ 5369506 h 5587302"/>
              <a:gd name="connsiteX5" fmla="*/ 517988 w 9811210"/>
              <a:gd name="connsiteY5" fmla="*/ 5159956 h 5587302"/>
              <a:gd name="connsiteX6" fmla="*/ 517988 w 9811210"/>
              <a:gd name="connsiteY6" fmla="*/ 635581 h 5587302"/>
              <a:gd name="connsiteX0" fmla="*/ 594188 w 9811210"/>
              <a:gd name="connsiteY0" fmla="*/ 0 h 5132696"/>
              <a:gd name="connsiteX1" fmla="*/ 9223838 w 9811210"/>
              <a:gd name="connsiteY1" fmla="*/ 0 h 5132696"/>
              <a:gd name="connsiteX2" fmla="*/ 9023813 w 9811210"/>
              <a:gd name="connsiteY2" fmla="*/ 4724400 h 5132696"/>
              <a:gd name="connsiteX3" fmla="*/ 8890463 w 9811210"/>
              <a:gd name="connsiteY3" fmla="*/ 4905375 h 5132696"/>
              <a:gd name="connsiteX4" fmla="*/ 651338 w 9811210"/>
              <a:gd name="connsiteY4" fmla="*/ 4914900 h 5132696"/>
              <a:gd name="connsiteX5" fmla="*/ 517988 w 9811210"/>
              <a:gd name="connsiteY5" fmla="*/ 4705350 h 5132696"/>
              <a:gd name="connsiteX6" fmla="*/ 517988 w 9811210"/>
              <a:gd name="connsiteY6" fmla="*/ 180975 h 5132696"/>
              <a:gd name="connsiteX0" fmla="*/ 594188 w 9533807"/>
              <a:gd name="connsiteY0" fmla="*/ 0 h 5132696"/>
              <a:gd name="connsiteX1" fmla="*/ 9223838 w 9533807"/>
              <a:gd name="connsiteY1" fmla="*/ 0 h 5132696"/>
              <a:gd name="connsiteX2" fmla="*/ 9023813 w 9533807"/>
              <a:gd name="connsiteY2" fmla="*/ 4724400 h 5132696"/>
              <a:gd name="connsiteX3" fmla="*/ 8890463 w 9533807"/>
              <a:gd name="connsiteY3" fmla="*/ 4905375 h 5132696"/>
              <a:gd name="connsiteX4" fmla="*/ 651338 w 9533807"/>
              <a:gd name="connsiteY4" fmla="*/ 4914900 h 5132696"/>
              <a:gd name="connsiteX5" fmla="*/ 517988 w 9533807"/>
              <a:gd name="connsiteY5" fmla="*/ 4705350 h 5132696"/>
              <a:gd name="connsiteX6" fmla="*/ 517988 w 9533807"/>
              <a:gd name="connsiteY6" fmla="*/ 180975 h 5132696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594188 w 9223838"/>
              <a:gd name="connsiteY0" fmla="*/ 0 h 5110381"/>
              <a:gd name="connsiteX1" fmla="*/ 9223838 w 9223838"/>
              <a:gd name="connsiteY1" fmla="*/ 0 h 5110381"/>
              <a:gd name="connsiteX2" fmla="*/ 9023813 w 9223838"/>
              <a:gd name="connsiteY2" fmla="*/ 4724400 h 5110381"/>
              <a:gd name="connsiteX3" fmla="*/ 8890463 w 9223838"/>
              <a:gd name="connsiteY3" fmla="*/ 4905375 h 5110381"/>
              <a:gd name="connsiteX4" fmla="*/ 651338 w 9223838"/>
              <a:gd name="connsiteY4" fmla="*/ 4914900 h 5110381"/>
              <a:gd name="connsiteX5" fmla="*/ 517988 w 9223838"/>
              <a:gd name="connsiteY5" fmla="*/ 4705350 h 5110381"/>
              <a:gd name="connsiteX6" fmla="*/ 517988 w 9223838"/>
              <a:gd name="connsiteY6" fmla="*/ 180975 h 5110381"/>
              <a:gd name="connsiteX0" fmla="*/ 82788 w 8712438"/>
              <a:gd name="connsiteY0" fmla="*/ 0 h 4914900"/>
              <a:gd name="connsiteX1" fmla="*/ 8712438 w 8712438"/>
              <a:gd name="connsiteY1" fmla="*/ 0 h 4914900"/>
              <a:gd name="connsiteX2" fmla="*/ 8512413 w 8712438"/>
              <a:gd name="connsiteY2" fmla="*/ 4724400 h 4914900"/>
              <a:gd name="connsiteX3" fmla="*/ 8379063 w 8712438"/>
              <a:gd name="connsiteY3" fmla="*/ 4905375 h 4914900"/>
              <a:gd name="connsiteX4" fmla="*/ 139938 w 8712438"/>
              <a:gd name="connsiteY4" fmla="*/ 4914900 h 4914900"/>
              <a:gd name="connsiteX5" fmla="*/ 6588 w 8712438"/>
              <a:gd name="connsiteY5" fmla="*/ 4705350 h 4914900"/>
              <a:gd name="connsiteX6" fmla="*/ 6588 w 8712438"/>
              <a:gd name="connsiteY6" fmla="*/ 180975 h 4914900"/>
              <a:gd name="connsiteX0" fmla="*/ 76200 w 8705850"/>
              <a:gd name="connsiteY0" fmla="*/ 0 h 4914900"/>
              <a:gd name="connsiteX1" fmla="*/ 8705850 w 8705850"/>
              <a:gd name="connsiteY1" fmla="*/ 0 h 4914900"/>
              <a:gd name="connsiteX2" fmla="*/ 8505825 w 8705850"/>
              <a:gd name="connsiteY2" fmla="*/ 4724400 h 4914900"/>
              <a:gd name="connsiteX3" fmla="*/ 8372475 w 8705850"/>
              <a:gd name="connsiteY3" fmla="*/ 4905375 h 4914900"/>
              <a:gd name="connsiteX4" fmla="*/ 133350 w 8705850"/>
              <a:gd name="connsiteY4" fmla="*/ 4914900 h 4914900"/>
              <a:gd name="connsiteX5" fmla="*/ 0 w 8705850"/>
              <a:gd name="connsiteY5" fmla="*/ 4705350 h 4914900"/>
              <a:gd name="connsiteX6" fmla="*/ 0 w 8705850"/>
              <a:gd name="connsiteY6" fmla="*/ 180975 h 4914900"/>
              <a:gd name="connsiteX0" fmla="*/ 142875 w 9290519"/>
              <a:gd name="connsiteY0" fmla="*/ 351719 h 5264238"/>
              <a:gd name="connsiteX1" fmla="*/ 8705850 w 9290519"/>
              <a:gd name="connsiteY1" fmla="*/ 349338 h 5264238"/>
              <a:gd name="connsiteX2" fmla="*/ 8505825 w 9290519"/>
              <a:gd name="connsiteY2" fmla="*/ 5073738 h 5264238"/>
              <a:gd name="connsiteX3" fmla="*/ 8372475 w 9290519"/>
              <a:gd name="connsiteY3" fmla="*/ 5254713 h 5264238"/>
              <a:gd name="connsiteX4" fmla="*/ 133350 w 9290519"/>
              <a:gd name="connsiteY4" fmla="*/ 5264238 h 5264238"/>
              <a:gd name="connsiteX5" fmla="*/ 0 w 9290519"/>
              <a:gd name="connsiteY5" fmla="*/ 5054688 h 5264238"/>
              <a:gd name="connsiteX6" fmla="*/ 0 w 9290519"/>
              <a:gd name="connsiteY6" fmla="*/ 530313 h 5264238"/>
              <a:gd name="connsiteX0" fmla="*/ 230981 w 9284015"/>
              <a:gd name="connsiteY0" fmla="*/ 356497 h 5261872"/>
              <a:gd name="connsiteX1" fmla="*/ 8705850 w 9284015"/>
              <a:gd name="connsiteY1" fmla="*/ 346972 h 5261872"/>
              <a:gd name="connsiteX2" fmla="*/ 8505825 w 9284015"/>
              <a:gd name="connsiteY2" fmla="*/ 5071372 h 5261872"/>
              <a:gd name="connsiteX3" fmla="*/ 8372475 w 9284015"/>
              <a:gd name="connsiteY3" fmla="*/ 5252347 h 5261872"/>
              <a:gd name="connsiteX4" fmla="*/ 133350 w 9284015"/>
              <a:gd name="connsiteY4" fmla="*/ 5261872 h 5261872"/>
              <a:gd name="connsiteX5" fmla="*/ 0 w 9284015"/>
              <a:gd name="connsiteY5" fmla="*/ 5052322 h 5261872"/>
              <a:gd name="connsiteX6" fmla="*/ 0 w 9284015"/>
              <a:gd name="connsiteY6" fmla="*/ 527947 h 5261872"/>
              <a:gd name="connsiteX0" fmla="*/ 123825 w 9291925"/>
              <a:gd name="connsiteY0" fmla="*/ 354902 h 5262658"/>
              <a:gd name="connsiteX1" fmla="*/ 8705850 w 9291925"/>
              <a:gd name="connsiteY1" fmla="*/ 347758 h 5262658"/>
              <a:gd name="connsiteX2" fmla="*/ 8505825 w 9291925"/>
              <a:gd name="connsiteY2" fmla="*/ 5072158 h 5262658"/>
              <a:gd name="connsiteX3" fmla="*/ 8372475 w 9291925"/>
              <a:gd name="connsiteY3" fmla="*/ 5253133 h 5262658"/>
              <a:gd name="connsiteX4" fmla="*/ 133350 w 9291925"/>
              <a:gd name="connsiteY4" fmla="*/ 5262658 h 5262658"/>
              <a:gd name="connsiteX5" fmla="*/ 0 w 9291925"/>
              <a:gd name="connsiteY5" fmla="*/ 5053108 h 5262658"/>
              <a:gd name="connsiteX6" fmla="*/ 0 w 9291925"/>
              <a:gd name="connsiteY6" fmla="*/ 528733 h 5262658"/>
              <a:gd name="connsiteX0" fmla="*/ 123825 w 9291925"/>
              <a:gd name="connsiteY0" fmla="*/ 7144 h 4914900"/>
              <a:gd name="connsiteX1" fmla="*/ 8705850 w 9291925"/>
              <a:gd name="connsiteY1" fmla="*/ 0 h 4914900"/>
              <a:gd name="connsiteX2" fmla="*/ 8505825 w 9291925"/>
              <a:gd name="connsiteY2" fmla="*/ 4724400 h 4914900"/>
              <a:gd name="connsiteX3" fmla="*/ 8372475 w 9291925"/>
              <a:gd name="connsiteY3" fmla="*/ 4905375 h 4914900"/>
              <a:gd name="connsiteX4" fmla="*/ 133350 w 9291925"/>
              <a:gd name="connsiteY4" fmla="*/ 4914900 h 4914900"/>
              <a:gd name="connsiteX5" fmla="*/ 0 w 9291925"/>
              <a:gd name="connsiteY5" fmla="*/ 4705350 h 4914900"/>
              <a:gd name="connsiteX6" fmla="*/ 0 w 9291925"/>
              <a:gd name="connsiteY6" fmla="*/ 180975 h 4914900"/>
              <a:gd name="connsiteX0" fmla="*/ 123825 w 8997923"/>
              <a:gd name="connsiteY0" fmla="*/ 2381 h 5119926"/>
              <a:gd name="connsiteX1" fmla="*/ 8329612 w 8997923"/>
              <a:gd name="connsiteY1" fmla="*/ 0 h 5119926"/>
              <a:gd name="connsiteX2" fmla="*/ 8505825 w 8997923"/>
              <a:gd name="connsiteY2" fmla="*/ 4719637 h 5119926"/>
              <a:gd name="connsiteX3" fmla="*/ 8372475 w 8997923"/>
              <a:gd name="connsiteY3" fmla="*/ 4900612 h 5119926"/>
              <a:gd name="connsiteX4" fmla="*/ 133350 w 8997923"/>
              <a:gd name="connsiteY4" fmla="*/ 4910137 h 5119926"/>
              <a:gd name="connsiteX5" fmla="*/ 0 w 8997923"/>
              <a:gd name="connsiteY5" fmla="*/ 4700587 h 5119926"/>
              <a:gd name="connsiteX6" fmla="*/ 0 w 8997923"/>
              <a:gd name="connsiteY6" fmla="*/ 176212 h 5119926"/>
              <a:gd name="connsiteX0" fmla="*/ 123825 w 8928174"/>
              <a:gd name="connsiteY0" fmla="*/ 2381 h 5119926"/>
              <a:gd name="connsiteX1" fmla="*/ 8234362 w 8928174"/>
              <a:gd name="connsiteY1" fmla="*/ 0 h 5119926"/>
              <a:gd name="connsiteX2" fmla="*/ 8505825 w 8928174"/>
              <a:gd name="connsiteY2" fmla="*/ 4719637 h 5119926"/>
              <a:gd name="connsiteX3" fmla="*/ 8372475 w 8928174"/>
              <a:gd name="connsiteY3" fmla="*/ 4900612 h 5119926"/>
              <a:gd name="connsiteX4" fmla="*/ 133350 w 8928174"/>
              <a:gd name="connsiteY4" fmla="*/ 4910137 h 5119926"/>
              <a:gd name="connsiteX5" fmla="*/ 0 w 8928174"/>
              <a:gd name="connsiteY5" fmla="*/ 4700587 h 5119926"/>
              <a:gd name="connsiteX6" fmla="*/ 0 w 8928174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505825 w 8508909"/>
              <a:gd name="connsiteY2" fmla="*/ 4719637 h 5119926"/>
              <a:gd name="connsiteX3" fmla="*/ 8372475 w 8508909"/>
              <a:gd name="connsiteY3" fmla="*/ 4900612 h 5119926"/>
              <a:gd name="connsiteX4" fmla="*/ 133350 w 8508909"/>
              <a:gd name="connsiteY4" fmla="*/ 4910137 h 5119926"/>
              <a:gd name="connsiteX5" fmla="*/ 0 w 8508909"/>
              <a:gd name="connsiteY5" fmla="*/ 4700587 h 5119926"/>
              <a:gd name="connsiteX6" fmla="*/ 0 w 8508909"/>
              <a:gd name="connsiteY6" fmla="*/ 176212 h 5119926"/>
              <a:gd name="connsiteX0" fmla="*/ 123825 w 8508909"/>
              <a:gd name="connsiteY0" fmla="*/ 2381 h 5119926"/>
              <a:gd name="connsiteX1" fmla="*/ 8234362 w 8508909"/>
              <a:gd name="connsiteY1" fmla="*/ 0 h 5119926"/>
              <a:gd name="connsiteX2" fmla="*/ 8253415 w 8508909"/>
              <a:gd name="connsiteY2" fmla="*/ 185736 h 5119926"/>
              <a:gd name="connsiteX3" fmla="*/ 8505825 w 8508909"/>
              <a:gd name="connsiteY3" fmla="*/ 4719637 h 5119926"/>
              <a:gd name="connsiteX4" fmla="*/ 8372475 w 8508909"/>
              <a:gd name="connsiteY4" fmla="*/ 4900612 h 5119926"/>
              <a:gd name="connsiteX5" fmla="*/ 133350 w 8508909"/>
              <a:gd name="connsiteY5" fmla="*/ 4910137 h 5119926"/>
              <a:gd name="connsiteX6" fmla="*/ 0 w 8508909"/>
              <a:gd name="connsiteY6" fmla="*/ 4700587 h 5119926"/>
              <a:gd name="connsiteX7" fmla="*/ 0 w 8508909"/>
              <a:gd name="connsiteY7" fmla="*/ 176212 h 5119926"/>
              <a:gd name="connsiteX0" fmla="*/ 123825 w 8903381"/>
              <a:gd name="connsiteY0" fmla="*/ 2381 h 5103550"/>
              <a:gd name="connsiteX1" fmla="*/ 8234362 w 8903381"/>
              <a:gd name="connsiteY1" fmla="*/ 0 h 5103550"/>
              <a:gd name="connsiteX2" fmla="*/ 8482015 w 8903381"/>
              <a:gd name="connsiteY2" fmla="*/ 223836 h 5103550"/>
              <a:gd name="connsiteX3" fmla="*/ 8505825 w 8903381"/>
              <a:gd name="connsiteY3" fmla="*/ 4719637 h 5103550"/>
              <a:gd name="connsiteX4" fmla="*/ 8372475 w 8903381"/>
              <a:gd name="connsiteY4" fmla="*/ 4900612 h 5103550"/>
              <a:gd name="connsiteX5" fmla="*/ 133350 w 8903381"/>
              <a:gd name="connsiteY5" fmla="*/ 4910137 h 5103550"/>
              <a:gd name="connsiteX6" fmla="*/ 0 w 8903381"/>
              <a:gd name="connsiteY6" fmla="*/ 4700587 h 5103550"/>
              <a:gd name="connsiteX7" fmla="*/ 0 w 8903381"/>
              <a:gd name="connsiteY7" fmla="*/ 176212 h 5103550"/>
              <a:gd name="connsiteX0" fmla="*/ 123825 w 8511125"/>
              <a:gd name="connsiteY0" fmla="*/ 2381 h 5103550"/>
              <a:gd name="connsiteX1" fmla="*/ 8234362 w 8511125"/>
              <a:gd name="connsiteY1" fmla="*/ 0 h 5103550"/>
              <a:gd name="connsiteX2" fmla="*/ 8482015 w 8511125"/>
              <a:gd name="connsiteY2" fmla="*/ 223836 h 5103550"/>
              <a:gd name="connsiteX3" fmla="*/ 8505825 w 8511125"/>
              <a:gd name="connsiteY3" fmla="*/ 4719637 h 5103550"/>
              <a:gd name="connsiteX4" fmla="*/ 8372475 w 8511125"/>
              <a:gd name="connsiteY4" fmla="*/ 4900612 h 5103550"/>
              <a:gd name="connsiteX5" fmla="*/ 133350 w 8511125"/>
              <a:gd name="connsiteY5" fmla="*/ 4910137 h 5103550"/>
              <a:gd name="connsiteX6" fmla="*/ 0 w 8511125"/>
              <a:gd name="connsiteY6" fmla="*/ 4700587 h 5103550"/>
              <a:gd name="connsiteX7" fmla="*/ 0 w 8511125"/>
              <a:gd name="connsiteY7" fmla="*/ 176212 h 5103550"/>
              <a:gd name="connsiteX0" fmla="*/ 123825 w 9060238"/>
              <a:gd name="connsiteY0" fmla="*/ 2381 h 5084406"/>
              <a:gd name="connsiteX1" fmla="*/ 8234362 w 9060238"/>
              <a:gd name="connsiteY1" fmla="*/ 0 h 5084406"/>
              <a:gd name="connsiteX2" fmla="*/ 8482015 w 9060238"/>
              <a:gd name="connsiteY2" fmla="*/ 223836 h 5084406"/>
              <a:gd name="connsiteX3" fmla="*/ 8601075 w 9060238"/>
              <a:gd name="connsiteY3" fmla="*/ 4681537 h 5084406"/>
              <a:gd name="connsiteX4" fmla="*/ 8372475 w 9060238"/>
              <a:gd name="connsiteY4" fmla="*/ 4900612 h 5084406"/>
              <a:gd name="connsiteX5" fmla="*/ 133350 w 9060238"/>
              <a:gd name="connsiteY5" fmla="*/ 4910137 h 5084406"/>
              <a:gd name="connsiteX6" fmla="*/ 0 w 9060238"/>
              <a:gd name="connsiteY6" fmla="*/ 4700587 h 5084406"/>
              <a:gd name="connsiteX7" fmla="*/ 0 w 9060238"/>
              <a:gd name="connsiteY7" fmla="*/ 176212 h 5084406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9014568"/>
              <a:gd name="connsiteY0" fmla="*/ 2381 h 5091063"/>
              <a:gd name="connsiteX1" fmla="*/ 8234362 w 9014568"/>
              <a:gd name="connsiteY1" fmla="*/ 0 h 5091063"/>
              <a:gd name="connsiteX2" fmla="*/ 8482015 w 9014568"/>
              <a:gd name="connsiteY2" fmla="*/ 223836 h 5091063"/>
              <a:gd name="connsiteX3" fmla="*/ 8477250 w 9014568"/>
              <a:gd name="connsiteY3" fmla="*/ 4691062 h 5091063"/>
              <a:gd name="connsiteX4" fmla="*/ 8372475 w 9014568"/>
              <a:gd name="connsiteY4" fmla="*/ 4900612 h 5091063"/>
              <a:gd name="connsiteX5" fmla="*/ 133350 w 9014568"/>
              <a:gd name="connsiteY5" fmla="*/ 4910137 h 5091063"/>
              <a:gd name="connsiteX6" fmla="*/ 0 w 9014568"/>
              <a:gd name="connsiteY6" fmla="*/ 4700587 h 5091063"/>
              <a:gd name="connsiteX7" fmla="*/ 0 w 9014568"/>
              <a:gd name="connsiteY7" fmla="*/ 176212 h 5091063"/>
              <a:gd name="connsiteX0" fmla="*/ 123825 w 8482015"/>
              <a:gd name="connsiteY0" fmla="*/ 2381 h 4918842"/>
              <a:gd name="connsiteX1" fmla="*/ 8234362 w 8482015"/>
              <a:gd name="connsiteY1" fmla="*/ 0 h 4918842"/>
              <a:gd name="connsiteX2" fmla="*/ 8482015 w 8482015"/>
              <a:gd name="connsiteY2" fmla="*/ 223836 h 4918842"/>
              <a:gd name="connsiteX3" fmla="*/ 8477250 w 8482015"/>
              <a:gd name="connsiteY3" fmla="*/ 4691062 h 4918842"/>
              <a:gd name="connsiteX4" fmla="*/ 8372475 w 8482015"/>
              <a:gd name="connsiteY4" fmla="*/ 4900612 h 4918842"/>
              <a:gd name="connsiteX5" fmla="*/ 133350 w 8482015"/>
              <a:gd name="connsiteY5" fmla="*/ 4910137 h 4918842"/>
              <a:gd name="connsiteX6" fmla="*/ 0 w 8482015"/>
              <a:gd name="connsiteY6" fmla="*/ 4700587 h 4918842"/>
              <a:gd name="connsiteX7" fmla="*/ 0 w 8482015"/>
              <a:gd name="connsiteY7" fmla="*/ 176212 h 4918842"/>
              <a:gd name="connsiteX0" fmla="*/ 632595 w 8998974"/>
              <a:gd name="connsiteY0" fmla="*/ 2381 h 5080246"/>
              <a:gd name="connsiteX1" fmla="*/ 8743132 w 8998974"/>
              <a:gd name="connsiteY1" fmla="*/ 0 h 5080246"/>
              <a:gd name="connsiteX2" fmla="*/ 8990785 w 8998974"/>
              <a:gd name="connsiteY2" fmla="*/ 223836 h 5080246"/>
              <a:gd name="connsiteX3" fmla="*/ 8986020 w 8998974"/>
              <a:gd name="connsiteY3" fmla="*/ 4691062 h 5080246"/>
              <a:gd name="connsiteX4" fmla="*/ 8828857 w 8998974"/>
              <a:gd name="connsiteY4" fmla="*/ 4895849 h 5080246"/>
              <a:gd name="connsiteX5" fmla="*/ 642120 w 8998974"/>
              <a:gd name="connsiteY5" fmla="*/ 4910137 h 5080246"/>
              <a:gd name="connsiteX6" fmla="*/ 508770 w 8998974"/>
              <a:gd name="connsiteY6" fmla="*/ 4700587 h 5080246"/>
              <a:gd name="connsiteX7" fmla="*/ 508770 w 8998974"/>
              <a:gd name="connsiteY7" fmla="*/ 176212 h 5080246"/>
              <a:gd name="connsiteX0" fmla="*/ 632595 w 8998974"/>
              <a:gd name="connsiteY0" fmla="*/ 2381 h 4929699"/>
              <a:gd name="connsiteX1" fmla="*/ 8743132 w 8998974"/>
              <a:gd name="connsiteY1" fmla="*/ 0 h 4929699"/>
              <a:gd name="connsiteX2" fmla="*/ 8990785 w 8998974"/>
              <a:gd name="connsiteY2" fmla="*/ 223836 h 4929699"/>
              <a:gd name="connsiteX3" fmla="*/ 8986020 w 8998974"/>
              <a:gd name="connsiteY3" fmla="*/ 4691062 h 4929699"/>
              <a:gd name="connsiteX4" fmla="*/ 8828857 w 8998974"/>
              <a:gd name="connsiteY4" fmla="*/ 4895849 h 4929699"/>
              <a:gd name="connsiteX5" fmla="*/ 642120 w 8998974"/>
              <a:gd name="connsiteY5" fmla="*/ 4910137 h 4929699"/>
              <a:gd name="connsiteX6" fmla="*/ 508770 w 8998974"/>
              <a:gd name="connsiteY6" fmla="*/ 4700587 h 4929699"/>
              <a:gd name="connsiteX7" fmla="*/ 508770 w 8998974"/>
              <a:gd name="connsiteY7" fmla="*/ 176212 h 4929699"/>
              <a:gd name="connsiteX0" fmla="*/ 629427 w 8998963"/>
              <a:gd name="connsiteY0" fmla="*/ 2381 h 5080246"/>
              <a:gd name="connsiteX1" fmla="*/ 8739964 w 8998963"/>
              <a:gd name="connsiteY1" fmla="*/ 0 h 5080246"/>
              <a:gd name="connsiteX2" fmla="*/ 8987617 w 8998963"/>
              <a:gd name="connsiteY2" fmla="*/ 223836 h 5080246"/>
              <a:gd name="connsiteX3" fmla="*/ 8982852 w 8998963"/>
              <a:gd name="connsiteY3" fmla="*/ 4691062 h 5080246"/>
              <a:gd name="connsiteX4" fmla="*/ 8782826 w 8998963"/>
              <a:gd name="connsiteY4" fmla="*/ 4895849 h 5080246"/>
              <a:gd name="connsiteX5" fmla="*/ 638952 w 8998963"/>
              <a:gd name="connsiteY5" fmla="*/ 4910137 h 5080246"/>
              <a:gd name="connsiteX6" fmla="*/ 505602 w 8998963"/>
              <a:gd name="connsiteY6" fmla="*/ 4700587 h 5080246"/>
              <a:gd name="connsiteX7" fmla="*/ 505602 w 8998963"/>
              <a:gd name="connsiteY7" fmla="*/ 176212 h 5080246"/>
              <a:gd name="connsiteX0" fmla="*/ 629427 w 8998963"/>
              <a:gd name="connsiteY0" fmla="*/ 2381 h 4929699"/>
              <a:gd name="connsiteX1" fmla="*/ 8739964 w 8998963"/>
              <a:gd name="connsiteY1" fmla="*/ 0 h 4929699"/>
              <a:gd name="connsiteX2" fmla="*/ 8987617 w 8998963"/>
              <a:gd name="connsiteY2" fmla="*/ 223836 h 4929699"/>
              <a:gd name="connsiteX3" fmla="*/ 8982852 w 8998963"/>
              <a:gd name="connsiteY3" fmla="*/ 4691062 h 4929699"/>
              <a:gd name="connsiteX4" fmla="*/ 8782826 w 8998963"/>
              <a:gd name="connsiteY4" fmla="*/ 4895849 h 4929699"/>
              <a:gd name="connsiteX5" fmla="*/ 638952 w 8998963"/>
              <a:gd name="connsiteY5" fmla="*/ 4910137 h 4929699"/>
              <a:gd name="connsiteX6" fmla="*/ 505602 w 8998963"/>
              <a:gd name="connsiteY6" fmla="*/ 4700587 h 4929699"/>
              <a:gd name="connsiteX7" fmla="*/ 505602 w 8998963"/>
              <a:gd name="connsiteY7" fmla="*/ 176212 h 4929699"/>
              <a:gd name="connsiteX0" fmla="*/ 629427 w 9439160"/>
              <a:gd name="connsiteY0" fmla="*/ 2381 h 4927879"/>
              <a:gd name="connsiteX1" fmla="*/ 8739964 w 9439160"/>
              <a:gd name="connsiteY1" fmla="*/ 0 h 4927879"/>
              <a:gd name="connsiteX2" fmla="*/ 8987617 w 9439160"/>
              <a:gd name="connsiteY2" fmla="*/ 223836 h 4927879"/>
              <a:gd name="connsiteX3" fmla="*/ 8978089 w 9439160"/>
              <a:gd name="connsiteY3" fmla="*/ 4729162 h 4927879"/>
              <a:gd name="connsiteX4" fmla="*/ 8782826 w 9439160"/>
              <a:gd name="connsiteY4" fmla="*/ 4895849 h 4927879"/>
              <a:gd name="connsiteX5" fmla="*/ 638952 w 9439160"/>
              <a:gd name="connsiteY5" fmla="*/ 4910137 h 4927879"/>
              <a:gd name="connsiteX6" fmla="*/ 505602 w 9439160"/>
              <a:gd name="connsiteY6" fmla="*/ 4700587 h 4927879"/>
              <a:gd name="connsiteX7" fmla="*/ 505602 w 9439160"/>
              <a:gd name="connsiteY7" fmla="*/ 176212 h 4927879"/>
              <a:gd name="connsiteX0" fmla="*/ 629427 w 8995730"/>
              <a:gd name="connsiteY0" fmla="*/ 2381 h 4927879"/>
              <a:gd name="connsiteX1" fmla="*/ 8739964 w 8995730"/>
              <a:gd name="connsiteY1" fmla="*/ 0 h 4927879"/>
              <a:gd name="connsiteX2" fmla="*/ 8987617 w 8995730"/>
              <a:gd name="connsiteY2" fmla="*/ 223836 h 4927879"/>
              <a:gd name="connsiteX3" fmla="*/ 8978089 w 8995730"/>
              <a:gd name="connsiteY3" fmla="*/ 4729162 h 4927879"/>
              <a:gd name="connsiteX4" fmla="*/ 8782826 w 8995730"/>
              <a:gd name="connsiteY4" fmla="*/ 4895849 h 4927879"/>
              <a:gd name="connsiteX5" fmla="*/ 638952 w 8995730"/>
              <a:gd name="connsiteY5" fmla="*/ 4910137 h 4927879"/>
              <a:gd name="connsiteX6" fmla="*/ 505602 w 8995730"/>
              <a:gd name="connsiteY6" fmla="*/ 4700587 h 4927879"/>
              <a:gd name="connsiteX7" fmla="*/ 505602 w 8995730"/>
              <a:gd name="connsiteY7" fmla="*/ 176212 h 4927879"/>
              <a:gd name="connsiteX0" fmla="*/ 629427 w 8987617"/>
              <a:gd name="connsiteY0" fmla="*/ 2381 h 4927879"/>
              <a:gd name="connsiteX1" fmla="*/ 8739964 w 8987617"/>
              <a:gd name="connsiteY1" fmla="*/ 0 h 4927879"/>
              <a:gd name="connsiteX2" fmla="*/ 8987617 w 8987617"/>
              <a:gd name="connsiteY2" fmla="*/ 223836 h 4927879"/>
              <a:gd name="connsiteX3" fmla="*/ 8978089 w 8987617"/>
              <a:gd name="connsiteY3" fmla="*/ 4729162 h 4927879"/>
              <a:gd name="connsiteX4" fmla="*/ 8782826 w 8987617"/>
              <a:gd name="connsiteY4" fmla="*/ 4895849 h 4927879"/>
              <a:gd name="connsiteX5" fmla="*/ 638952 w 8987617"/>
              <a:gd name="connsiteY5" fmla="*/ 4910137 h 4927879"/>
              <a:gd name="connsiteX6" fmla="*/ 505602 w 8987617"/>
              <a:gd name="connsiteY6" fmla="*/ 4700587 h 4927879"/>
              <a:gd name="connsiteX7" fmla="*/ 505602 w 8987617"/>
              <a:gd name="connsiteY7" fmla="*/ 176212 h 4927879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620448 w 9428776"/>
              <a:gd name="connsiteY0" fmla="*/ 2381 h 5099916"/>
              <a:gd name="connsiteX1" fmla="*/ 8730985 w 9428776"/>
              <a:gd name="connsiteY1" fmla="*/ 0 h 5099916"/>
              <a:gd name="connsiteX2" fmla="*/ 8978638 w 9428776"/>
              <a:gd name="connsiteY2" fmla="*/ 223836 h 5099916"/>
              <a:gd name="connsiteX3" fmla="*/ 8969110 w 9428776"/>
              <a:gd name="connsiteY3" fmla="*/ 4729162 h 5099916"/>
              <a:gd name="connsiteX4" fmla="*/ 8773847 w 9428776"/>
              <a:gd name="connsiteY4" fmla="*/ 4895849 h 5099916"/>
              <a:gd name="connsiteX5" fmla="*/ 649023 w 9428776"/>
              <a:gd name="connsiteY5" fmla="*/ 4895849 h 5099916"/>
              <a:gd name="connsiteX6" fmla="*/ 496623 w 9428776"/>
              <a:gd name="connsiteY6" fmla="*/ 4700587 h 5099916"/>
              <a:gd name="connsiteX7" fmla="*/ 496623 w 9428776"/>
              <a:gd name="connsiteY7" fmla="*/ 176212 h 5099916"/>
              <a:gd name="connsiteX0" fmla="*/ 123825 w 8932153"/>
              <a:gd name="connsiteY0" fmla="*/ 2381 h 4895849"/>
              <a:gd name="connsiteX1" fmla="*/ 8234362 w 8932153"/>
              <a:gd name="connsiteY1" fmla="*/ 0 h 4895849"/>
              <a:gd name="connsiteX2" fmla="*/ 8482015 w 8932153"/>
              <a:gd name="connsiteY2" fmla="*/ 223836 h 4895849"/>
              <a:gd name="connsiteX3" fmla="*/ 8472487 w 8932153"/>
              <a:gd name="connsiteY3" fmla="*/ 4729162 h 4895849"/>
              <a:gd name="connsiteX4" fmla="*/ 8277224 w 8932153"/>
              <a:gd name="connsiteY4" fmla="*/ 4895849 h 4895849"/>
              <a:gd name="connsiteX5" fmla="*/ 152400 w 8932153"/>
              <a:gd name="connsiteY5" fmla="*/ 4895849 h 4895849"/>
              <a:gd name="connsiteX6" fmla="*/ 0 w 8932153"/>
              <a:gd name="connsiteY6" fmla="*/ 4700587 h 4895849"/>
              <a:gd name="connsiteX7" fmla="*/ 0 w 8932153"/>
              <a:gd name="connsiteY7" fmla="*/ 176212 h 4895849"/>
              <a:gd name="connsiteX0" fmla="*/ 616925 w 9425253"/>
              <a:gd name="connsiteY0" fmla="*/ 2381 h 4895849"/>
              <a:gd name="connsiteX1" fmla="*/ 8727462 w 9425253"/>
              <a:gd name="connsiteY1" fmla="*/ 0 h 4895849"/>
              <a:gd name="connsiteX2" fmla="*/ 8975115 w 9425253"/>
              <a:gd name="connsiteY2" fmla="*/ 223836 h 4895849"/>
              <a:gd name="connsiteX3" fmla="*/ 8965587 w 9425253"/>
              <a:gd name="connsiteY3" fmla="*/ 4729162 h 4895849"/>
              <a:gd name="connsiteX4" fmla="*/ 8770324 w 9425253"/>
              <a:gd name="connsiteY4" fmla="*/ 4895849 h 4895849"/>
              <a:gd name="connsiteX5" fmla="*/ 645500 w 9425253"/>
              <a:gd name="connsiteY5" fmla="*/ 4895849 h 4895849"/>
              <a:gd name="connsiteX6" fmla="*/ 483575 w 9425253"/>
              <a:gd name="connsiteY6" fmla="*/ 4695825 h 4895849"/>
              <a:gd name="connsiteX7" fmla="*/ 493100 w 9425253"/>
              <a:gd name="connsiteY7" fmla="*/ 176212 h 4895849"/>
              <a:gd name="connsiteX0" fmla="*/ 133350 w 8941678"/>
              <a:gd name="connsiteY0" fmla="*/ 2381 h 4895849"/>
              <a:gd name="connsiteX1" fmla="*/ 8243887 w 8941678"/>
              <a:gd name="connsiteY1" fmla="*/ 0 h 4895849"/>
              <a:gd name="connsiteX2" fmla="*/ 8491540 w 8941678"/>
              <a:gd name="connsiteY2" fmla="*/ 223836 h 4895849"/>
              <a:gd name="connsiteX3" fmla="*/ 8482012 w 8941678"/>
              <a:gd name="connsiteY3" fmla="*/ 4729162 h 4895849"/>
              <a:gd name="connsiteX4" fmla="*/ 8286749 w 8941678"/>
              <a:gd name="connsiteY4" fmla="*/ 4895849 h 4895849"/>
              <a:gd name="connsiteX5" fmla="*/ 161925 w 8941678"/>
              <a:gd name="connsiteY5" fmla="*/ 4895849 h 4895849"/>
              <a:gd name="connsiteX6" fmla="*/ 0 w 8941678"/>
              <a:gd name="connsiteY6" fmla="*/ 4695825 h 4895849"/>
              <a:gd name="connsiteX7" fmla="*/ 9525 w 8941678"/>
              <a:gd name="connsiteY7" fmla="*/ 176212 h 4895849"/>
              <a:gd name="connsiteX0" fmla="*/ 619603 w 9427931"/>
              <a:gd name="connsiteY0" fmla="*/ 2381 h 4895849"/>
              <a:gd name="connsiteX1" fmla="*/ 8730140 w 9427931"/>
              <a:gd name="connsiteY1" fmla="*/ 0 h 4895849"/>
              <a:gd name="connsiteX2" fmla="*/ 8977793 w 9427931"/>
              <a:gd name="connsiteY2" fmla="*/ 223836 h 4895849"/>
              <a:gd name="connsiteX3" fmla="*/ 8968265 w 9427931"/>
              <a:gd name="connsiteY3" fmla="*/ 4729162 h 4895849"/>
              <a:gd name="connsiteX4" fmla="*/ 8773002 w 9427931"/>
              <a:gd name="connsiteY4" fmla="*/ 4895849 h 4895849"/>
              <a:gd name="connsiteX5" fmla="*/ 648178 w 9427931"/>
              <a:gd name="connsiteY5" fmla="*/ 4895849 h 4895849"/>
              <a:gd name="connsiteX6" fmla="*/ 476728 w 9427931"/>
              <a:gd name="connsiteY6" fmla="*/ 4681538 h 4895849"/>
              <a:gd name="connsiteX7" fmla="*/ 495778 w 9427931"/>
              <a:gd name="connsiteY7" fmla="*/ 176212 h 4895849"/>
              <a:gd name="connsiteX0" fmla="*/ 142875 w 8951203"/>
              <a:gd name="connsiteY0" fmla="*/ 2381 h 4895849"/>
              <a:gd name="connsiteX1" fmla="*/ 8253412 w 8951203"/>
              <a:gd name="connsiteY1" fmla="*/ 0 h 4895849"/>
              <a:gd name="connsiteX2" fmla="*/ 8501065 w 8951203"/>
              <a:gd name="connsiteY2" fmla="*/ 223836 h 4895849"/>
              <a:gd name="connsiteX3" fmla="*/ 8491537 w 8951203"/>
              <a:gd name="connsiteY3" fmla="*/ 4729162 h 4895849"/>
              <a:gd name="connsiteX4" fmla="*/ 8296274 w 8951203"/>
              <a:gd name="connsiteY4" fmla="*/ 4895849 h 4895849"/>
              <a:gd name="connsiteX5" fmla="*/ 171450 w 8951203"/>
              <a:gd name="connsiteY5" fmla="*/ 4895849 h 4895849"/>
              <a:gd name="connsiteX6" fmla="*/ 0 w 8951203"/>
              <a:gd name="connsiteY6" fmla="*/ 4681538 h 4895849"/>
              <a:gd name="connsiteX7" fmla="*/ 19050 w 8951203"/>
              <a:gd name="connsiteY7" fmla="*/ 176212 h 4895849"/>
              <a:gd name="connsiteX0" fmla="*/ 153183 w 8959754"/>
              <a:gd name="connsiteY0" fmla="*/ 2381 h 5077986"/>
              <a:gd name="connsiteX1" fmla="*/ 8263720 w 8959754"/>
              <a:gd name="connsiteY1" fmla="*/ 0 h 5077986"/>
              <a:gd name="connsiteX2" fmla="*/ 8511373 w 8959754"/>
              <a:gd name="connsiteY2" fmla="*/ 223836 h 5077986"/>
              <a:gd name="connsiteX3" fmla="*/ 8501845 w 8959754"/>
              <a:gd name="connsiteY3" fmla="*/ 4729162 h 5077986"/>
              <a:gd name="connsiteX4" fmla="*/ 8306582 w 8959754"/>
              <a:gd name="connsiteY4" fmla="*/ 4895849 h 5077986"/>
              <a:gd name="connsiteX5" fmla="*/ 205570 w 8959754"/>
              <a:gd name="connsiteY5" fmla="*/ 4900612 h 5077986"/>
              <a:gd name="connsiteX6" fmla="*/ 10308 w 8959754"/>
              <a:gd name="connsiteY6" fmla="*/ 4681538 h 5077986"/>
              <a:gd name="connsiteX7" fmla="*/ 29358 w 8959754"/>
              <a:gd name="connsiteY7" fmla="*/ 176212 h 5077986"/>
              <a:gd name="connsiteX0" fmla="*/ 153183 w 8959754"/>
              <a:gd name="connsiteY0" fmla="*/ 2381 h 4909503"/>
              <a:gd name="connsiteX1" fmla="*/ 8263720 w 8959754"/>
              <a:gd name="connsiteY1" fmla="*/ 0 h 4909503"/>
              <a:gd name="connsiteX2" fmla="*/ 8511373 w 8959754"/>
              <a:gd name="connsiteY2" fmla="*/ 223836 h 4909503"/>
              <a:gd name="connsiteX3" fmla="*/ 8501845 w 8959754"/>
              <a:gd name="connsiteY3" fmla="*/ 4729162 h 4909503"/>
              <a:gd name="connsiteX4" fmla="*/ 8306582 w 8959754"/>
              <a:gd name="connsiteY4" fmla="*/ 4895849 h 4909503"/>
              <a:gd name="connsiteX5" fmla="*/ 205570 w 8959754"/>
              <a:gd name="connsiteY5" fmla="*/ 4900612 h 4909503"/>
              <a:gd name="connsiteX6" fmla="*/ 10308 w 8959754"/>
              <a:gd name="connsiteY6" fmla="*/ 4681538 h 4909503"/>
              <a:gd name="connsiteX7" fmla="*/ 29358 w 8959754"/>
              <a:gd name="connsiteY7" fmla="*/ 176212 h 4909503"/>
              <a:gd name="connsiteX0" fmla="*/ 142875 w 8949446"/>
              <a:gd name="connsiteY0" fmla="*/ 2381 h 4909503"/>
              <a:gd name="connsiteX1" fmla="*/ 8253412 w 8949446"/>
              <a:gd name="connsiteY1" fmla="*/ 0 h 4909503"/>
              <a:gd name="connsiteX2" fmla="*/ 8501065 w 8949446"/>
              <a:gd name="connsiteY2" fmla="*/ 223836 h 4909503"/>
              <a:gd name="connsiteX3" fmla="*/ 8491537 w 8949446"/>
              <a:gd name="connsiteY3" fmla="*/ 4729162 h 4909503"/>
              <a:gd name="connsiteX4" fmla="*/ 8296274 w 8949446"/>
              <a:gd name="connsiteY4" fmla="*/ 4895849 h 4909503"/>
              <a:gd name="connsiteX5" fmla="*/ 195262 w 8949446"/>
              <a:gd name="connsiteY5" fmla="*/ 4900612 h 4909503"/>
              <a:gd name="connsiteX6" fmla="*/ 0 w 8949446"/>
              <a:gd name="connsiteY6" fmla="*/ 4681538 h 4909503"/>
              <a:gd name="connsiteX7" fmla="*/ 19050 w 8949446"/>
              <a:gd name="connsiteY7" fmla="*/ 176212 h 4909503"/>
              <a:gd name="connsiteX0" fmla="*/ 154092 w 8960663"/>
              <a:gd name="connsiteY0" fmla="*/ 2381 h 5076603"/>
              <a:gd name="connsiteX1" fmla="*/ 8264629 w 8960663"/>
              <a:gd name="connsiteY1" fmla="*/ 0 h 5076603"/>
              <a:gd name="connsiteX2" fmla="*/ 8512282 w 8960663"/>
              <a:gd name="connsiteY2" fmla="*/ 223836 h 5076603"/>
              <a:gd name="connsiteX3" fmla="*/ 8502754 w 8960663"/>
              <a:gd name="connsiteY3" fmla="*/ 4729162 h 5076603"/>
              <a:gd name="connsiteX4" fmla="*/ 8307491 w 8960663"/>
              <a:gd name="connsiteY4" fmla="*/ 4895849 h 5076603"/>
              <a:gd name="connsiteX5" fmla="*/ 206479 w 8960663"/>
              <a:gd name="connsiteY5" fmla="*/ 4900612 h 5076603"/>
              <a:gd name="connsiteX6" fmla="*/ 11217 w 8960663"/>
              <a:gd name="connsiteY6" fmla="*/ 4681538 h 5076603"/>
              <a:gd name="connsiteX7" fmla="*/ 25505 w 8960663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5076603"/>
              <a:gd name="connsiteX1" fmla="*/ 8253412 w 8949446"/>
              <a:gd name="connsiteY1" fmla="*/ 0 h 5076603"/>
              <a:gd name="connsiteX2" fmla="*/ 8501065 w 8949446"/>
              <a:gd name="connsiteY2" fmla="*/ 223836 h 5076603"/>
              <a:gd name="connsiteX3" fmla="*/ 8491537 w 8949446"/>
              <a:gd name="connsiteY3" fmla="*/ 4729162 h 5076603"/>
              <a:gd name="connsiteX4" fmla="*/ 8296274 w 8949446"/>
              <a:gd name="connsiteY4" fmla="*/ 4895849 h 5076603"/>
              <a:gd name="connsiteX5" fmla="*/ 195262 w 8949446"/>
              <a:gd name="connsiteY5" fmla="*/ 4900612 h 5076603"/>
              <a:gd name="connsiteX6" fmla="*/ 0 w 8949446"/>
              <a:gd name="connsiteY6" fmla="*/ 4681538 h 5076603"/>
              <a:gd name="connsiteX7" fmla="*/ 14288 w 8949446"/>
              <a:gd name="connsiteY7" fmla="*/ 195262 h 5076603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52724 w 8959295"/>
              <a:gd name="connsiteY0" fmla="*/ 2381 h 4900612"/>
              <a:gd name="connsiteX1" fmla="*/ 8263261 w 8959295"/>
              <a:gd name="connsiteY1" fmla="*/ 0 h 4900612"/>
              <a:gd name="connsiteX2" fmla="*/ 8510914 w 8959295"/>
              <a:gd name="connsiteY2" fmla="*/ 223836 h 4900612"/>
              <a:gd name="connsiteX3" fmla="*/ 8501386 w 8959295"/>
              <a:gd name="connsiteY3" fmla="*/ 4729162 h 4900612"/>
              <a:gd name="connsiteX4" fmla="*/ 8306123 w 8959295"/>
              <a:gd name="connsiteY4" fmla="*/ 4895849 h 4900612"/>
              <a:gd name="connsiteX5" fmla="*/ 205111 w 8959295"/>
              <a:gd name="connsiteY5" fmla="*/ 4900612 h 4900612"/>
              <a:gd name="connsiteX6" fmla="*/ 9849 w 8959295"/>
              <a:gd name="connsiteY6" fmla="*/ 4681538 h 4900612"/>
              <a:gd name="connsiteX7" fmla="*/ 24137 w 8959295"/>
              <a:gd name="connsiteY7" fmla="*/ 195262 h 4900612"/>
              <a:gd name="connsiteX0" fmla="*/ 142875 w 8949446"/>
              <a:gd name="connsiteY0" fmla="*/ 2381 h 4900612"/>
              <a:gd name="connsiteX1" fmla="*/ 8253412 w 8949446"/>
              <a:gd name="connsiteY1" fmla="*/ 0 h 4900612"/>
              <a:gd name="connsiteX2" fmla="*/ 8501065 w 8949446"/>
              <a:gd name="connsiteY2" fmla="*/ 223836 h 4900612"/>
              <a:gd name="connsiteX3" fmla="*/ 8491537 w 8949446"/>
              <a:gd name="connsiteY3" fmla="*/ 4729162 h 4900612"/>
              <a:gd name="connsiteX4" fmla="*/ 8296274 w 8949446"/>
              <a:gd name="connsiteY4" fmla="*/ 4895849 h 4900612"/>
              <a:gd name="connsiteX5" fmla="*/ 195262 w 8949446"/>
              <a:gd name="connsiteY5" fmla="*/ 4900612 h 4900612"/>
              <a:gd name="connsiteX6" fmla="*/ 0 w 8949446"/>
              <a:gd name="connsiteY6" fmla="*/ 4681538 h 4900612"/>
              <a:gd name="connsiteX7" fmla="*/ 14288 w 8949446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2383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930 h 4901161"/>
              <a:gd name="connsiteX1" fmla="*/ 8253412 w 8501065"/>
              <a:gd name="connsiteY1" fmla="*/ 549 h 4901161"/>
              <a:gd name="connsiteX2" fmla="*/ 8501065 w 8501065"/>
              <a:gd name="connsiteY2" fmla="*/ 224385 h 4901161"/>
              <a:gd name="connsiteX3" fmla="*/ 8491537 w 8501065"/>
              <a:gd name="connsiteY3" fmla="*/ 4729711 h 4901161"/>
              <a:gd name="connsiteX4" fmla="*/ 8296274 w 8501065"/>
              <a:gd name="connsiteY4" fmla="*/ 4896398 h 4901161"/>
              <a:gd name="connsiteX5" fmla="*/ 195262 w 8501065"/>
              <a:gd name="connsiteY5" fmla="*/ 4901161 h 4901161"/>
              <a:gd name="connsiteX6" fmla="*/ 0 w 8501065"/>
              <a:gd name="connsiteY6" fmla="*/ 4682087 h 4901161"/>
              <a:gd name="connsiteX7" fmla="*/ 14288 w 8501065"/>
              <a:gd name="connsiteY7" fmla="*/ 195811 h 4901161"/>
              <a:gd name="connsiteX0" fmla="*/ 142875 w 8501065"/>
              <a:gd name="connsiteY0" fmla="*/ 3086 h 4901317"/>
              <a:gd name="connsiteX1" fmla="*/ 8253412 w 8501065"/>
              <a:gd name="connsiteY1" fmla="*/ 705 h 4901317"/>
              <a:gd name="connsiteX2" fmla="*/ 8501065 w 8501065"/>
              <a:gd name="connsiteY2" fmla="*/ 224541 h 4901317"/>
              <a:gd name="connsiteX3" fmla="*/ 8491537 w 8501065"/>
              <a:gd name="connsiteY3" fmla="*/ 4729867 h 4901317"/>
              <a:gd name="connsiteX4" fmla="*/ 8296274 w 8501065"/>
              <a:gd name="connsiteY4" fmla="*/ 4896554 h 4901317"/>
              <a:gd name="connsiteX5" fmla="*/ 195262 w 8501065"/>
              <a:gd name="connsiteY5" fmla="*/ 4901317 h 4901317"/>
              <a:gd name="connsiteX6" fmla="*/ 0 w 8501065"/>
              <a:gd name="connsiteY6" fmla="*/ 4682243 h 4901317"/>
              <a:gd name="connsiteX7" fmla="*/ 14288 w 8501065"/>
              <a:gd name="connsiteY7" fmla="*/ 195967 h 4901317"/>
              <a:gd name="connsiteX0" fmla="*/ 142875 w 8501065"/>
              <a:gd name="connsiteY0" fmla="*/ 2947 h 4901178"/>
              <a:gd name="connsiteX1" fmla="*/ 8253412 w 8501065"/>
              <a:gd name="connsiteY1" fmla="*/ 566 h 4901178"/>
              <a:gd name="connsiteX2" fmla="*/ 8501065 w 8501065"/>
              <a:gd name="connsiteY2" fmla="*/ 224402 h 4901178"/>
              <a:gd name="connsiteX3" fmla="*/ 8491537 w 8501065"/>
              <a:gd name="connsiteY3" fmla="*/ 4729728 h 4901178"/>
              <a:gd name="connsiteX4" fmla="*/ 8296274 w 8501065"/>
              <a:gd name="connsiteY4" fmla="*/ 4896415 h 4901178"/>
              <a:gd name="connsiteX5" fmla="*/ 195262 w 8501065"/>
              <a:gd name="connsiteY5" fmla="*/ 4901178 h 4901178"/>
              <a:gd name="connsiteX6" fmla="*/ 0 w 8501065"/>
              <a:gd name="connsiteY6" fmla="*/ 4682104 h 4901178"/>
              <a:gd name="connsiteX7" fmla="*/ 14288 w 8501065"/>
              <a:gd name="connsiteY7" fmla="*/ 195828 h 4901178"/>
              <a:gd name="connsiteX0" fmla="*/ 142875 w 8501065"/>
              <a:gd name="connsiteY0" fmla="*/ 3019 h 4901250"/>
              <a:gd name="connsiteX1" fmla="*/ 8253412 w 8501065"/>
              <a:gd name="connsiteY1" fmla="*/ 638 h 4901250"/>
              <a:gd name="connsiteX2" fmla="*/ 8501065 w 8501065"/>
              <a:gd name="connsiteY2" fmla="*/ 205424 h 4901250"/>
              <a:gd name="connsiteX3" fmla="*/ 8491537 w 8501065"/>
              <a:gd name="connsiteY3" fmla="*/ 4729800 h 4901250"/>
              <a:gd name="connsiteX4" fmla="*/ 8296274 w 8501065"/>
              <a:gd name="connsiteY4" fmla="*/ 4896487 h 4901250"/>
              <a:gd name="connsiteX5" fmla="*/ 195262 w 8501065"/>
              <a:gd name="connsiteY5" fmla="*/ 4901250 h 4901250"/>
              <a:gd name="connsiteX6" fmla="*/ 0 w 8501065"/>
              <a:gd name="connsiteY6" fmla="*/ 4682176 h 4901250"/>
              <a:gd name="connsiteX7" fmla="*/ 14288 w 8501065"/>
              <a:gd name="connsiteY7" fmla="*/ 195900 h 4901250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501065"/>
              <a:gd name="connsiteY0" fmla="*/ 2381 h 4900612"/>
              <a:gd name="connsiteX1" fmla="*/ 8253412 w 8501065"/>
              <a:gd name="connsiteY1" fmla="*/ 0 h 4900612"/>
              <a:gd name="connsiteX2" fmla="*/ 8501065 w 8501065"/>
              <a:gd name="connsiteY2" fmla="*/ 204786 h 4900612"/>
              <a:gd name="connsiteX3" fmla="*/ 8491537 w 8501065"/>
              <a:gd name="connsiteY3" fmla="*/ 4729162 h 4900612"/>
              <a:gd name="connsiteX4" fmla="*/ 8296274 w 8501065"/>
              <a:gd name="connsiteY4" fmla="*/ 4895849 h 4900612"/>
              <a:gd name="connsiteX5" fmla="*/ 195262 w 8501065"/>
              <a:gd name="connsiteY5" fmla="*/ 4900612 h 4900612"/>
              <a:gd name="connsiteX6" fmla="*/ 0 w 8501065"/>
              <a:gd name="connsiteY6" fmla="*/ 4681538 h 4900612"/>
              <a:gd name="connsiteX7" fmla="*/ 14288 w 8501065"/>
              <a:gd name="connsiteY7" fmla="*/ 195262 h 4900612"/>
              <a:gd name="connsiteX0" fmla="*/ 142875 w 8496302"/>
              <a:gd name="connsiteY0" fmla="*/ 2381 h 4900612"/>
              <a:gd name="connsiteX1" fmla="*/ 8253412 w 8496302"/>
              <a:gd name="connsiteY1" fmla="*/ 0 h 4900612"/>
              <a:gd name="connsiteX2" fmla="*/ 8496302 w 8496302"/>
              <a:gd name="connsiteY2" fmla="*/ 133348 h 4900612"/>
              <a:gd name="connsiteX3" fmla="*/ 8491537 w 8496302"/>
              <a:gd name="connsiteY3" fmla="*/ 4729162 h 4900612"/>
              <a:gd name="connsiteX4" fmla="*/ 8296274 w 8496302"/>
              <a:gd name="connsiteY4" fmla="*/ 4895849 h 4900612"/>
              <a:gd name="connsiteX5" fmla="*/ 195262 w 8496302"/>
              <a:gd name="connsiteY5" fmla="*/ 4900612 h 4900612"/>
              <a:gd name="connsiteX6" fmla="*/ 0 w 8496302"/>
              <a:gd name="connsiteY6" fmla="*/ 4681538 h 4900612"/>
              <a:gd name="connsiteX7" fmla="*/ 14288 w 8496302"/>
              <a:gd name="connsiteY7" fmla="*/ 195262 h 4900612"/>
              <a:gd name="connsiteX0" fmla="*/ 142875 w 8501064"/>
              <a:gd name="connsiteY0" fmla="*/ 2381 h 4900612"/>
              <a:gd name="connsiteX1" fmla="*/ 8253412 w 8501064"/>
              <a:gd name="connsiteY1" fmla="*/ 0 h 4900612"/>
              <a:gd name="connsiteX2" fmla="*/ 8501064 w 8501064"/>
              <a:gd name="connsiteY2" fmla="*/ 180973 h 4900612"/>
              <a:gd name="connsiteX3" fmla="*/ 8491537 w 8501064"/>
              <a:gd name="connsiteY3" fmla="*/ 4729162 h 4900612"/>
              <a:gd name="connsiteX4" fmla="*/ 8296274 w 8501064"/>
              <a:gd name="connsiteY4" fmla="*/ 4895849 h 4900612"/>
              <a:gd name="connsiteX5" fmla="*/ 195262 w 8501064"/>
              <a:gd name="connsiteY5" fmla="*/ 4900612 h 4900612"/>
              <a:gd name="connsiteX6" fmla="*/ 0 w 8501064"/>
              <a:gd name="connsiteY6" fmla="*/ 4681538 h 4900612"/>
              <a:gd name="connsiteX7" fmla="*/ 14288 w 8501064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501188"/>
              <a:gd name="connsiteY0" fmla="*/ 2381 h 4900612"/>
              <a:gd name="connsiteX1" fmla="*/ 8253412 w 8501188"/>
              <a:gd name="connsiteY1" fmla="*/ 0 h 4900612"/>
              <a:gd name="connsiteX2" fmla="*/ 8496301 w 8501188"/>
              <a:gd name="connsiteY2" fmla="*/ 161923 h 4900612"/>
              <a:gd name="connsiteX3" fmla="*/ 8491537 w 8501188"/>
              <a:gd name="connsiteY3" fmla="*/ 4729162 h 4900612"/>
              <a:gd name="connsiteX4" fmla="*/ 8296274 w 8501188"/>
              <a:gd name="connsiteY4" fmla="*/ 4895849 h 4900612"/>
              <a:gd name="connsiteX5" fmla="*/ 195262 w 8501188"/>
              <a:gd name="connsiteY5" fmla="*/ 4900612 h 4900612"/>
              <a:gd name="connsiteX6" fmla="*/ 0 w 8501188"/>
              <a:gd name="connsiteY6" fmla="*/ 4681538 h 4900612"/>
              <a:gd name="connsiteX7" fmla="*/ 14288 w 8501188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381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14288 w 8496301"/>
              <a:gd name="connsiteY7" fmla="*/ 195262 h 490061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0031 h 5148262"/>
              <a:gd name="connsiteX1" fmla="*/ 8253412 w 8496301"/>
              <a:gd name="connsiteY1" fmla="*/ 247650 h 5148262"/>
              <a:gd name="connsiteX2" fmla="*/ 8496301 w 8496301"/>
              <a:gd name="connsiteY2" fmla="*/ 409573 h 5148262"/>
              <a:gd name="connsiteX3" fmla="*/ 8491537 w 8496301"/>
              <a:gd name="connsiteY3" fmla="*/ 4976812 h 5148262"/>
              <a:gd name="connsiteX4" fmla="*/ 8296274 w 8496301"/>
              <a:gd name="connsiteY4" fmla="*/ 5143499 h 5148262"/>
              <a:gd name="connsiteX5" fmla="*/ 195262 w 8496301"/>
              <a:gd name="connsiteY5" fmla="*/ 5148262 h 5148262"/>
              <a:gd name="connsiteX6" fmla="*/ 0 w 8496301"/>
              <a:gd name="connsiteY6" fmla="*/ 4929188 h 5148262"/>
              <a:gd name="connsiteX7" fmla="*/ 19050 w 8496301"/>
              <a:gd name="connsiteY7" fmla="*/ 0 h 5148262"/>
              <a:gd name="connsiteX0" fmla="*/ 142875 w 8496301"/>
              <a:gd name="connsiteY0" fmla="*/ 254793 h 5153024"/>
              <a:gd name="connsiteX1" fmla="*/ 8253412 w 8496301"/>
              <a:gd name="connsiteY1" fmla="*/ 252412 h 5153024"/>
              <a:gd name="connsiteX2" fmla="*/ 8496301 w 8496301"/>
              <a:gd name="connsiteY2" fmla="*/ 414335 h 5153024"/>
              <a:gd name="connsiteX3" fmla="*/ 8491537 w 8496301"/>
              <a:gd name="connsiteY3" fmla="*/ 4981574 h 5153024"/>
              <a:gd name="connsiteX4" fmla="*/ 8296274 w 8496301"/>
              <a:gd name="connsiteY4" fmla="*/ 5148261 h 5153024"/>
              <a:gd name="connsiteX5" fmla="*/ 195262 w 8496301"/>
              <a:gd name="connsiteY5" fmla="*/ 5153024 h 5153024"/>
              <a:gd name="connsiteX6" fmla="*/ 0 w 8496301"/>
              <a:gd name="connsiteY6" fmla="*/ 4933950 h 5153024"/>
              <a:gd name="connsiteX7" fmla="*/ 19050 w 8496301"/>
              <a:gd name="connsiteY7" fmla="*/ 0 h 5153024"/>
              <a:gd name="connsiteX0" fmla="*/ 142875 w 8496301"/>
              <a:gd name="connsiteY0" fmla="*/ 335755 h 5233986"/>
              <a:gd name="connsiteX1" fmla="*/ 8253412 w 8496301"/>
              <a:gd name="connsiteY1" fmla="*/ 333374 h 5233986"/>
              <a:gd name="connsiteX2" fmla="*/ 8496301 w 8496301"/>
              <a:gd name="connsiteY2" fmla="*/ 495297 h 5233986"/>
              <a:gd name="connsiteX3" fmla="*/ 8491537 w 8496301"/>
              <a:gd name="connsiteY3" fmla="*/ 5062536 h 5233986"/>
              <a:gd name="connsiteX4" fmla="*/ 8296274 w 8496301"/>
              <a:gd name="connsiteY4" fmla="*/ 5229223 h 5233986"/>
              <a:gd name="connsiteX5" fmla="*/ 195262 w 8496301"/>
              <a:gd name="connsiteY5" fmla="*/ 5233986 h 5233986"/>
              <a:gd name="connsiteX6" fmla="*/ 0 w 8496301"/>
              <a:gd name="connsiteY6" fmla="*/ 5014912 h 5233986"/>
              <a:gd name="connsiteX7" fmla="*/ 28575 w 8496301"/>
              <a:gd name="connsiteY7" fmla="*/ 0 h 5233986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14287 w 8496301"/>
              <a:gd name="connsiteY7" fmla="*/ 0 h 5276849"/>
              <a:gd name="connsiteX0" fmla="*/ 156318 w 8509744"/>
              <a:gd name="connsiteY0" fmla="*/ 385740 h 5283971"/>
              <a:gd name="connsiteX1" fmla="*/ 8266855 w 8509744"/>
              <a:gd name="connsiteY1" fmla="*/ 383359 h 5283971"/>
              <a:gd name="connsiteX2" fmla="*/ 8509744 w 8509744"/>
              <a:gd name="connsiteY2" fmla="*/ 545282 h 5283971"/>
              <a:gd name="connsiteX3" fmla="*/ 8504980 w 8509744"/>
              <a:gd name="connsiteY3" fmla="*/ 5112521 h 5283971"/>
              <a:gd name="connsiteX4" fmla="*/ 8309717 w 8509744"/>
              <a:gd name="connsiteY4" fmla="*/ 5279208 h 5283971"/>
              <a:gd name="connsiteX5" fmla="*/ 208705 w 8509744"/>
              <a:gd name="connsiteY5" fmla="*/ 5283971 h 5283971"/>
              <a:gd name="connsiteX6" fmla="*/ 13443 w 8509744"/>
              <a:gd name="connsiteY6" fmla="*/ 5064897 h 5283971"/>
              <a:gd name="connsiteX7" fmla="*/ 18208 w 8509744"/>
              <a:gd name="connsiteY7" fmla="*/ 564335 h 5283971"/>
              <a:gd name="connsiteX8" fmla="*/ 27730 w 8509744"/>
              <a:gd name="connsiteY8" fmla="*/ 7122 h 5283971"/>
              <a:gd name="connsiteX0" fmla="*/ 142875 w 8496301"/>
              <a:gd name="connsiteY0" fmla="*/ 385740 h 5283971"/>
              <a:gd name="connsiteX1" fmla="*/ 8253412 w 8496301"/>
              <a:gd name="connsiteY1" fmla="*/ 383359 h 5283971"/>
              <a:gd name="connsiteX2" fmla="*/ 8496301 w 8496301"/>
              <a:gd name="connsiteY2" fmla="*/ 545282 h 5283971"/>
              <a:gd name="connsiteX3" fmla="*/ 8491537 w 8496301"/>
              <a:gd name="connsiteY3" fmla="*/ 5112521 h 5283971"/>
              <a:gd name="connsiteX4" fmla="*/ 8296274 w 8496301"/>
              <a:gd name="connsiteY4" fmla="*/ 5279208 h 5283971"/>
              <a:gd name="connsiteX5" fmla="*/ 195262 w 8496301"/>
              <a:gd name="connsiteY5" fmla="*/ 5283971 h 5283971"/>
              <a:gd name="connsiteX6" fmla="*/ 0 w 8496301"/>
              <a:gd name="connsiteY6" fmla="*/ 5064897 h 5283971"/>
              <a:gd name="connsiteX7" fmla="*/ 4765 w 8496301"/>
              <a:gd name="connsiteY7" fmla="*/ 564335 h 5283971"/>
              <a:gd name="connsiteX8" fmla="*/ 14287 w 8496301"/>
              <a:gd name="connsiteY8" fmla="*/ 7122 h 5283971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378618 h 5276849"/>
              <a:gd name="connsiteX1" fmla="*/ 8253412 w 8496301"/>
              <a:gd name="connsiteY1" fmla="*/ 376237 h 5276849"/>
              <a:gd name="connsiteX2" fmla="*/ 8496301 w 8496301"/>
              <a:gd name="connsiteY2" fmla="*/ 538160 h 5276849"/>
              <a:gd name="connsiteX3" fmla="*/ 8491537 w 8496301"/>
              <a:gd name="connsiteY3" fmla="*/ 5105399 h 5276849"/>
              <a:gd name="connsiteX4" fmla="*/ 8296274 w 8496301"/>
              <a:gd name="connsiteY4" fmla="*/ 5272086 h 5276849"/>
              <a:gd name="connsiteX5" fmla="*/ 195262 w 8496301"/>
              <a:gd name="connsiteY5" fmla="*/ 5276849 h 5276849"/>
              <a:gd name="connsiteX6" fmla="*/ 0 w 8496301"/>
              <a:gd name="connsiteY6" fmla="*/ 5057775 h 5276849"/>
              <a:gd name="connsiteX7" fmla="*/ 4765 w 8496301"/>
              <a:gd name="connsiteY7" fmla="*/ 557213 h 5276849"/>
              <a:gd name="connsiteX8" fmla="*/ 14287 w 8496301"/>
              <a:gd name="connsiteY8" fmla="*/ 0 h 5276849"/>
              <a:gd name="connsiteX0" fmla="*/ 142875 w 8496301"/>
              <a:gd name="connsiteY0" fmla="*/ 226218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6668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230980 h 5124449"/>
              <a:gd name="connsiteX1" fmla="*/ 8253412 w 8496301"/>
              <a:gd name="connsiteY1" fmla="*/ 223837 h 5124449"/>
              <a:gd name="connsiteX2" fmla="*/ 8496301 w 8496301"/>
              <a:gd name="connsiteY2" fmla="*/ 385760 h 5124449"/>
              <a:gd name="connsiteX3" fmla="*/ 8491537 w 8496301"/>
              <a:gd name="connsiteY3" fmla="*/ 4952999 h 5124449"/>
              <a:gd name="connsiteX4" fmla="*/ 8296274 w 8496301"/>
              <a:gd name="connsiteY4" fmla="*/ 5119686 h 5124449"/>
              <a:gd name="connsiteX5" fmla="*/ 195262 w 8496301"/>
              <a:gd name="connsiteY5" fmla="*/ 5124449 h 5124449"/>
              <a:gd name="connsiteX6" fmla="*/ 0 w 8496301"/>
              <a:gd name="connsiteY6" fmla="*/ 4905375 h 5124449"/>
              <a:gd name="connsiteX7" fmla="*/ 4765 w 8496301"/>
              <a:gd name="connsiteY7" fmla="*/ 404813 h 5124449"/>
              <a:gd name="connsiteX8" fmla="*/ 376237 w 8496301"/>
              <a:gd name="connsiteY8" fmla="*/ 0 h 5124449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0" fmla="*/ 185737 w 8496301"/>
              <a:gd name="connsiteY0" fmla="*/ 7143 h 4900612"/>
              <a:gd name="connsiteX1" fmla="*/ 8253412 w 8496301"/>
              <a:gd name="connsiteY1" fmla="*/ 0 h 4900612"/>
              <a:gd name="connsiteX2" fmla="*/ 8496301 w 8496301"/>
              <a:gd name="connsiteY2" fmla="*/ 161923 h 4900612"/>
              <a:gd name="connsiteX3" fmla="*/ 8491537 w 8496301"/>
              <a:gd name="connsiteY3" fmla="*/ 4729162 h 4900612"/>
              <a:gd name="connsiteX4" fmla="*/ 8296274 w 8496301"/>
              <a:gd name="connsiteY4" fmla="*/ 4895849 h 4900612"/>
              <a:gd name="connsiteX5" fmla="*/ 195262 w 8496301"/>
              <a:gd name="connsiteY5" fmla="*/ 4900612 h 4900612"/>
              <a:gd name="connsiteX6" fmla="*/ 0 w 8496301"/>
              <a:gd name="connsiteY6" fmla="*/ 4681538 h 4900612"/>
              <a:gd name="connsiteX7" fmla="*/ 4765 w 8496301"/>
              <a:gd name="connsiteY7" fmla="*/ 180976 h 4900612"/>
              <a:gd name="connsiteX8" fmla="*/ 176212 w 8496301"/>
              <a:gd name="connsiteY8" fmla="*/ 4763 h 4900612"/>
              <a:gd name="connsiteX9" fmla="*/ 185737 w 8496301"/>
              <a:gd name="connsiteY9" fmla="*/ 7143 h 490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96301" h="4900612">
                <a:moveTo>
                  <a:pt x="185737" y="7143"/>
                </a:moveTo>
                <a:lnTo>
                  <a:pt x="8253412" y="0"/>
                </a:lnTo>
                <a:cubicBezTo>
                  <a:pt x="8402637" y="12699"/>
                  <a:pt x="8446294" y="47624"/>
                  <a:pt x="8496301" y="161923"/>
                </a:cubicBezTo>
                <a:lnTo>
                  <a:pt x="8491537" y="4729162"/>
                </a:lnTo>
                <a:cubicBezTo>
                  <a:pt x="8474074" y="4822825"/>
                  <a:pt x="8428037" y="4868861"/>
                  <a:pt x="8296274" y="4895849"/>
                </a:cubicBezTo>
                <a:lnTo>
                  <a:pt x="195262" y="4900612"/>
                </a:lnTo>
                <a:cubicBezTo>
                  <a:pt x="30956" y="4886325"/>
                  <a:pt x="11906" y="4772025"/>
                  <a:pt x="0" y="4681538"/>
                </a:cubicBezTo>
                <a:cubicBezTo>
                  <a:pt x="1588" y="3181351"/>
                  <a:pt x="3177" y="1681163"/>
                  <a:pt x="4765" y="180976"/>
                </a:cubicBezTo>
                <a:cubicBezTo>
                  <a:pt x="14289" y="69851"/>
                  <a:pt x="114301" y="-3173"/>
                  <a:pt x="176212" y="4763"/>
                </a:cubicBezTo>
                <a:lnTo>
                  <a:pt x="185737" y="7143"/>
                </a:lnTo>
                <a:close/>
              </a:path>
            </a:pathLst>
          </a:custGeom>
          <a:blipFill dpi="0" rotWithShape="1">
            <a:blip r:embed="rId8" cstate="print">
              <a:extLst>
                <a:ext uri="{BEBA8EAE-BF5A-486C-A8C5-ECC9F3942E4B}">
                  <a14:imgProps xmlns:a14="http://schemas.microsoft.com/office/drawing/2010/main" xmlns="">
                    <a14:imgLayer r:embed="rId9">
                      <a14:imgEffect>
                        <a14:sharpenSoften amount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6" name="Oval 805"/>
          <p:cNvSpPr>
            <a:spLocks noChangeArrowheads="1"/>
          </p:cNvSpPr>
          <p:nvPr/>
        </p:nvSpPr>
        <p:spPr bwMode="auto">
          <a:xfrm>
            <a:off x="619200" y="2793600"/>
            <a:ext cx="36000" cy="36000"/>
          </a:xfrm>
          <a:prstGeom prst="ellipse">
            <a:avLst/>
          </a:prstGeom>
          <a:solidFill>
            <a:srgbClr val="0066FF"/>
          </a:solidFill>
          <a:ln w="3175" algn="ctr">
            <a:noFill/>
            <a:round/>
            <a:headEnd type="none" w="sm" len="sm"/>
            <a:tailEnd type="none" w="sm" len="sm"/>
          </a:ln>
          <a:effectLst>
            <a:outerShdw blurRad="50800" sx="110000" sy="110000" algn="ctr" rotWithShape="0">
              <a:srgbClr val="ABCDFF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57" name="Oval 356"/>
          <p:cNvSpPr>
            <a:spLocks noChangeAspect="1" noChangeArrowheads="1"/>
          </p:cNvSpPr>
          <p:nvPr/>
        </p:nvSpPr>
        <p:spPr bwMode="auto">
          <a:xfrm>
            <a:off x="615600" y="3034800"/>
            <a:ext cx="32400" cy="32400"/>
          </a:xfrm>
          <a:prstGeom prst="ellipse">
            <a:avLst/>
          </a:prstGeom>
          <a:solidFill>
            <a:srgbClr val="FFFF00"/>
          </a:solidFill>
          <a:ln w="0" cmpd="sng" algn="ctr">
            <a:solidFill>
              <a:srgbClr val="FFFF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2" name="Oval 471"/>
          <p:cNvSpPr>
            <a:spLocks noChangeAspect="1" noChangeArrowheads="1"/>
          </p:cNvSpPr>
          <p:nvPr/>
        </p:nvSpPr>
        <p:spPr bwMode="auto">
          <a:xfrm>
            <a:off x="615600" y="29160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4" name="Oval 373"/>
          <p:cNvSpPr>
            <a:spLocks noChangeAspect="1" noChangeArrowheads="1"/>
          </p:cNvSpPr>
          <p:nvPr/>
        </p:nvSpPr>
        <p:spPr bwMode="auto">
          <a:xfrm>
            <a:off x="615600" y="2962800"/>
            <a:ext cx="28800" cy="28800"/>
          </a:xfrm>
          <a:prstGeom prst="ellipse">
            <a:avLst/>
          </a:prstGeom>
          <a:solidFill>
            <a:srgbClr val="C00000"/>
          </a:solidFill>
          <a:ln w="3175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sx="101000" sy="101000" algn="ctr" rotWithShape="0">
              <a:schemeClr val="bg1"/>
            </a:outerShdw>
          </a:effectLst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77" name="Oval 376"/>
          <p:cNvSpPr>
            <a:spLocks noChangeAspect="1" noChangeArrowheads="1"/>
          </p:cNvSpPr>
          <p:nvPr/>
        </p:nvSpPr>
        <p:spPr bwMode="auto">
          <a:xfrm>
            <a:off x="1150145" y="32580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474" name="Oval 473"/>
          <p:cNvSpPr>
            <a:spLocks noChangeAspect="1" noChangeArrowheads="1"/>
          </p:cNvSpPr>
          <p:nvPr/>
        </p:nvSpPr>
        <p:spPr bwMode="auto">
          <a:xfrm>
            <a:off x="572400" y="2401200"/>
            <a:ext cx="115200" cy="115200"/>
          </a:xfrm>
          <a:prstGeom prst="ellipse">
            <a:avLst/>
          </a:prstGeom>
          <a:solidFill>
            <a:srgbClr val="FF0000"/>
          </a:solidFill>
          <a:ln w="9525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386" name="TextBox 385"/>
          <p:cNvSpPr txBox="1"/>
          <p:nvPr/>
        </p:nvSpPr>
        <p:spPr>
          <a:xfrm>
            <a:off x="1285200" y="317589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87" name="TextBox 386"/>
          <p:cNvSpPr txBox="1"/>
          <p:nvPr/>
        </p:nvSpPr>
        <p:spPr>
          <a:xfrm>
            <a:off x="1285200" y="317589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T1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88" name="TextBox 387"/>
          <p:cNvSpPr txBox="1"/>
          <p:nvPr/>
        </p:nvSpPr>
        <p:spPr>
          <a:xfrm>
            <a:off x="630000" y="226800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T2</a:t>
            </a:r>
            <a:endParaRPr lang="fi-FI" sz="900" dirty="0">
              <a:solidFill>
                <a:schemeClr val="tx1">
                  <a:lumMod val="85000"/>
                  <a:lumOff val="15000"/>
                </a:schemeClr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89" name="TextBox 388"/>
          <p:cNvSpPr txBox="1"/>
          <p:nvPr/>
        </p:nvSpPr>
        <p:spPr>
          <a:xfrm>
            <a:off x="630000" y="2268000"/>
            <a:ext cx="171004" cy="138499"/>
          </a:xfrm>
          <a:prstGeom prst="rect">
            <a:avLst/>
          </a:prstGeom>
          <a:noFill/>
        </p:spPr>
        <p:txBody>
          <a:bodyPr wrap="none" lIns="36000" tIns="0" rIns="0" bIns="0" rtlCol="0">
            <a:spAutoFit/>
          </a:bodyPr>
          <a:lstStyle/>
          <a:p>
            <a:r>
              <a:rPr lang="fi-FI" sz="900" dirty="0" smtClean="0">
                <a:solidFill>
                  <a:srgbClr val="FF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T2</a:t>
            </a:r>
            <a:endParaRPr lang="fi-FI" sz="900" dirty="0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678" name="Group 677"/>
          <p:cNvGrpSpPr>
            <a:grpSpLocks noChangeAspect="1"/>
          </p:cNvGrpSpPr>
          <p:nvPr/>
        </p:nvGrpSpPr>
        <p:grpSpPr>
          <a:xfrm>
            <a:off x="2606400" y="2116800"/>
            <a:ext cx="165317" cy="376200"/>
            <a:chOff x="3967200" y="3206735"/>
            <a:chExt cx="174017" cy="396000"/>
          </a:xfrm>
        </p:grpSpPr>
        <p:sp>
          <p:nvSpPr>
            <p:cNvPr id="679" name="Freeform 678"/>
            <p:cNvSpPr>
              <a:spLocks noChangeAspect="1"/>
            </p:cNvSpPr>
            <p:nvPr/>
          </p:nvSpPr>
          <p:spPr>
            <a:xfrm rot="5400000">
              <a:off x="3858164" y="3319682"/>
              <a:ext cx="395137" cy="170969"/>
            </a:xfrm>
            <a:custGeom>
              <a:avLst/>
              <a:gdLst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13" fmla="*/ 1096369 w 8695564"/>
                <a:gd name="connsiteY13" fmla="*/ 6114 h 3319775"/>
                <a:gd name="connsiteX0" fmla="*/ 410569 w 8695564"/>
                <a:gd name="connsiteY0" fmla="*/ 793514 h 3319775"/>
                <a:gd name="connsiteX1" fmla="*/ 709019 w 8695564"/>
                <a:gd name="connsiteY1" fmla="*/ 476014 h 3319775"/>
                <a:gd name="connsiteX2" fmla="*/ 709019 w 8695564"/>
                <a:gd name="connsiteY2" fmla="*/ 476014 h 3319775"/>
                <a:gd name="connsiteX3" fmla="*/ 2779119 w 8695564"/>
                <a:gd name="connsiteY3" fmla="*/ 126764 h 3319775"/>
                <a:gd name="connsiteX4" fmla="*/ 6665319 w 8695564"/>
                <a:gd name="connsiteY4" fmla="*/ 209314 h 3319775"/>
                <a:gd name="connsiteX5" fmla="*/ 8278219 w 8695564"/>
                <a:gd name="connsiteY5" fmla="*/ 653814 h 3319775"/>
                <a:gd name="connsiteX6" fmla="*/ 8379819 w 8695564"/>
                <a:gd name="connsiteY6" fmla="*/ 2628664 h 3319775"/>
                <a:gd name="connsiteX7" fmla="*/ 4557119 w 8695564"/>
                <a:gd name="connsiteY7" fmla="*/ 3314464 h 3319775"/>
                <a:gd name="connsiteX8" fmla="*/ 626469 w 8695564"/>
                <a:gd name="connsiteY8" fmla="*/ 2768364 h 3319775"/>
                <a:gd name="connsiteX9" fmla="*/ 10519 w 8695564"/>
                <a:gd name="connsiteY9" fmla="*/ 88664 h 3319775"/>
                <a:gd name="connsiteX10" fmla="*/ 10519 w 8695564"/>
                <a:gd name="connsiteY10" fmla="*/ 88664 h 3319775"/>
                <a:gd name="connsiteX11" fmla="*/ 1210669 w 8695564"/>
                <a:gd name="connsiteY11" fmla="*/ 6114 h 3319775"/>
                <a:gd name="connsiteX12" fmla="*/ 1096369 w 8695564"/>
                <a:gd name="connsiteY12" fmla="*/ 6114 h 3319775"/>
                <a:gd name="connsiteX0" fmla="*/ 410569 w 8695564"/>
                <a:gd name="connsiteY0" fmla="*/ 787400 h 3313661"/>
                <a:gd name="connsiteX1" fmla="*/ 709019 w 8695564"/>
                <a:gd name="connsiteY1" fmla="*/ 469900 h 3313661"/>
                <a:gd name="connsiteX2" fmla="*/ 709019 w 8695564"/>
                <a:gd name="connsiteY2" fmla="*/ 469900 h 3313661"/>
                <a:gd name="connsiteX3" fmla="*/ 2779119 w 8695564"/>
                <a:gd name="connsiteY3" fmla="*/ 120650 h 3313661"/>
                <a:gd name="connsiteX4" fmla="*/ 6665319 w 8695564"/>
                <a:gd name="connsiteY4" fmla="*/ 203200 h 3313661"/>
                <a:gd name="connsiteX5" fmla="*/ 8278219 w 8695564"/>
                <a:gd name="connsiteY5" fmla="*/ 647700 h 3313661"/>
                <a:gd name="connsiteX6" fmla="*/ 8379819 w 8695564"/>
                <a:gd name="connsiteY6" fmla="*/ 2622550 h 3313661"/>
                <a:gd name="connsiteX7" fmla="*/ 4557119 w 8695564"/>
                <a:gd name="connsiteY7" fmla="*/ 3308350 h 3313661"/>
                <a:gd name="connsiteX8" fmla="*/ 626469 w 8695564"/>
                <a:gd name="connsiteY8" fmla="*/ 2762250 h 3313661"/>
                <a:gd name="connsiteX9" fmla="*/ 10519 w 8695564"/>
                <a:gd name="connsiteY9" fmla="*/ 82550 h 3313661"/>
                <a:gd name="connsiteX10" fmla="*/ 10519 w 8695564"/>
                <a:gd name="connsiteY10" fmla="*/ 82550 h 3313661"/>
                <a:gd name="connsiteX11" fmla="*/ 1210669 w 8695564"/>
                <a:gd name="connsiteY11" fmla="*/ 0 h 331366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10" fmla="*/ 10519 w 8695564"/>
                <a:gd name="connsiteY10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709019 w 8695564"/>
                <a:gd name="connsiteY2" fmla="*/ 387350 h 3231111"/>
                <a:gd name="connsiteX3" fmla="*/ 2779119 w 8695564"/>
                <a:gd name="connsiteY3" fmla="*/ 38100 h 3231111"/>
                <a:gd name="connsiteX4" fmla="*/ 6665319 w 8695564"/>
                <a:gd name="connsiteY4" fmla="*/ 120650 h 3231111"/>
                <a:gd name="connsiteX5" fmla="*/ 8278219 w 8695564"/>
                <a:gd name="connsiteY5" fmla="*/ 565150 h 3231111"/>
                <a:gd name="connsiteX6" fmla="*/ 8379819 w 8695564"/>
                <a:gd name="connsiteY6" fmla="*/ 2540000 h 3231111"/>
                <a:gd name="connsiteX7" fmla="*/ 4557119 w 8695564"/>
                <a:gd name="connsiteY7" fmla="*/ 3225800 h 3231111"/>
                <a:gd name="connsiteX8" fmla="*/ 626469 w 8695564"/>
                <a:gd name="connsiteY8" fmla="*/ 2679700 h 3231111"/>
                <a:gd name="connsiteX9" fmla="*/ 10519 w 8695564"/>
                <a:gd name="connsiteY9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04850 h 3231111"/>
                <a:gd name="connsiteX1" fmla="*/ 709019 w 8695564"/>
                <a:gd name="connsiteY1" fmla="*/ 387350 h 3231111"/>
                <a:gd name="connsiteX2" fmla="*/ 2779119 w 8695564"/>
                <a:gd name="connsiteY2" fmla="*/ 38100 h 3231111"/>
                <a:gd name="connsiteX3" fmla="*/ 6665319 w 8695564"/>
                <a:gd name="connsiteY3" fmla="*/ 120650 h 3231111"/>
                <a:gd name="connsiteX4" fmla="*/ 8278219 w 8695564"/>
                <a:gd name="connsiteY4" fmla="*/ 565150 h 3231111"/>
                <a:gd name="connsiteX5" fmla="*/ 8379819 w 8695564"/>
                <a:gd name="connsiteY5" fmla="*/ 2540000 h 3231111"/>
                <a:gd name="connsiteX6" fmla="*/ 4557119 w 8695564"/>
                <a:gd name="connsiteY6" fmla="*/ 3225800 h 3231111"/>
                <a:gd name="connsiteX7" fmla="*/ 626469 w 8695564"/>
                <a:gd name="connsiteY7" fmla="*/ 2679700 h 3231111"/>
                <a:gd name="connsiteX8" fmla="*/ 10519 w 8695564"/>
                <a:gd name="connsiteY8" fmla="*/ 0 h 3231111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5564"/>
                <a:gd name="connsiteY0" fmla="*/ 745077 h 3271338"/>
                <a:gd name="connsiteX1" fmla="*/ 709019 w 8695564"/>
                <a:gd name="connsiteY1" fmla="*/ 427577 h 3271338"/>
                <a:gd name="connsiteX2" fmla="*/ 2779119 w 8695564"/>
                <a:gd name="connsiteY2" fmla="*/ 78327 h 3271338"/>
                <a:gd name="connsiteX3" fmla="*/ 6665319 w 8695564"/>
                <a:gd name="connsiteY3" fmla="*/ 160877 h 3271338"/>
                <a:gd name="connsiteX4" fmla="*/ 8278219 w 8695564"/>
                <a:gd name="connsiteY4" fmla="*/ 605377 h 3271338"/>
                <a:gd name="connsiteX5" fmla="*/ 8379819 w 8695564"/>
                <a:gd name="connsiteY5" fmla="*/ 2580227 h 3271338"/>
                <a:gd name="connsiteX6" fmla="*/ 4557119 w 8695564"/>
                <a:gd name="connsiteY6" fmla="*/ 3266027 h 3271338"/>
                <a:gd name="connsiteX7" fmla="*/ 626469 w 8695564"/>
                <a:gd name="connsiteY7" fmla="*/ 2719927 h 3271338"/>
                <a:gd name="connsiteX8" fmla="*/ 10519 w 8695564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0082"/>
                <a:gd name="connsiteY0" fmla="*/ 745077 h 3271338"/>
                <a:gd name="connsiteX1" fmla="*/ 709019 w 8690082"/>
                <a:gd name="connsiteY1" fmla="*/ 427577 h 3271338"/>
                <a:gd name="connsiteX2" fmla="*/ 2779119 w 8690082"/>
                <a:gd name="connsiteY2" fmla="*/ 78327 h 3271338"/>
                <a:gd name="connsiteX3" fmla="*/ 6665319 w 8690082"/>
                <a:gd name="connsiteY3" fmla="*/ 160877 h 3271338"/>
                <a:gd name="connsiteX4" fmla="*/ 8278219 w 8690082"/>
                <a:gd name="connsiteY4" fmla="*/ 605377 h 3271338"/>
                <a:gd name="connsiteX5" fmla="*/ 8379819 w 8690082"/>
                <a:gd name="connsiteY5" fmla="*/ 2580227 h 3271338"/>
                <a:gd name="connsiteX6" fmla="*/ 4557119 w 8690082"/>
                <a:gd name="connsiteY6" fmla="*/ 3266027 h 3271338"/>
                <a:gd name="connsiteX7" fmla="*/ 626469 w 8690082"/>
                <a:gd name="connsiteY7" fmla="*/ 2719927 h 3271338"/>
                <a:gd name="connsiteX8" fmla="*/ 10519 w 8690082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691714"/>
                <a:gd name="connsiteY0" fmla="*/ 745077 h 3271338"/>
                <a:gd name="connsiteX1" fmla="*/ 709019 w 8691714"/>
                <a:gd name="connsiteY1" fmla="*/ 427577 h 3271338"/>
                <a:gd name="connsiteX2" fmla="*/ 2779119 w 8691714"/>
                <a:gd name="connsiteY2" fmla="*/ 78327 h 3271338"/>
                <a:gd name="connsiteX3" fmla="*/ 6665319 w 8691714"/>
                <a:gd name="connsiteY3" fmla="*/ 160877 h 3271338"/>
                <a:gd name="connsiteX4" fmla="*/ 8278219 w 8691714"/>
                <a:gd name="connsiteY4" fmla="*/ 605377 h 3271338"/>
                <a:gd name="connsiteX5" fmla="*/ 8379819 w 8691714"/>
                <a:gd name="connsiteY5" fmla="*/ 2580227 h 3271338"/>
                <a:gd name="connsiteX6" fmla="*/ 4557119 w 8691714"/>
                <a:gd name="connsiteY6" fmla="*/ 3266027 h 3271338"/>
                <a:gd name="connsiteX7" fmla="*/ 626469 w 8691714"/>
                <a:gd name="connsiteY7" fmla="*/ 2719927 h 3271338"/>
                <a:gd name="connsiteX8" fmla="*/ 10519 w 8691714"/>
                <a:gd name="connsiteY8" fmla="*/ 40227 h 3271338"/>
                <a:gd name="connsiteX0" fmla="*/ 410569 w 8498964"/>
                <a:gd name="connsiteY0" fmla="*/ 745077 h 3271338"/>
                <a:gd name="connsiteX1" fmla="*/ 709019 w 8498964"/>
                <a:gd name="connsiteY1" fmla="*/ 427577 h 3271338"/>
                <a:gd name="connsiteX2" fmla="*/ 2779119 w 8498964"/>
                <a:gd name="connsiteY2" fmla="*/ 78327 h 3271338"/>
                <a:gd name="connsiteX3" fmla="*/ 6665319 w 8498964"/>
                <a:gd name="connsiteY3" fmla="*/ 160877 h 3271338"/>
                <a:gd name="connsiteX4" fmla="*/ 8278219 w 8498964"/>
                <a:gd name="connsiteY4" fmla="*/ 605377 h 3271338"/>
                <a:gd name="connsiteX5" fmla="*/ 8379819 w 8498964"/>
                <a:gd name="connsiteY5" fmla="*/ 2580227 h 3271338"/>
                <a:gd name="connsiteX6" fmla="*/ 4557119 w 8498964"/>
                <a:gd name="connsiteY6" fmla="*/ 3266027 h 3271338"/>
                <a:gd name="connsiteX7" fmla="*/ 626469 w 8498964"/>
                <a:gd name="connsiteY7" fmla="*/ 2719927 h 3271338"/>
                <a:gd name="connsiteX8" fmla="*/ 10519 w 8498964"/>
                <a:gd name="connsiteY8" fmla="*/ 40227 h 3271338"/>
                <a:gd name="connsiteX0" fmla="*/ 410569 w 8513946"/>
                <a:gd name="connsiteY0" fmla="*/ 745077 h 3271338"/>
                <a:gd name="connsiteX1" fmla="*/ 709019 w 8513946"/>
                <a:gd name="connsiteY1" fmla="*/ 427577 h 3271338"/>
                <a:gd name="connsiteX2" fmla="*/ 2779119 w 8513946"/>
                <a:gd name="connsiteY2" fmla="*/ 78327 h 3271338"/>
                <a:gd name="connsiteX3" fmla="*/ 6665319 w 8513946"/>
                <a:gd name="connsiteY3" fmla="*/ 160877 h 3271338"/>
                <a:gd name="connsiteX4" fmla="*/ 8278219 w 8513946"/>
                <a:gd name="connsiteY4" fmla="*/ 605377 h 3271338"/>
                <a:gd name="connsiteX5" fmla="*/ 8379819 w 8513946"/>
                <a:gd name="connsiteY5" fmla="*/ 2580227 h 3271338"/>
                <a:gd name="connsiteX6" fmla="*/ 4557119 w 8513946"/>
                <a:gd name="connsiteY6" fmla="*/ 3266027 h 3271338"/>
                <a:gd name="connsiteX7" fmla="*/ 626469 w 8513946"/>
                <a:gd name="connsiteY7" fmla="*/ 2719927 h 3271338"/>
                <a:gd name="connsiteX8" fmla="*/ 10519 w 8513946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4139"/>
                <a:gd name="connsiteY0" fmla="*/ 745077 h 3271338"/>
                <a:gd name="connsiteX1" fmla="*/ 709019 w 8524139"/>
                <a:gd name="connsiteY1" fmla="*/ 427577 h 3271338"/>
                <a:gd name="connsiteX2" fmla="*/ 2779119 w 8524139"/>
                <a:gd name="connsiteY2" fmla="*/ 78327 h 3271338"/>
                <a:gd name="connsiteX3" fmla="*/ 6665319 w 8524139"/>
                <a:gd name="connsiteY3" fmla="*/ 160877 h 3271338"/>
                <a:gd name="connsiteX4" fmla="*/ 8278219 w 8524139"/>
                <a:gd name="connsiteY4" fmla="*/ 605377 h 3271338"/>
                <a:gd name="connsiteX5" fmla="*/ 8379819 w 8524139"/>
                <a:gd name="connsiteY5" fmla="*/ 2580227 h 3271338"/>
                <a:gd name="connsiteX6" fmla="*/ 4557119 w 8524139"/>
                <a:gd name="connsiteY6" fmla="*/ 3266027 h 3271338"/>
                <a:gd name="connsiteX7" fmla="*/ 626469 w 8524139"/>
                <a:gd name="connsiteY7" fmla="*/ 2719927 h 3271338"/>
                <a:gd name="connsiteX8" fmla="*/ 10519 w 8524139"/>
                <a:gd name="connsiteY8" fmla="*/ 40227 h 3271338"/>
                <a:gd name="connsiteX0" fmla="*/ 410569 w 8527757"/>
                <a:gd name="connsiteY0" fmla="*/ 745077 h 3268349"/>
                <a:gd name="connsiteX1" fmla="*/ 709019 w 8527757"/>
                <a:gd name="connsiteY1" fmla="*/ 427577 h 3268349"/>
                <a:gd name="connsiteX2" fmla="*/ 2779119 w 8527757"/>
                <a:gd name="connsiteY2" fmla="*/ 78327 h 3268349"/>
                <a:gd name="connsiteX3" fmla="*/ 6665319 w 8527757"/>
                <a:gd name="connsiteY3" fmla="*/ 160877 h 3268349"/>
                <a:gd name="connsiteX4" fmla="*/ 8278219 w 8527757"/>
                <a:gd name="connsiteY4" fmla="*/ 605377 h 3268349"/>
                <a:gd name="connsiteX5" fmla="*/ 8386169 w 8527757"/>
                <a:gd name="connsiteY5" fmla="*/ 2643727 h 3268349"/>
                <a:gd name="connsiteX6" fmla="*/ 4557119 w 8527757"/>
                <a:gd name="connsiteY6" fmla="*/ 3266027 h 3268349"/>
                <a:gd name="connsiteX7" fmla="*/ 626469 w 8527757"/>
                <a:gd name="connsiteY7" fmla="*/ 2719927 h 3268349"/>
                <a:gd name="connsiteX8" fmla="*/ 10519 w 8527757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68349"/>
                <a:gd name="connsiteX1" fmla="*/ 709019 w 8507344"/>
                <a:gd name="connsiteY1" fmla="*/ 427577 h 3268349"/>
                <a:gd name="connsiteX2" fmla="*/ 2779119 w 8507344"/>
                <a:gd name="connsiteY2" fmla="*/ 78327 h 3268349"/>
                <a:gd name="connsiteX3" fmla="*/ 6665319 w 8507344"/>
                <a:gd name="connsiteY3" fmla="*/ 160877 h 3268349"/>
                <a:gd name="connsiteX4" fmla="*/ 8278219 w 8507344"/>
                <a:gd name="connsiteY4" fmla="*/ 605377 h 3268349"/>
                <a:gd name="connsiteX5" fmla="*/ 8386169 w 8507344"/>
                <a:gd name="connsiteY5" fmla="*/ 2643727 h 3268349"/>
                <a:gd name="connsiteX6" fmla="*/ 4557119 w 8507344"/>
                <a:gd name="connsiteY6" fmla="*/ 3266027 h 3268349"/>
                <a:gd name="connsiteX7" fmla="*/ 626469 w 8507344"/>
                <a:gd name="connsiteY7" fmla="*/ 2719927 h 3268349"/>
                <a:gd name="connsiteX8" fmla="*/ 10519 w 8507344"/>
                <a:gd name="connsiteY8" fmla="*/ 40227 h 3268349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70082"/>
                <a:gd name="connsiteX1" fmla="*/ 709019 w 8507344"/>
                <a:gd name="connsiteY1" fmla="*/ 427577 h 3270082"/>
                <a:gd name="connsiteX2" fmla="*/ 2779119 w 8507344"/>
                <a:gd name="connsiteY2" fmla="*/ 78327 h 3270082"/>
                <a:gd name="connsiteX3" fmla="*/ 6665319 w 8507344"/>
                <a:gd name="connsiteY3" fmla="*/ 160877 h 3270082"/>
                <a:gd name="connsiteX4" fmla="*/ 8278219 w 8507344"/>
                <a:gd name="connsiteY4" fmla="*/ 605377 h 3270082"/>
                <a:gd name="connsiteX5" fmla="*/ 8386169 w 8507344"/>
                <a:gd name="connsiteY5" fmla="*/ 2643727 h 3270082"/>
                <a:gd name="connsiteX6" fmla="*/ 4557119 w 8507344"/>
                <a:gd name="connsiteY6" fmla="*/ 3266027 h 3270082"/>
                <a:gd name="connsiteX7" fmla="*/ 626469 w 8507344"/>
                <a:gd name="connsiteY7" fmla="*/ 2719927 h 3270082"/>
                <a:gd name="connsiteX8" fmla="*/ 10519 w 8507344"/>
                <a:gd name="connsiteY8" fmla="*/ 40227 h 3270082"/>
                <a:gd name="connsiteX0" fmla="*/ 410569 w 8507344"/>
                <a:gd name="connsiteY0" fmla="*/ 745077 h 3267152"/>
                <a:gd name="connsiteX1" fmla="*/ 709019 w 8507344"/>
                <a:gd name="connsiteY1" fmla="*/ 427577 h 3267152"/>
                <a:gd name="connsiteX2" fmla="*/ 2779119 w 8507344"/>
                <a:gd name="connsiteY2" fmla="*/ 78327 h 3267152"/>
                <a:gd name="connsiteX3" fmla="*/ 6665319 w 8507344"/>
                <a:gd name="connsiteY3" fmla="*/ 160877 h 3267152"/>
                <a:gd name="connsiteX4" fmla="*/ 8278219 w 8507344"/>
                <a:gd name="connsiteY4" fmla="*/ 605377 h 3267152"/>
                <a:gd name="connsiteX5" fmla="*/ 8386169 w 8507344"/>
                <a:gd name="connsiteY5" fmla="*/ 2643727 h 3267152"/>
                <a:gd name="connsiteX6" fmla="*/ 4557119 w 8507344"/>
                <a:gd name="connsiteY6" fmla="*/ 3266027 h 3267152"/>
                <a:gd name="connsiteX7" fmla="*/ 626469 w 8507344"/>
                <a:gd name="connsiteY7" fmla="*/ 2719927 h 3267152"/>
                <a:gd name="connsiteX8" fmla="*/ 10519 w 8507344"/>
                <a:gd name="connsiteY8" fmla="*/ 40227 h 3267152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44007 w 8540782"/>
                <a:gd name="connsiteY0" fmla="*/ 745077 h 3267072"/>
                <a:gd name="connsiteX1" fmla="*/ 742457 w 8540782"/>
                <a:gd name="connsiteY1" fmla="*/ 427577 h 3267072"/>
                <a:gd name="connsiteX2" fmla="*/ 2812557 w 8540782"/>
                <a:gd name="connsiteY2" fmla="*/ 78327 h 3267072"/>
                <a:gd name="connsiteX3" fmla="*/ 6698757 w 8540782"/>
                <a:gd name="connsiteY3" fmla="*/ 160877 h 3267072"/>
                <a:gd name="connsiteX4" fmla="*/ 8311657 w 8540782"/>
                <a:gd name="connsiteY4" fmla="*/ 605377 h 3267072"/>
                <a:gd name="connsiteX5" fmla="*/ 8419607 w 8540782"/>
                <a:gd name="connsiteY5" fmla="*/ 2643727 h 3267072"/>
                <a:gd name="connsiteX6" fmla="*/ 4590557 w 8540782"/>
                <a:gd name="connsiteY6" fmla="*/ 3266027 h 3267072"/>
                <a:gd name="connsiteX7" fmla="*/ 539257 w 8540782"/>
                <a:gd name="connsiteY7" fmla="*/ 2624677 h 3267072"/>
                <a:gd name="connsiteX8" fmla="*/ 43957 w 8540782"/>
                <a:gd name="connsiteY8" fmla="*/ 40227 h 3267072"/>
                <a:gd name="connsiteX0" fmla="*/ 444007 w 8540782"/>
                <a:gd name="connsiteY0" fmla="*/ 745077 h 3266878"/>
                <a:gd name="connsiteX1" fmla="*/ 742457 w 8540782"/>
                <a:gd name="connsiteY1" fmla="*/ 427577 h 3266878"/>
                <a:gd name="connsiteX2" fmla="*/ 2812557 w 8540782"/>
                <a:gd name="connsiteY2" fmla="*/ 78327 h 3266878"/>
                <a:gd name="connsiteX3" fmla="*/ 6698757 w 8540782"/>
                <a:gd name="connsiteY3" fmla="*/ 160877 h 3266878"/>
                <a:gd name="connsiteX4" fmla="*/ 8311657 w 8540782"/>
                <a:gd name="connsiteY4" fmla="*/ 605377 h 3266878"/>
                <a:gd name="connsiteX5" fmla="*/ 8419607 w 8540782"/>
                <a:gd name="connsiteY5" fmla="*/ 2643727 h 3266878"/>
                <a:gd name="connsiteX6" fmla="*/ 4590557 w 8540782"/>
                <a:gd name="connsiteY6" fmla="*/ 3266027 h 3266878"/>
                <a:gd name="connsiteX7" fmla="*/ 539257 w 8540782"/>
                <a:gd name="connsiteY7" fmla="*/ 2624677 h 3266878"/>
                <a:gd name="connsiteX8" fmla="*/ 43957 w 8540782"/>
                <a:gd name="connsiteY8" fmla="*/ 40227 h 3266878"/>
                <a:gd name="connsiteX0" fmla="*/ 444007 w 8540782"/>
                <a:gd name="connsiteY0" fmla="*/ 745077 h 3266076"/>
                <a:gd name="connsiteX1" fmla="*/ 742457 w 8540782"/>
                <a:gd name="connsiteY1" fmla="*/ 427577 h 3266076"/>
                <a:gd name="connsiteX2" fmla="*/ 2812557 w 8540782"/>
                <a:gd name="connsiteY2" fmla="*/ 78327 h 3266076"/>
                <a:gd name="connsiteX3" fmla="*/ 6698757 w 8540782"/>
                <a:gd name="connsiteY3" fmla="*/ 160877 h 3266076"/>
                <a:gd name="connsiteX4" fmla="*/ 8311657 w 8540782"/>
                <a:gd name="connsiteY4" fmla="*/ 605377 h 3266076"/>
                <a:gd name="connsiteX5" fmla="*/ 8419607 w 8540782"/>
                <a:gd name="connsiteY5" fmla="*/ 2643727 h 3266076"/>
                <a:gd name="connsiteX6" fmla="*/ 4590557 w 8540782"/>
                <a:gd name="connsiteY6" fmla="*/ 3266027 h 3266076"/>
                <a:gd name="connsiteX7" fmla="*/ 539257 w 8540782"/>
                <a:gd name="connsiteY7" fmla="*/ 2624677 h 3266076"/>
                <a:gd name="connsiteX8" fmla="*/ 43957 w 8540782"/>
                <a:gd name="connsiteY8" fmla="*/ 40227 h 3266076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17183 w 8513958"/>
                <a:gd name="connsiteY0" fmla="*/ 745077 h 3266047"/>
                <a:gd name="connsiteX1" fmla="*/ 715633 w 8513958"/>
                <a:gd name="connsiteY1" fmla="*/ 427577 h 3266047"/>
                <a:gd name="connsiteX2" fmla="*/ 2785733 w 8513958"/>
                <a:gd name="connsiteY2" fmla="*/ 78327 h 3266047"/>
                <a:gd name="connsiteX3" fmla="*/ 6671933 w 8513958"/>
                <a:gd name="connsiteY3" fmla="*/ 160877 h 3266047"/>
                <a:gd name="connsiteX4" fmla="*/ 8284833 w 8513958"/>
                <a:gd name="connsiteY4" fmla="*/ 605377 h 3266047"/>
                <a:gd name="connsiteX5" fmla="*/ 8392783 w 8513958"/>
                <a:gd name="connsiteY5" fmla="*/ 2643727 h 3266047"/>
                <a:gd name="connsiteX6" fmla="*/ 4563733 w 8513958"/>
                <a:gd name="connsiteY6" fmla="*/ 3266027 h 3266047"/>
                <a:gd name="connsiteX7" fmla="*/ 601333 w 8513958"/>
                <a:gd name="connsiteY7" fmla="*/ 2662777 h 3266047"/>
                <a:gd name="connsiteX8" fmla="*/ 17133 w 8513958"/>
                <a:gd name="connsiteY8" fmla="*/ 40227 h 3266047"/>
                <a:gd name="connsiteX0" fmla="*/ 400050 w 8496825"/>
                <a:gd name="connsiteY0" fmla="*/ 745077 h 3266047"/>
                <a:gd name="connsiteX1" fmla="*/ 698500 w 8496825"/>
                <a:gd name="connsiteY1" fmla="*/ 427577 h 3266047"/>
                <a:gd name="connsiteX2" fmla="*/ 2768600 w 8496825"/>
                <a:gd name="connsiteY2" fmla="*/ 78327 h 3266047"/>
                <a:gd name="connsiteX3" fmla="*/ 6654800 w 8496825"/>
                <a:gd name="connsiteY3" fmla="*/ 160877 h 3266047"/>
                <a:gd name="connsiteX4" fmla="*/ 8267700 w 8496825"/>
                <a:gd name="connsiteY4" fmla="*/ 605377 h 3266047"/>
                <a:gd name="connsiteX5" fmla="*/ 8375650 w 8496825"/>
                <a:gd name="connsiteY5" fmla="*/ 2643727 h 3266047"/>
                <a:gd name="connsiteX6" fmla="*/ 4546600 w 8496825"/>
                <a:gd name="connsiteY6" fmla="*/ 3266027 h 3266047"/>
                <a:gd name="connsiteX7" fmla="*/ 584200 w 8496825"/>
                <a:gd name="connsiteY7" fmla="*/ 2662777 h 3266047"/>
                <a:gd name="connsiteX8" fmla="*/ 0 w 8496825"/>
                <a:gd name="connsiteY8" fmla="*/ 4022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0 w 8096775"/>
                <a:gd name="connsiteY0" fmla="*/ 745077 h 3266047"/>
                <a:gd name="connsiteX1" fmla="*/ 298450 w 8096775"/>
                <a:gd name="connsiteY1" fmla="*/ 427577 h 3266047"/>
                <a:gd name="connsiteX2" fmla="*/ 2368550 w 8096775"/>
                <a:gd name="connsiteY2" fmla="*/ 78327 h 3266047"/>
                <a:gd name="connsiteX3" fmla="*/ 6254750 w 8096775"/>
                <a:gd name="connsiteY3" fmla="*/ 160877 h 3266047"/>
                <a:gd name="connsiteX4" fmla="*/ 7867650 w 8096775"/>
                <a:gd name="connsiteY4" fmla="*/ 605377 h 3266047"/>
                <a:gd name="connsiteX5" fmla="*/ 7975600 w 8096775"/>
                <a:gd name="connsiteY5" fmla="*/ 2643727 h 3266047"/>
                <a:gd name="connsiteX6" fmla="*/ 4146550 w 8096775"/>
                <a:gd name="connsiteY6" fmla="*/ 3266027 h 3266047"/>
                <a:gd name="connsiteX7" fmla="*/ 184150 w 8096775"/>
                <a:gd name="connsiteY7" fmla="*/ 2662777 h 3266047"/>
                <a:gd name="connsiteX8" fmla="*/ 12700 w 8096775"/>
                <a:gd name="connsiteY8" fmla="*/ 732377 h 3266047"/>
                <a:gd name="connsiteX0" fmla="*/ 9714 w 8106489"/>
                <a:gd name="connsiteY0" fmla="*/ 745077 h 3266047"/>
                <a:gd name="connsiteX1" fmla="*/ 308164 w 8106489"/>
                <a:gd name="connsiteY1" fmla="*/ 427577 h 3266047"/>
                <a:gd name="connsiteX2" fmla="*/ 2378264 w 8106489"/>
                <a:gd name="connsiteY2" fmla="*/ 78327 h 3266047"/>
                <a:gd name="connsiteX3" fmla="*/ 6264464 w 8106489"/>
                <a:gd name="connsiteY3" fmla="*/ 160877 h 3266047"/>
                <a:gd name="connsiteX4" fmla="*/ 7877364 w 8106489"/>
                <a:gd name="connsiteY4" fmla="*/ 605377 h 3266047"/>
                <a:gd name="connsiteX5" fmla="*/ 7985314 w 8106489"/>
                <a:gd name="connsiteY5" fmla="*/ 2643727 h 3266047"/>
                <a:gd name="connsiteX6" fmla="*/ 4156264 w 8106489"/>
                <a:gd name="connsiteY6" fmla="*/ 3266027 h 3266047"/>
                <a:gd name="connsiteX7" fmla="*/ 193864 w 8106489"/>
                <a:gd name="connsiteY7" fmla="*/ 2662777 h 3266047"/>
                <a:gd name="connsiteX8" fmla="*/ 22414 w 8106489"/>
                <a:gd name="connsiteY8" fmla="*/ 732377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3942 w 8110717"/>
                <a:gd name="connsiteY0" fmla="*/ 745077 h 3266047"/>
                <a:gd name="connsiteX1" fmla="*/ 312392 w 8110717"/>
                <a:gd name="connsiteY1" fmla="*/ 427577 h 3266047"/>
                <a:gd name="connsiteX2" fmla="*/ 2382492 w 8110717"/>
                <a:gd name="connsiteY2" fmla="*/ 78327 h 3266047"/>
                <a:gd name="connsiteX3" fmla="*/ 6268692 w 8110717"/>
                <a:gd name="connsiteY3" fmla="*/ 160877 h 3266047"/>
                <a:gd name="connsiteX4" fmla="*/ 7881592 w 8110717"/>
                <a:gd name="connsiteY4" fmla="*/ 605377 h 3266047"/>
                <a:gd name="connsiteX5" fmla="*/ 7989542 w 8110717"/>
                <a:gd name="connsiteY5" fmla="*/ 2643727 h 3266047"/>
                <a:gd name="connsiteX6" fmla="*/ 4160492 w 8110717"/>
                <a:gd name="connsiteY6" fmla="*/ 3266027 h 3266047"/>
                <a:gd name="connsiteX7" fmla="*/ 198092 w 8110717"/>
                <a:gd name="connsiteY7" fmla="*/ 2662777 h 3266047"/>
                <a:gd name="connsiteX8" fmla="*/ 17117 w 8110717"/>
                <a:gd name="connsiteY8" fmla="*/ 744283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99231 w 8296006"/>
                <a:gd name="connsiteY0" fmla="*/ 745077 h 3266047"/>
                <a:gd name="connsiteX1" fmla="*/ 497681 w 8296006"/>
                <a:gd name="connsiteY1" fmla="*/ 427577 h 3266047"/>
                <a:gd name="connsiteX2" fmla="*/ 2567781 w 8296006"/>
                <a:gd name="connsiteY2" fmla="*/ 78327 h 3266047"/>
                <a:gd name="connsiteX3" fmla="*/ 6453981 w 8296006"/>
                <a:gd name="connsiteY3" fmla="*/ 160877 h 3266047"/>
                <a:gd name="connsiteX4" fmla="*/ 8066881 w 8296006"/>
                <a:gd name="connsiteY4" fmla="*/ 605377 h 3266047"/>
                <a:gd name="connsiteX5" fmla="*/ 8174831 w 8296006"/>
                <a:gd name="connsiteY5" fmla="*/ 2643727 h 3266047"/>
                <a:gd name="connsiteX6" fmla="*/ 4345781 w 8296006"/>
                <a:gd name="connsiteY6" fmla="*/ 3266027 h 3266047"/>
                <a:gd name="connsiteX7" fmla="*/ 383381 w 8296006"/>
                <a:gd name="connsiteY7" fmla="*/ 2662777 h 3266047"/>
                <a:gd name="connsiteX8" fmla="*/ 0 w 8296006"/>
                <a:gd name="connsiteY8" fmla="*/ 734758 h 3266047"/>
                <a:gd name="connsiteX0" fmla="*/ 16131 w 8112906"/>
                <a:gd name="connsiteY0" fmla="*/ 745077 h 3266047"/>
                <a:gd name="connsiteX1" fmla="*/ 314581 w 8112906"/>
                <a:gd name="connsiteY1" fmla="*/ 427577 h 3266047"/>
                <a:gd name="connsiteX2" fmla="*/ 2384681 w 8112906"/>
                <a:gd name="connsiteY2" fmla="*/ 78327 h 3266047"/>
                <a:gd name="connsiteX3" fmla="*/ 6270881 w 8112906"/>
                <a:gd name="connsiteY3" fmla="*/ 160877 h 3266047"/>
                <a:gd name="connsiteX4" fmla="*/ 7883781 w 8112906"/>
                <a:gd name="connsiteY4" fmla="*/ 605377 h 3266047"/>
                <a:gd name="connsiteX5" fmla="*/ 7991731 w 8112906"/>
                <a:gd name="connsiteY5" fmla="*/ 2643727 h 3266047"/>
                <a:gd name="connsiteX6" fmla="*/ 4162681 w 8112906"/>
                <a:gd name="connsiteY6" fmla="*/ 3266027 h 3266047"/>
                <a:gd name="connsiteX7" fmla="*/ 200281 w 8112906"/>
                <a:gd name="connsiteY7" fmla="*/ 2662777 h 3266047"/>
                <a:gd name="connsiteX8" fmla="*/ 14544 w 8112906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2022 w 8098797"/>
                <a:gd name="connsiteY0" fmla="*/ 745077 h 3266047"/>
                <a:gd name="connsiteX1" fmla="*/ 300472 w 8098797"/>
                <a:gd name="connsiteY1" fmla="*/ 427577 h 3266047"/>
                <a:gd name="connsiteX2" fmla="*/ 2370572 w 8098797"/>
                <a:gd name="connsiteY2" fmla="*/ 78327 h 3266047"/>
                <a:gd name="connsiteX3" fmla="*/ 6256772 w 8098797"/>
                <a:gd name="connsiteY3" fmla="*/ 160877 h 3266047"/>
                <a:gd name="connsiteX4" fmla="*/ 7869672 w 8098797"/>
                <a:gd name="connsiteY4" fmla="*/ 605377 h 3266047"/>
                <a:gd name="connsiteX5" fmla="*/ 7977622 w 8098797"/>
                <a:gd name="connsiteY5" fmla="*/ 2643727 h 3266047"/>
                <a:gd name="connsiteX6" fmla="*/ 4148572 w 8098797"/>
                <a:gd name="connsiteY6" fmla="*/ 3266027 h 3266047"/>
                <a:gd name="connsiteX7" fmla="*/ 186172 w 8098797"/>
                <a:gd name="connsiteY7" fmla="*/ 2662777 h 3266047"/>
                <a:gd name="connsiteX8" fmla="*/ 435 w 8098797"/>
                <a:gd name="connsiteY8" fmla="*/ 739520 h 3266047"/>
                <a:gd name="connsiteX9" fmla="*/ 2022 w 8098797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45077 h 3266047"/>
                <a:gd name="connsiteX1" fmla="*/ 314773 w 8113098"/>
                <a:gd name="connsiteY1" fmla="*/ 427577 h 3266047"/>
                <a:gd name="connsiteX2" fmla="*/ 2384873 w 8113098"/>
                <a:gd name="connsiteY2" fmla="*/ 78327 h 3266047"/>
                <a:gd name="connsiteX3" fmla="*/ 6271073 w 8113098"/>
                <a:gd name="connsiteY3" fmla="*/ 160877 h 3266047"/>
                <a:gd name="connsiteX4" fmla="*/ 7883973 w 8113098"/>
                <a:gd name="connsiteY4" fmla="*/ 605377 h 3266047"/>
                <a:gd name="connsiteX5" fmla="*/ 7991923 w 8113098"/>
                <a:gd name="connsiteY5" fmla="*/ 2643727 h 3266047"/>
                <a:gd name="connsiteX6" fmla="*/ 4162873 w 8113098"/>
                <a:gd name="connsiteY6" fmla="*/ 3266027 h 3266047"/>
                <a:gd name="connsiteX7" fmla="*/ 200473 w 8113098"/>
                <a:gd name="connsiteY7" fmla="*/ 2662777 h 3266047"/>
                <a:gd name="connsiteX8" fmla="*/ 14736 w 8113098"/>
                <a:gd name="connsiteY8" fmla="*/ 739520 h 3266047"/>
                <a:gd name="connsiteX9" fmla="*/ 16323 w 8113098"/>
                <a:gd name="connsiteY9" fmla="*/ 745077 h 3266047"/>
                <a:gd name="connsiteX0" fmla="*/ 16323 w 8113098"/>
                <a:gd name="connsiteY0" fmla="*/ 739651 h 3260621"/>
                <a:gd name="connsiteX1" fmla="*/ 321916 w 8113098"/>
                <a:gd name="connsiteY1" fmla="*/ 457870 h 3260621"/>
                <a:gd name="connsiteX2" fmla="*/ 2384873 w 8113098"/>
                <a:gd name="connsiteY2" fmla="*/ 72901 h 3260621"/>
                <a:gd name="connsiteX3" fmla="*/ 6271073 w 8113098"/>
                <a:gd name="connsiteY3" fmla="*/ 155451 h 3260621"/>
                <a:gd name="connsiteX4" fmla="*/ 7883973 w 8113098"/>
                <a:gd name="connsiteY4" fmla="*/ 599951 h 3260621"/>
                <a:gd name="connsiteX5" fmla="*/ 7991923 w 8113098"/>
                <a:gd name="connsiteY5" fmla="*/ 2638301 h 3260621"/>
                <a:gd name="connsiteX6" fmla="*/ 4162873 w 8113098"/>
                <a:gd name="connsiteY6" fmla="*/ 3260601 h 3260621"/>
                <a:gd name="connsiteX7" fmla="*/ 200473 w 8113098"/>
                <a:gd name="connsiteY7" fmla="*/ 2657351 h 3260621"/>
                <a:gd name="connsiteX8" fmla="*/ 14736 w 8113098"/>
                <a:gd name="connsiteY8" fmla="*/ 734094 h 3260621"/>
                <a:gd name="connsiteX9" fmla="*/ 16323 w 8113098"/>
                <a:gd name="connsiteY9" fmla="*/ 739651 h 3260621"/>
                <a:gd name="connsiteX0" fmla="*/ 16323 w 8113098"/>
                <a:gd name="connsiteY0" fmla="*/ 734382 h 3255352"/>
                <a:gd name="connsiteX1" fmla="*/ 321916 w 8113098"/>
                <a:gd name="connsiteY1" fmla="*/ 452601 h 3255352"/>
                <a:gd name="connsiteX2" fmla="*/ 2396779 w 8113098"/>
                <a:gd name="connsiteY2" fmla="*/ 79538 h 3255352"/>
                <a:gd name="connsiteX3" fmla="*/ 6271073 w 8113098"/>
                <a:gd name="connsiteY3" fmla="*/ 150182 h 3255352"/>
                <a:gd name="connsiteX4" fmla="*/ 7883973 w 8113098"/>
                <a:gd name="connsiteY4" fmla="*/ 594682 h 3255352"/>
                <a:gd name="connsiteX5" fmla="*/ 7991923 w 8113098"/>
                <a:gd name="connsiteY5" fmla="*/ 2633032 h 3255352"/>
                <a:gd name="connsiteX6" fmla="*/ 4162873 w 8113098"/>
                <a:gd name="connsiteY6" fmla="*/ 3255332 h 3255352"/>
                <a:gd name="connsiteX7" fmla="*/ 200473 w 8113098"/>
                <a:gd name="connsiteY7" fmla="*/ 2652082 h 3255352"/>
                <a:gd name="connsiteX8" fmla="*/ 14736 w 8113098"/>
                <a:gd name="connsiteY8" fmla="*/ 728825 h 3255352"/>
                <a:gd name="connsiteX9" fmla="*/ 16323 w 8113098"/>
                <a:gd name="connsiteY9" fmla="*/ 734382 h 3255352"/>
                <a:gd name="connsiteX0" fmla="*/ 16323 w 8113098"/>
                <a:gd name="connsiteY0" fmla="*/ 729648 h 3250618"/>
                <a:gd name="connsiteX1" fmla="*/ 321916 w 8113098"/>
                <a:gd name="connsiteY1" fmla="*/ 447867 h 3250618"/>
                <a:gd name="connsiteX2" fmla="*/ 2396779 w 8113098"/>
                <a:gd name="connsiteY2" fmla="*/ 74804 h 3250618"/>
                <a:gd name="connsiteX3" fmla="*/ 6271073 w 8113098"/>
                <a:gd name="connsiteY3" fmla="*/ 145448 h 3250618"/>
                <a:gd name="connsiteX4" fmla="*/ 7883973 w 8113098"/>
                <a:gd name="connsiteY4" fmla="*/ 589948 h 3250618"/>
                <a:gd name="connsiteX5" fmla="*/ 7991923 w 8113098"/>
                <a:gd name="connsiteY5" fmla="*/ 2628298 h 3250618"/>
                <a:gd name="connsiteX6" fmla="*/ 4162873 w 8113098"/>
                <a:gd name="connsiteY6" fmla="*/ 3250598 h 3250618"/>
                <a:gd name="connsiteX7" fmla="*/ 200473 w 8113098"/>
                <a:gd name="connsiteY7" fmla="*/ 2647348 h 3250618"/>
                <a:gd name="connsiteX8" fmla="*/ 14736 w 8113098"/>
                <a:gd name="connsiteY8" fmla="*/ 724091 h 3250618"/>
                <a:gd name="connsiteX9" fmla="*/ 16323 w 8113098"/>
                <a:gd name="connsiteY9" fmla="*/ 729648 h 3250618"/>
                <a:gd name="connsiteX0" fmla="*/ 16323 w 8113098"/>
                <a:gd name="connsiteY0" fmla="*/ 723005 h 3243975"/>
                <a:gd name="connsiteX1" fmla="*/ 321916 w 8113098"/>
                <a:gd name="connsiteY1" fmla="*/ 441224 h 3243975"/>
                <a:gd name="connsiteX2" fmla="*/ 2452877 w 8113098"/>
                <a:gd name="connsiteY2" fmla="*/ 84990 h 3243975"/>
                <a:gd name="connsiteX3" fmla="*/ 6271073 w 8113098"/>
                <a:gd name="connsiteY3" fmla="*/ 138805 h 3243975"/>
                <a:gd name="connsiteX4" fmla="*/ 7883973 w 8113098"/>
                <a:gd name="connsiteY4" fmla="*/ 583305 h 3243975"/>
                <a:gd name="connsiteX5" fmla="*/ 7991923 w 8113098"/>
                <a:gd name="connsiteY5" fmla="*/ 2621655 h 3243975"/>
                <a:gd name="connsiteX6" fmla="*/ 4162873 w 8113098"/>
                <a:gd name="connsiteY6" fmla="*/ 3243955 h 3243975"/>
                <a:gd name="connsiteX7" fmla="*/ 200473 w 8113098"/>
                <a:gd name="connsiteY7" fmla="*/ 2640705 h 3243975"/>
                <a:gd name="connsiteX8" fmla="*/ 14736 w 8113098"/>
                <a:gd name="connsiteY8" fmla="*/ 717448 h 3243975"/>
                <a:gd name="connsiteX9" fmla="*/ 16323 w 8113098"/>
                <a:gd name="connsiteY9" fmla="*/ 723005 h 3243975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696464 h 3217434"/>
                <a:gd name="connsiteX1" fmla="*/ 321916 w 8113098"/>
                <a:gd name="connsiteY1" fmla="*/ 414683 h 3217434"/>
                <a:gd name="connsiteX2" fmla="*/ 2452877 w 8113098"/>
                <a:gd name="connsiteY2" fmla="*/ 58449 h 3217434"/>
                <a:gd name="connsiteX3" fmla="*/ 6265463 w 8113098"/>
                <a:gd name="connsiteY3" fmla="*/ 162752 h 3217434"/>
                <a:gd name="connsiteX4" fmla="*/ 7883973 w 8113098"/>
                <a:gd name="connsiteY4" fmla="*/ 556764 h 3217434"/>
                <a:gd name="connsiteX5" fmla="*/ 7991923 w 8113098"/>
                <a:gd name="connsiteY5" fmla="*/ 2595114 h 3217434"/>
                <a:gd name="connsiteX6" fmla="*/ 4162873 w 8113098"/>
                <a:gd name="connsiteY6" fmla="*/ 3217414 h 3217434"/>
                <a:gd name="connsiteX7" fmla="*/ 200473 w 8113098"/>
                <a:gd name="connsiteY7" fmla="*/ 2614164 h 3217434"/>
                <a:gd name="connsiteX8" fmla="*/ 14736 w 8113098"/>
                <a:gd name="connsiteY8" fmla="*/ 690907 h 3217434"/>
                <a:gd name="connsiteX9" fmla="*/ 16323 w 8113098"/>
                <a:gd name="connsiteY9" fmla="*/ 696464 h 3217434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16323 w 8113098"/>
                <a:gd name="connsiteY0" fmla="*/ 713800 h 3234770"/>
                <a:gd name="connsiteX1" fmla="*/ 321916 w 8113098"/>
                <a:gd name="connsiteY1" fmla="*/ 432019 h 3234770"/>
                <a:gd name="connsiteX2" fmla="*/ 2452877 w 8113098"/>
                <a:gd name="connsiteY2" fmla="*/ 75785 h 3234770"/>
                <a:gd name="connsiteX3" fmla="*/ 6265463 w 8113098"/>
                <a:gd name="connsiteY3" fmla="*/ 180088 h 3234770"/>
                <a:gd name="connsiteX4" fmla="*/ 7883973 w 8113098"/>
                <a:gd name="connsiteY4" fmla="*/ 574100 h 3234770"/>
                <a:gd name="connsiteX5" fmla="*/ 7991923 w 8113098"/>
                <a:gd name="connsiteY5" fmla="*/ 2612450 h 3234770"/>
                <a:gd name="connsiteX6" fmla="*/ 4162873 w 8113098"/>
                <a:gd name="connsiteY6" fmla="*/ 3234750 h 3234770"/>
                <a:gd name="connsiteX7" fmla="*/ 200473 w 8113098"/>
                <a:gd name="connsiteY7" fmla="*/ 2631500 h 3234770"/>
                <a:gd name="connsiteX8" fmla="*/ 14736 w 8113098"/>
                <a:gd name="connsiteY8" fmla="*/ 708243 h 3234770"/>
                <a:gd name="connsiteX9" fmla="*/ 16323 w 8113098"/>
                <a:gd name="connsiteY9" fmla="*/ 71380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63344 w 8126461"/>
                <a:gd name="connsiteY0" fmla="*/ 719410 h 3234770"/>
                <a:gd name="connsiteX1" fmla="*/ 335279 w 8126461"/>
                <a:gd name="connsiteY1" fmla="*/ 432019 h 3234770"/>
                <a:gd name="connsiteX2" fmla="*/ 2466240 w 8126461"/>
                <a:gd name="connsiteY2" fmla="*/ 75785 h 3234770"/>
                <a:gd name="connsiteX3" fmla="*/ 6278826 w 8126461"/>
                <a:gd name="connsiteY3" fmla="*/ 180088 h 3234770"/>
                <a:gd name="connsiteX4" fmla="*/ 7897336 w 8126461"/>
                <a:gd name="connsiteY4" fmla="*/ 574100 h 3234770"/>
                <a:gd name="connsiteX5" fmla="*/ 8005286 w 8126461"/>
                <a:gd name="connsiteY5" fmla="*/ 2612450 h 3234770"/>
                <a:gd name="connsiteX6" fmla="*/ 4176236 w 8126461"/>
                <a:gd name="connsiteY6" fmla="*/ 3234750 h 3234770"/>
                <a:gd name="connsiteX7" fmla="*/ 213836 w 8126461"/>
                <a:gd name="connsiteY7" fmla="*/ 2631500 h 3234770"/>
                <a:gd name="connsiteX8" fmla="*/ 28099 w 8126461"/>
                <a:gd name="connsiteY8" fmla="*/ 708243 h 3234770"/>
                <a:gd name="connsiteX9" fmla="*/ 63344 w 8126461"/>
                <a:gd name="connsiteY9" fmla="*/ 719410 h 3234770"/>
                <a:gd name="connsiteX0" fmla="*/ 204456 w 8267573"/>
                <a:gd name="connsiteY0" fmla="*/ 719410 h 3234770"/>
                <a:gd name="connsiteX1" fmla="*/ 476391 w 8267573"/>
                <a:gd name="connsiteY1" fmla="*/ 432019 h 3234770"/>
                <a:gd name="connsiteX2" fmla="*/ 2607352 w 8267573"/>
                <a:gd name="connsiteY2" fmla="*/ 75785 h 3234770"/>
                <a:gd name="connsiteX3" fmla="*/ 6419938 w 8267573"/>
                <a:gd name="connsiteY3" fmla="*/ 180088 h 3234770"/>
                <a:gd name="connsiteX4" fmla="*/ 8038448 w 8267573"/>
                <a:gd name="connsiteY4" fmla="*/ 574100 h 3234770"/>
                <a:gd name="connsiteX5" fmla="*/ 8146398 w 8267573"/>
                <a:gd name="connsiteY5" fmla="*/ 2612450 h 3234770"/>
                <a:gd name="connsiteX6" fmla="*/ 4317348 w 8267573"/>
                <a:gd name="connsiteY6" fmla="*/ 3234750 h 3234770"/>
                <a:gd name="connsiteX7" fmla="*/ 354948 w 8267573"/>
                <a:gd name="connsiteY7" fmla="*/ 2631500 h 3234770"/>
                <a:gd name="connsiteX8" fmla="*/ 204456 w 8267573"/>
                <a:gd name="connsiteY8" fmla="*/ 719410 h 3234770"/>
                <a:gd name="connsiteX0" fmla="*/ 224286 w 8287403"/>
                <a:gd name="connsiteY0" fmla="*/ 719410 h 3234770"/>
                <a:gd name="connsiteX1" fmla="*/ 496221 w 8287403"/>
                <a:gd name="connsiteY1" fmla="*/ 432019 h 3234770"/>
                <a:gd name="connsiteX2" fmla="*/ 2627182 w 8287403"/>
                <a:gd name="connsiteY2" fmla="*/ 75785 h 3234770"/>
                <a:gd name="connsiteX3" fmla="*/ 6439768 w 8287403"/>
                <a:gd name="connsiteY3" fmla="*/ 180088 h 3234770"/>
                <a:gd name="connsiteX4" fmla="*/ 8058278 w 8287403"/>
                <a:gd name="connsiteY4" fmla="*/ 574100 h 3234770"/>
                <a:gd name="connsiteX5" fmla="*/ 8166228 w 8287403"/>
                <a:gd name="connsiteY5" fmla="*/ 2612450 h 3234770"/>
                <a:gd name="connsiteX6" fmla="*/ 4337178 w 8287403"/>
                <a:gd name="connsiteY6" fmla="*/ 3234750 h 3234770"/>
                <a:gd name="connsiteX7" fmla="*/ 374778 w 8287403"/>
                <a:gd name="connsiteY7" fmla="*/ 2631500 h 3234770"/>
                <a:gd name="connsiteX8" fmla="*/ 224286 w 8287403"/>
                <a:gd name="connsiteY8" fmla="*/ 719410 h 3234770"/>
                <a:gd name="connsiteX0" fmla="*/ 115972 w 8179089"/>
                <a:gd name="connsiteY0" fmla="*/ 719410 h 3234770"/>
                <a:gd name="connsiteX1" fmla="*/ 387907 w 8179089"/>
                <a:gd name="connsiteY1" fmla="*/ 432019 h 3234770"/>
                <a:gd name="connsiteX2" fmla="*/ 2518868 w 8179089"/>
                <a:gd name="connsiteY2" fmla="*/ 75785 h 3234770"/>
                <a:gd name="connsiteX3" fmla="*/ 6331454 w 8179089"/>
                <a:gd name="connsiteY3" fmla="*/ 180088 h 3234770"/>
                <a:gd name="connsiteX4" fmla="*/ 7949964 w 8179089"/>
                <a:gd name="connsiteY4" fmla="*/ 574100 h 3234770"/>
                <a:gd name="connsiteX5" fmla="*/ 8057914 w 8179089"/>
                <a:gd name="connsiteY5" fmla="*/ 2612450 h 3234770"/>
                <a:gd name="connsiteX6" fmla="*/ 4228864 w 8179089"/>
                <a:gd name="connsiteY6" fmla="*/ 3234750 h 3234770"/>
                <a:gd name="connsiteX7" fmla="*/ 266464 w 8179089"/>
                <a:gd name="connsiteY7" fmla="*/ 2631500 h 3234770"/>
                <a:gd name="connsiteX8" fmla="*/ 115972 w 8179089"/>
                <a:gd name="connsiteY8" fmla="*/ 719410 h 3234770"/>
                <a:gd name="connsiteX0" fmla="*/ 115972 w 8179089"/>
                <a:gd name="connsiteY0" fmla="*/ 719410 h 3234766"/>
                <a:gd name="connsiteX1" fmla="*/ 387907 w 8179089"/>
                <a:gd name="connsiteY1" fmla="*/ 432019 h 3234766"/>
                <a:gd name="connsiteX2" fmla="*/ 2518868 w 8179089"/>
                <a:gd name="connsiteY2" fmla="*/ 75785 h 3234766"/>
                <a:gd name="connsiteX3" fmla="*/ 6331454 w 8179089"/>
                <a:gd name="connsiteY3" fmla="*/ 180088 h 3234766"/>
                <a:gd name="connsiteX4" fmla="*/ 7949964 w 8179089"/>
                <a:gd name="connsiteY4" fmla="*/ 574100 h 3234766"/>
                <a:gd name="connsiteX5" fmla="*/ 8057914 w 8179089"/>
                <a:gd name="connsiteY5" fmla="*/ 2612450 h 3234766"/>
                <a:gd name="connsiteX6" fmla="*/ 4228864 w 8179089"/>
                <a:gd name="connsiteY6" fmla="*/ 3234750 h 3234766"/>
                <a:gd name="connsiteX7" fmla="*/ 266464 w 8179089"/>
                <a:gd name="connsiteY7" fmla="*/ 2631500 h 3234766"/>
                <a:gd name="connsiteX8" fmla="*/ 115972 w 8179089"/>
                <a:gd name="connsiteY8" fmla="*/ 719410 h 3234766"/>
                <a:gd name="connsiteX0" fmla="*/ 61118 w 8124235"/>
                <a:gd name="connsiteY0" fmla="*/ 719410 h 3234766"/>
                <a:gd name="connsiteX1" fmla="*/ 333053 w 8124235"/>
                <a:gd name="connsiteY1" fmla="*/ 432019 h 3234766"/>
                <a:gd name="connsiteX2" fmla="*/ 2464014 w 8124235"/>
                <a:gd name="connsiteY2" fmla="*/ 75785 h 3234766"/>
                <a:gd name="connsiteX3" fmla="*/ 6276600 w 8124235"/>
                <a:gd name="connsiteY3" fmla="*/ 180088 h 3234766"/>
                <a:gd name="connsiteX4" fmla="*/ 7895110 w 8124235"/>
                <a:gd name="connsiteY4" fmla="*/ 574100 h 3234766"/>
                <a:gd name="connsiteX5" fmla="*/ 8003060 w 8124235"/>
                <a:gd name="connsiteY5" fmla="*/ 2612450 h 3234766"/>
                <a:gd name="connsiteX6" fmla="*/ 4174010 w 8124235"/>
                <a:gd name="connsiteY6" fmla="*/ 3234750 h 3234766"/>
                <a:gd name="connsiteX7" fmla="*/ 211610 w 8124235"/>
                <a:gd name="connsiteY7" fmla="*/ 2631500 h 3234766"/>
                <a:gd name="connsiteX8" fmla="*/ 61118 w 8124235"/>
                <a:gd name="connsiteY8" fmla="*/ 719410 h 32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4235" h="3234766">
                  <a:moveTo>
                    <a:pt x="61118" y="719410"/>
                  </a:moveTo>
                  <a:cubicBezTo>
                    <a:pt x="84887" y="612178"/>
                    <a:pt x="157969" y="466663"/>
                    <a:pt x="333053" y="432019"/>
                  </a:cubicBezTo>
                  <a:cubicBezTo>
                    <a:pt x="825880" y="314500"/>
                    <a:pt x="1479033" y="162652"/>
                    <a:pt x="2464014" y="75785"/>
                  </a:cubicBezTo>
                  <a:cubicBezTo>
                    <a:pt x="3448995" y="-11082"/>
                    <a:pt x="4686983" y="-72854"/>
                    <a:pt x="6276600" y="180088"/>
                  </a:cubicBezTo>
                  <a:cubicBezTo>
                    <a:pt x="7417483" y="372705"/>
                    <a:pt x="7630527" y="432283"/>
                    <a:pt x="7895110" y="574100"/>
                  </a:cubicBezTo>
                  <a:cubicBezTo>
                    <a:pt x="8210493" y="855617"/>
                    <a:pt x="8153343" y="2162658"/>
                    <a:pt x="8003060" y="2612450"/>
                  </a:cubicBezTo>
                  <a:cubicBezTo>
                    <a:pt x="7719427" y="3087642"/>
                    <a:pt x="5472585" y="3231575"/>
                    <a:pt x="4174010" y="3234750"/>
                  </a:cubicBezTo>
                  <a:cubicBezTo>
                    <a:pt x="2875435" y="3237925"/>
                    <a:pt x="394138" y="2792886"/>
                    <a:pt x="211610" y="2631500"/>
                  </a:cubicBezTo>
                  <a:cubicBezTo>
                    <a:pt x="-53136" y="2543256"/>
                    <a:pt x="-26439" y="1618922"/>
                    <a:pt x="61118" y="71941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grpSp>
          <p:nvGrpSpPr>
            <p:cNvPr id="680" name="Group 679"/>
            <p:cNvGrpSpPr>
              <a:grpSpLocks noChangeAspect="1"/>
            </p:cNvGrpSpPr>
            <p:nvPr/>
          </p:nvGrpSpPr>
          <p:grpSpPr>
            <a:xfrm>
              <a:off x="3967200" y="3206735"/>
              <a:ext cx="171283" cy="396000"/>
              <a:chOff x="5428800" y="405017"/>
              <a:chExt cx="180298" cy="452983"/>
            </a:xfrm>
          </p:grpSpPr>
          <p:grpSp>
            <p:nvGrpSpPr>
              <p:cNvPr id="681" name="Group 680"/>
              <p:cNvGrpSpPr/>
              <p:nvPr/>
            </p:nvGrpSpPr>
            <p:grpSpPr>
              <a:xfrm>
                <a:off x="5428800" y="405017"/>
                <a:ext cx="180298" cy="452983"/>
                <a:chOff x="5428800" y="405017"/>
                <a:chExt cx="180298" cy="452983"/>
              </a:xfrm>
            </p:grpSpPr>
            <p:grpSp>
              <p:nvGrpSpPr>
                <p:cNvPr id="688" name="Group 687"/>
                <p:cNvGrpSpPr/>
                <p:nvPr/>
              </p:nvGrpSpPr>
              <p:grpSpPr>
                <a:xfrm>
                  <a:off x="5428800" y="405017"/>
                  <a:ext cx="179968" cy="452983"/>
                  <a:chOff x="3944302" y="5080060"/>
                  <a:chExt cx="179968" cy="452983"/>
                </a:xfrm>
              </p:grpSpPr>
              <p:sp>
                <p:nvSpPr>
                  <p:cNvPr id="690" name="Freeform 689"/>
                  <p:cNvSpPr>
                    <a:spLocks noChangeAspect="1"/>
                  </p:cNvSpPr>
                  <p:nvPr/>
                </p:nvSpPr>
                <p:spPr>
                  <a:xfrm rot="5400000">
                    <a:off x="3808288" y="5216074"/>
                    <a:ext cx="451996" cy="179967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4235" h="3234766">
                        <a:moveTo>
                          <a:pt x="61118" y="719410"/>
                        </a:moveTo>
                        <a:cubicBezTo>
                          <a:pt x="84887" y="612178"/>
                          <a:pt x="157969" y="466663"/>
                          <a:pt x="333053" y="432019"/>
                        </a:cubicBezTo>
                        <a:cubicBezTo>
                          <a:pt x="825880" y="314500"/>
                          <a:pt x="1479033" y="162652"/>
                          <a:pt x="2464014" y="75785"/>
                        </a:cubicBezTo>
                        <a:cubicBezTo>
                          <a:pt x="3448995" y="-11082"/>
                          <a:pt x="4686983" y="-72854"/>
                          <a:pt x="6276600" y="180088"/>
                        </a:cubicBezTo>
                        <a:cubicBezTo>
                          <a:pt x="7417483" y="372705"/>
                          <a:pt x="7630527" y="432283"/>
                          <a:pt x="7895110" y="574100"/>
                        </a:cubicBezTo>
                        <a:cubicBezTo>
                          <a:pt x="8210493" y="855617"/>
                          <a:pt x="8153343" y="2162658"/>
                          <a:pt x="8003060" y="2612450"/>
                        </a:cubicBezTo>
                        <a:cubicBezTo>
                          <a:pt x="7719427" y="3087642"/>
                          <a:pt x="5472585" y="3231575"/>
                          <a:pt x="4174010" y="3234750"/>
                        </a:cubicBezTo>
                        <a:cubicBezTo>
                          <a:pt x="2875435" y="3237925"/>
                          <a:pt x="394138" y="2792886"/>
                          <a:pt x="211610" y="2631500"/>
                        </a:cubicBezTo>
                        <a:cubicBezTo>
                          <a:pt x="-53136" y="2543256"/>
                          <a:pt x="-26439" y="1618922"/>
                          <a:pt x="61118" y="719410"/>
                        </a:cubicBezTo>
                        <a:close/>
                      </a:path>
                    </a:pathLst>
                  </a:custGeom>
                  <a:solidFill>
                    <a:srgbClr val="00B9F2">
                      <a:alpha val="44706"/>
                    </a:srgbClr>
                  </a:solidFill>
                  <a:ln w="0">
                    <a:solidFill>
                      <a:schemeClr val="tx1">
                        <a:lumMod val="50000"/>
                        <a:lumOff val="50000"/>
                        <a:alpha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91" name="Freeform 690"/>
                  <p:cNvSpPr>
                    <a:spLocks noChangeAspect="1"/>
                  </p:cNvSpPr>
                  <p:nvPr/>
                </p:nvSpPr>
                <p:spPr>
                  <a:xfrm rot="5400000">
                    <a:off x="3822870" y="5231642"/>
                    <a:ext cx="447858" cy="154943"/>
                  </a:xfrm>
                  <a:custGeom>
                    <a:avLst/>
                    <a:gdLst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13" fmla="*/ 1096369 w 8695564"/>
                      <a:gd name="connsiteY13" fmla="*/ 6114 h 3319775"/>
                      <a:gd name="connsiteX0" fmla="*/ 410569 w 8695564"/>
                      <a:gd name="connsiteY0" fmla="*/ 793514 h 3319775"/>
                      <a:gd name="connsiteX1" fmla="*/ 709019 w 8695564"/>
                      <a:gd name="connsiteY1" fmla="*/ 476014 h 3319775"/>
                      <a:gd name="connsiteX2" fmla="*/ 709019 w 8695564"/>
                      <a:gd name="connsiteY2" fmla="*/ 476014 h 3319775"/>
                      <a:gd name="connsiteX3" fmla="*/ 2779119 w 8695564"/>
                      <a:gd name="connsiteY3" fmla="*/ 126764 h 3319775"/>
                      <a:gd name="connsiteX4" fmla="*/ 6665319 w 8695564"/>
                      <a:gd name="connsiteY4" fmla="*/ 209314 h 3319775"/>
                      <a:gd name="connsiteX5" fmla="*/ 8278219 w 8695564"/>
                      <a:gd name="connsiteY5" fmla="*/ 653814 h 3319775"/>
                      <a:gd name="connsiteX6" fmla="*/ 8379819 w 8695564"/>
                      <a:gd name="connsiteY6" fmla="*/ 2628664 h 3319775"/>
                      <a:gd name="connsiteX7" fmla="*/ 4557119 w 8695564"/>
                      <a:gd name="connsiteY7" fmla="*/ 3314464 h 3319775"/>
                      <a:gd name="connsiteX8" fmla="*/ 626469 w 8695564"/>
                      <a:gd name="connsiteY8" fmla="*/ 2768364 h 3319775"/>
                      <a:gd name="connsiteX9" fmla="*/ 10519 w 8695564"/>
                      <a:gd name="connsiteY9" fmla="*/ 88664 h 3319775"/>
                      <a:gd name="connsiteX10" fmla="*/ 10519 w 8695564"/>
                      <a:gd name="connsiteY10" fmla="*/ 88664 h 3319775"/>
                      <a:gd name="connsiteX11" fmla="*/ 1210669 w 8695564"/>
                      <a:gd name="connsiteY11" fmla="*/ 6114 h 3319775"/>
                      <a:gd name="connsiteX12" fmla="*/ 1096369 w 8695564"/>
                      <a:gd name="connsiteY12" fmla="*/ 6114 h 3319775"/>
                      <a:gd name="connsiteX0" fmla="*/ 410569 w 8695564"/>
                      <a:gd name="connsiteY0" fmla="*/ 787400 h 3313661"/>
                      <a:gd name="connsiteX1" fmla="*/ 709019 w 8695564"/>
                      <a:gd name="connsiteY1" fmla="*/ 469900 h 3313661"/>
                      <a:gd name="connsiteX2" fmla="*/ 709019 w 8695564"/>
                      <a:gd name="connsiteY2" fmla="*/ 469900 h 3313661"/>
                      <a:gd name="connsiteX3" fmla="*/ 2779119 w 8695564"/>
                      <a:gd name="connsiteY3" fmla="*/ 120650 h 3313661"/>
                      <a:gd name="connsiteX4" fmla="*/ 6665319 w 8695564"/>
                      <a:gd name="connsiteY4" fmla="*/ 203200 h 3313661"/>
                      <a:gd name="connsiteX5" fmla="*/ 8278219 w 8695564"/>
                      <a:gd name="connsiteY5" fmla="*/ 647700 h 3313661"/>
                      <a:gd name="connsiteX6" fmla="*/ 8379819 w 8695564"/>
                      <a:gd name="connsiteY6" fmla="*/ 2622550 h 3313661"/>
                      <a:gd name="connsiteX7" fmla="*/ 4557119 w 8695564"/>
                      <a:gd name="connsiteY7" fmla="*/ 3308350 h 3313661"/>
                      <a:gd name="connsiteX8" fmla="*/ 626469 w 8695564"/>
                      <a:gd name="connsiteY8" fmla="*/ 2762250 h 3313661"/>
                      <a:gd name="connsiteX9" fmla="*/ 10519 w 8695564"/>
                      <a:gd name="connsiteY9" fmla="*/ 82550 h 3313661"/>
                      <a:gd name="connsiteX10" fmla="*/ 10519 w 8695564"/>
                      <a:gd name="connsiteY10" fmla="*/ 82550 h 3313661"/>
                      <a:gd name="connsiteX11" fmla="*/ 1210669 w 8695564"/>
                      <a:gd name="connsiteY11" fmla="*/ 0 h 331366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10" fmla="*/ 10519 w 8695564"/>
                      <a:gd name="connsiteY10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709019 w 8695564"/>
                      <a:gd name="connsiteY2" fmla="*/ 387350 h 3231111"/>
                      <a:gd name="connsiteX3" fmla="*/ 2779119 w 8695564"/>
                      <a:gd name="connsiteY3" fmla="*/ 38100 h 3231111"/>
                      <a:gd name="connsiteX4" fmla="*/ 6665319 w 8695564"/>
                      <a:gd name="connsiteY4" fmla="*/ 120650 h 3231111"/>
                      <a:gd name="connsiteX5" fmla="*/ 8278219 w 8695564"/>
                      <a:gd name="connsiteY5" fmla="*/ 565150 h 3231111"/>
                      <a:gd name="connsiteX6" fmla="*/ 8379819 w 8695564"/>
                      <a:gd name="connsiteY6" fmla="*/ 2540000 h 3231111"/>
                      <a:gd name="connsiteX7" fmla="*/ 4557119 w 8695564"/>
                      <a:gd name="connsiteY7" fmla="*/ 3225800 h 3231111"/>
                      <a:gd name="connsiteX8" fmla="*/ 626469 w 8695564"/>
                      <a:gd name="connsiteY8" fmla="*/ 2679700 h 3231111"/>
                      <a:gd name="connsiteX9" fmla="*/ 10519 w 8695564"/>
                      <a:gd name="connsiteY9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04850 h 3231111"/>
                      <a:gd name="connsiteX1" fmla="*/ 709019 w 8695564"/>
                      <a:gd name="connsiteY1" fmla="*/ 387350 h 3231111"/>
                      <a:gd name="connsiteX2" fmla="*/ 2779119 w 8695564"/>
                      <a:gd name="connsiteY2" fmla="*/ 38100 h 3231111"/>
                      <a:gd name="connsiteX3" fmla="*/ 6665319 w 8695564"/>
                      <a:gd name="connsiteY3" fmla="*/ 120650 h 3231111"/>
                      <a:gd name="connsiteX4" fmla="*/ 8278219 w 8695564"/>
                      <a:gd name="connsiteY4" fmla="*/ 565150 h 3231111"/>
                      <a:gd name="connsiteX5" fmla="*/ 8379819 w 8695564"/>
                      <a:gd name="connsiteY5" fmla="*/ 2540000 h 3231111"/>
                      <a:gd name="connsiteX6" fmla="*/ 4557119 w 8695564"/>
                      <a:gd name="connsiteY6" fmla="*/ 3225800 h 3231111"/>
                      <a:gd name="connsiteX7" fmla="*/ 626469 w 8695564"/>
                      <a:gd name="connsiteY7" fmla="*/ 2679700 h 3231111"/>
                      <a:gd name="connsiteX8" fmla="*/ 10519 w 8695564"/>
                      <a:gd name="connsiteY8" fmla="*/ 0 h 3231111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5564"/>
                      <a:gd name="connsiteY0" fmla="*/ 745077 h 3271338"/>
                      <a:gd name="connsiteX1" fmla="*/ 709019 w 8695564"/>
                      <a:gd name="connsiteY1" fmla="*/ 427577 h 3271338"/>
                      <a:gd name="connsiteX2" fmla="*/ 2779119 w 8695564"/>
                      <a:gd name="connsiteY2" fmla="*/ 78327 h 3271338"/>
                      <a:gd name="connsiteX3" fmla="*/ 6665319 w 8695564"/>
                      <a:gd name="connsiteY3" fmla="*/ 160877 h 3271338"/>
                      <a:gd name="connsiteX4" fmla="*/ 8278219 w 8695564"/>
                      <a:gd name="connsiteY4" fmla="*/ 605377 h 3271338"/>
                      <a:gd name="connsiteX5" fmla="*/ 8379819 w 8695564"/>
                      <a:gd name="connsiteY5" fmla="*/ 2580227 h 3271338"/>
                      <a:gd name="connsiteX6" fmla="*/ 4557119 w 8695564"/>
                      <a:gd name="connsiteY6" fmla="*/ 3266027 h 3271338"/>
                      <a:gd name="connsiteX7" fmla="*/ 626469 w 8695564"/>
                      <a:gd name="connsiteY7" fmla="*/ 2719927 h 3271338"/>
                      <a:gd name="connsiteX8" fmla="*/ 10519 w 8695564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0082"/>
                      <a:gd name="connsiteY0" fmla="*/ 745077 h 3271338"/>
                      <a:gd name="connsiteX1" fmla="*/ 709019 w 8690082"/>
                      <a:gd name="connsiteY1" fmla="*/ 427577 h 3271338"/>
                      <a:gd name="connsiteX2" fmla="*/ 2779119 w 8690082"/>
                      <a:gd name="connsiteY2" fmla="*/ 78327 h 3271338"/>
                      <a:gd name="connsiteX3" fmla="*/ 6665319 w 8690082"/>
                      <a:gd name="connsiteY3" fmla="*/ 160877 h 3271338"/>
                      <a:gd name="connsiteX4" fmla="*/ 8278219 w 8690082"/>
                      <a:gd name="connsiteY4" fmla="*/ 605377 h 3271338"/>
                      <a:gd name="connsiteX5" fmla="*/ 8379819 w 8690082"/>
                      <a:gd name="connsiteY5" fmla="*/ 2580227 h 3271338"/>
                      <a:gd name="connsiteX6" fmla="*/ 4557119 w 8690082"/>
                      <a:gd name="connsiteY6" fmla="*/ 3266027 h 3271338"/>
                      <a:gd name="connsiteX7" fmla="*/ 626469 w 8690082"/>
                      <a:gd name="connsiteY7" fmla="*/ 2719927 h 3271338"/>
                      <a:gd name="connsiteX8" fmla="*/ 10519 w 8690082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691714"/>
                      <a:gd name="connsiteY0" fmla="*/ 745077 h 3271338"/>
                      <a:gd name="connsiteX1" fmla="*/ 709019 w 8691714"/>
                      <a:gd name="connsiteY1" fmla="*/ 427577 h 3271338"/>
                      <a:gd name="connsiteX2" fmla="*/ 2779119 w 8691714"/>
                      <a:gd name="connsiteY2" fmla="*/ 78327 h 3271338"/>
                      <a:gd name="connsiteX3" fmla="*/ 6665319 w 8691714"/>
                      <a:gd name="connsiteY3" fmla="*/ 160877 h 3271338"/>
                      <a:gd name="connsiteX4" fmla="*/ 8278219 w 8691714"/>
                      <a:gd name="connsiteY4" fmla="*/ 605377 h 3271338"/>
                      <a:gd name="connsiteX5" fmla="*/ 8379819 w 8691714"/>
                      <a:gd name="connsiteY5" fmla="*/ 2580227 h 3271338"/>
                      <a:gd name="connsiteX6" fmla="*/ 4557119 w 8691714"/>
                      <a:gd name="connsiteY6" fmla="*/ 3266027 h 3271338"/>
                      <a:gd name="connsiteX7" fmla="*/ 626469 w 8691714"/>
                      <a:gd name="connsiteY7" fmla="*/ 2719927 h 3271338"/>
                      <a:gd name="connsiteX8" fmla="*/ 10519 w 8691714"/>
                      <a:gd name="connsiteY8" fmla="*/ 40227 h 3271338"/>
                      <a:gd name="connsiteX0" fmla="*/ 410569 w 8498964"/>
                      <a:gd name="connsiteY0" fmla="*/ 745077 h 3271338"/>
                      <a:gd name="connsiteX1" fmla="*/ 709019 w 8498964"/>
                      <a:gd name="connsiteY1" fmla="*/ 427577 h 3271338"/>
                      <a:gd name="connsiteX2" fmla="*/ 2779119 w 8498964"/>
                      <a:gd name="connsiteY2" fmla="*/ 78327 h 3271338"/>
                      <a:gd name="connsiteX3" fmla="*/ 6665319 w 8498964"/>
                      <a:gd name="connsiteY3" fmla="*/ 160877 h 3271338"/>
                      <a:gd name="connsiteX4" fmla="*/ 8278219 w 8498964"/>
                      <a:gd name="connsiteY4" fmla="*/ 605377 h 3271338"/>
                      <a:gd name="connsiteX5" fmla="*/ 8379819 w 8498964"/>
                      <a:gd name="connsiteY5" fmla="*/ 2580227 h 3271338"/>
                      <a:gd name="connsiteX6" fmla="*/ 4557119 w 8498964"/>
                      <a:gd name="connsiteY6" fmla="*/ 3266027 h 3271338"/>
                      <a:gd name="connsiteX7" fmla="*/ 626469 w 8498964"/>
                      <a:gd name="connsiteY7" fmla="*/ 2719927 h 3271338"/>
                      <a:gd name="connsiteX8" fmla="*/ 10519 w 8498964"/>
                      <a:gd name="connsiteY8" fmla="*/ 40227 h 3271338"/>
                      <a:gd name="connsiteX0" fmla="*/ 410569 w 8513946"/>
                      <a:gd name="connsiteY0" fmla="*/ 745077 h 3271338"/>
                      <a:gd name="connsiteX1" fmla="*/ 709019 w 8513946"/>
                      <a:gd name="connsiteY1" fmla="*/ 427577 h 3271338"/>
                      <a:gd name="connsiteX2" fmla="*/ 2779119 w 8513946"/>
                      <a:gd name="connsiteY2" fmla="*/ 78327 h 3271338"/>
                      <a:gd name="connsiteX3" fmla="*/ 6665319 w 8513946"/>
                      <a:gd name="connsiteY3" fmla="*/ 160877 h 3271338"/>
                      <a:gd name="connsiteX4" fmla="*/ 8278219 w 8513946"/>
                      <a:gd name="connsiteY4" fmla="*/ 605377 h 3271338"/>
                      <a:gd name="connsiteX5" fmla="*/ 8379819 w 8513946"/>
                      <a:gd name="connsiteY5" fmla="*/ 2580227 h 3271338"/>
                      <a:gd name="connsiteX6" fmla="*/ 4557119 w 8513946"/>
                      <a:gd name="connsiteY6" fmla="*/ 3266027 h 3271338"/>
                      <a:gd name="connsiteX7" fmla="*/ 626469 w 8513946"/>
                      <a:gd name="connsiteY7" fmla="*/ 2719927 h 3271338"/>
                      <a:gd name="connsiteX8" fmla="*/ 10519 w 8513946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4139"/>
                      <a:gd name="connsiteY0" fmla="*/ 745077 h 3271338"/>
                      <a:gd name="connsiteX1" fmla="*/ 709019 w 8524139"/>
                      <a:gd name="connsiteY1" fmla="*/ 427577 h 3271338"/>
                      <a:gd name="connsiteX2" fmla="*/ 2779119 w 8524139"/>
                      <a:gd name="connsiteY2" fmla="*/ 78327 h 3271338"/>
                      <a:gd name="connsiteX3" fmla="*/ 6665319 w 8524139"/>
                      <a:gd name="connsiteY3" fmla="*/ 160877 h 3271338"/>
                      <a:gd name="connsiteX4" fmla="*/ 8278219 w 8524139"/>
                      <a:gd name="connsiteY4" fmla="*/ 605377 h 3271338"/>
                      <a:gd name="connsiteX5" fmla="*/ 8379819 w 8524139"/>
                      <a:gd name="connsiteY5" fmla="*/ 2580227 h 3271338"/>
                      <a:gd name="connsiteX6" fmla="*/ 4557119 w 8524139"/>
                      <a:gd name="connsiteY6" fmla="*/ 3266027 h 3271338"/>
                      <a:gd name="connsiteX7" fmla="*/ 626469 w 8524139"/>
                      <a:gd name="connsiteY7" fmla="*/ 2719927 h 3271338"/>
                      <a:gd name="connsiteX8" fmla="*/ 10519 w 8524139"/>
                      <a:gd name="connsiteY8" fmla="*/ 40227 h 3271338"/>
                      <a:gd name="connsiteX0" fmla="*/ 410569 w 8527757"/>
                      <a:gd name="connsiteY0" fmla="*/ 745077 h 3268349"/>
                      <a:gd name="connsiteX1" fmla="*/ 709019 w 8527757"/>
                      <a:gd name="connsiteY1" fmla="*/ 427577 h 3268349"/>
                      <a:gd name="connsiteX2" fmla="*/ 2779119 w 8527757"/>
                      <a:gd name="connsiteY2" fmla="*/ 78327 h 3268349"/>
                      <a:gd name="connsiteX3" fmla="*/ 6665319 w 8527757"/>
                      <a:gd name="connsiteY3" fmla="*/ 160877 h 3268349"/>
                      <a:gd name="connsiteX4" fmla="*/ 8278219 w 8527757"/>
                      <a:gd name="connsiteY4" fmla="*/ 605377 h 3268349"/>
                      <a:gd name="connsiteX5" fmla="*/ 8386169 w 8527757"/>
                      <a:gd name="connsiteY5" fmla="*/ 2643727 h 3268349"/>
                      <a:gd name="connsiteX6" fmla="*/ 4557119 w 8527757"/>
                      <a:gd name="connsiteY6" fmla="*/ 3266027 h 3268349"/>
                      <a:gd name="connsiteX7" fmla="*/ 626469 w 8527757"/>
                      <a:gd name="connsiteY7" fmla="*/ 2719927 h 3268349"/>
                      <a:gd name="connsiteX8" fmla="*/ 10519 w 8527757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68349"/>
                      <a:gd name="connsiteX1" fmla="*/ 709019 w 8507344"/>
                      <a:gd name="connsiteY1" fmla="*/ 427577 h 3268349"/>
                      <a:gd name="connsiteX2" fmla="*/ 2779119 w 8507344"/>
                      <a:gd name="connsiteY2" fmla="*/ 78327 h 3268349"/>
                      <a:gd name="connsiteX3" fmla="*/ 6665319 w 8507344"/>
                      <a:gd name="connsiteY3" fmla="*/ 160877 h 3268349"/>
                      <a:gd name="connsiteX4" fmla="*/ 8278219 w 8507344"/>
                      <a:gd name="connsiteY4" fmla="*/ 605377 h 3268349"/>
                      <a:gd name="connsiteX5" fmla="*/ 8386169 w 8507344"/>
                      <a:gd name="connsiteY5" fmla="*/ 2643727 h 3268349"/>
                      <a:gd name="connsiteX6" fmla="*/ 4557119 w 8507344"/>
                      <a:gd name="connsiteY6" fmla="*/ 3266027 h 3268349"/>
                      <a:gd name="connsiteX7" fmla="*/ 626469 w 8507344"/>
                      <a:gd name="connsiteY7" fmla="*/ 2719927 h 3268349"/>
                      <a:gd name="connsiteX8" fmla="*/ 10519 w 8507344"/>
                      <a:gd name="connsiteY8" fmla="*/ 40227 h 3268349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70082"/>
                      <a:gd name="connsiteX1" fmla="*/ 709019 w 8507344"/>
                      <a:gd name="connsiteY1" fmla="*/ 427577 h 3270082"/>
                      <a:gd name="connsiteX2" fmla="*/ 2779119 w 8507344"/>
                      <a:gd name="connsiteY2" fmla="*/ 78327 h 3270082"/>
                      <a:gd name="connsiteX3" fmla="*/ 6665319 w 8507344"/>
                      <a:gd name="connsiteY3" fmla="*/ 160877 h 3270082"/>
                      <a:gd name="connsiteX4" fmla="*/ 8278219 w 8507344"/>
                      <a:gd name="connsiteY4" fmla="*/ 605377 h 3270082"/>
                      <a:gd name="connsiteX5" fmla="*/ 8386169 w 8507344"/>
                      <a:gd name="connsiteY5" fmla="*/ 2643727 h 3270082"/>
                      <a:gd name="connsiteX6" fmla="*/ 4557119 w 8507344"/>
                      <a:gd name="connsiteY6" fmla="*/ 3266027 h 3270082"/>
                      <a:gd name="connsiteX7" fmla="*/ 626469 w 8507344"/>
                      <a:gd name="connsiteY7" fmla="*/ 2719927 h 3270082"/>
                      <a:gd name="connsiteX8" fmla="*/ 10519 w 8507344"/>
                      <a:gd name="connsiteY8" fmla="*/ 40227 h 3270082"/>
                      <a:gd name="connsiteX0" fmla="*/ 410569 w 8507344"/>
                      <a:gd name="connsiteY0" fmla="*/ 745077 h 3267152"/>
                      <a:gd name="connsiteX1" fmla="*/ 709019 w 8507344"/>
                      <a:gd name="connsiteY1" fmla="*/ 427577 h 3267152"/>
                      <a:gd name="connsiteX2" fmla="*/ 2779119 w 8507344"/>
                      <a:gd name="connsiteY2" fmla="*/ 78327 h 3267152"/>
                      <a:gd name="connsiteX3" fmla="*/ 6665319 w 8507344"/>
                      <a:gd name="connsiteY3" fmla="*/ 160877 h 3267152"/>
                      <a:gd name="connsiteX4" fmla="*/ 8278219 w 8507344"/>
                      <a:gd name="connsiteY4" fmla="*/ 605377 h 3267152"/>
                      <a:gd name="connsiteX5" fmla="*/ 8386169 w 8507344"/>
                      <a:gd name="connsiteY5" fmla="*/ 2643727 h 3267152"/>
                      <a:gd name="connsiteX6" fmla="*/ 4557119 w 8507344"/>
                      <a:gd name="connsiteY6" fmla="*/ 3266027 h 3267152"/>
                      <a:gd name="connsiteX7" fmla="*/ 626469 w 8507344"/>
                      <a:gd name="connsiteY7" fmla="*/ 2719927 h 3267152"/>
                      <a:gd name="connsiteX8" fmla="*/ 10519 w 8507344"/>
                      <a:gd name="connsiteY8" fmla="*/ 40227 h 3267152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44007 w 8540782"/>
                      <a:gd name="connsiteY0" fmla="*/ 745077 h 3267072"/>
                      <a:gd name="connsiteX1" fmla="*/ 742457 w 8540782"/>
                      <a:gd name="connsiteY1" fmla="*/ 427577 h 3267072"/>
                      <a:gd name="connsiteX2" fmla="*/ 2812557 w 8540782"/>
                      <a:gd name="connsiteY2" fmla="*/ 78327 h 3267072"/>
                      <a:gd name="connsiteX3" fmla="*/ 6698757 w 8540782"/>
                      <a:gd name="connsiteY3" fmla="*/ 160877 h 3267072"/>
                      <a:gd name="connsiteX4" fmla="*/ 8311657 w 8540782"/>
                      <a:gd name="connsiteY4" fmla="*/ 605377 h 3267072"/>
                      <a:gd name="connsiteX5" fmla="*/ 8419607 w 8540782"/>
                      <a:gd name="connsiteY5" fmla="*/ 2643727 h 3267072"/>
                      <a:gd name="connsiteX6" fmla="*/ 4590557 w 8540782"/>
                      <a:gd name="connsiteY6" fmla="*/ 3266027 h 3267072"/>
                      <a:gd name="connsiteX7" fmla="*/ 539257 w 8540782"/>
                      <a:gd name="connsiteY7" fmla="*/ 2624677 h 3267072"/>
                      <a:gd name="connsiteX8" fmla="*/ 43957 w 8540782"/>
                      <a:gd name="connsiteY8" fmla="*/ 40227 h 3267072"/>
                      <a:gd name="connsiteX0" fmla="*/ 444007 w 8540782"/>
                      <a:gd name="connsiteY0" fmla="*/ 745077 h 3266878"/>
                      <a:gd name="connsiteX1" fmla="*/ 742457 w 8540782"/>
                      <a:gd name="connsiteY1" fmla="*/ 427577 h 3266878"/>
                      <a:gd name="connsiteX2" fmla="*/ 2812557 w 8540782"/>
                      <a:gd name="connsiteY2" fmla="*/ 78327 h 3266878"/>
                      <a:gd name="connsiteX3" fmla="*/ 6698757 w 8540782"/>
                      <a:gd name="connsiteY3" fmla="*/ 160877 h 3266878"/>
                      <a:gd name="connsiteX4" fmla="*/ 8311657 w 8540782"/>
                      <a:gd name="connsiteY4" fmla="*/ 605377 h 3266878"/>
                      <a:gd name="connsiteX5" fmla="*/ 8419607 w 8540782"/>
                      <a:gd name="connsiteY5" fmla="*/ 2643727 h 3266878"/>
                      <a:gd name="connsiteX6" fmla="*/ 4590557 w 8540782"/>
                      <a:gd name="connsiteY6" fmla="*/ 3266027 h 3266878"/>
                      <a:gd name="connsiteX7" fmla="*/ 539257 w 8540782"/>
                      <a:gd name="connsiteY7" fmla="*/ 2624677 h 3266878"/>
                      <a:gd name="connsiteX8" fmla="*/ 43957 w 8540782"/>
                      <a:gd name="connsiteY8" fmla="*/ 40227 h 3266878"/>
                      <a:gd name="connsiteX0" fmla="*/ 444007 w 8540782"/>
                      <a:gd name="connsiteY0" fmla="*/ 745077 h 3266076"/>
                      <a:gd name="connsiteX1" fmla="*/ 742457 w 8540782"/>
                      <a:gd name="connsiteY1" fmla="*/ 427577 h 3266076"/>
                      <a:gd name="connsiteX2" fmla="*/ 2812557 w 8540782"/>
                      <a:gd name="connsiteY2" fmla="*/ 78327 h 3266076"/>
                      <a:gd name="connsiteX3" fmla="*/ 6698757 w 8540782"/>
                      <a:gd name="connsiteY3" fmla="*/ 160877 h 3266076"/>
                      <a:gd name="connsiteX4" fmla="*/ 8311657 w 8540782"/>
                      <a:gd name="connsiteY4" fmla="*/ 605377 h 3266076"/>
                      <a:gd name="connsiteX5" fmla="*/ 8419607 w 8540782"/>
                      <a:gd name="connsiteY5" fmla="*/ 2643727 h 3266076"/>
                      <a:gd name="connsiteX6" fmla="*/ 4590557 w 8540782"/>
                      <a:gd name="connsiteY6" fmla="*/ 3266027 h 3266076"/>
                      <a:gd name="connsiteX7" fmla="*/ 539257 w 8540782"/>
                      <a:gd name="connsiteY7" fmla="*/ 2624677 h 3266076"/>
                      <a:gd name="connsiteX8" fmla="*/ 43957 w 8540782"/>
                      <a:gd name="connsiteY8" fmla="*/ 40227 h 3266076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17183 w 8513958"/>
                      <a:gd name="connsiteY0" fmla="*/ 745077 h 3266047"/>
                      <a:gd name="connsiteX1" fmla="*/ 715633 w 8513958"/>
                      <a:gd name="connsiteY1" fmla="*/ 427577 h 3266047"/>
                      <a:gd name="connsiteX2" fmla="*/ 2785733 w 8513958"/>
                      <a:gd name="connsiteY2" fmla="*/ 78327 h 3266047"/>
                      <a:gd name="connsiteX3" fmla="*/ 6671933 w 8513958"/>
                      <a:gd name="connsiteY3" fmla="*/ 160877 h 3266047"/>
                      <a:gd name="connsiteX4" fmla="*/ 8284833 w 8513958"/>
                      <a:gd name="connsiteY4" fmla="*/ 605377 h 3266047"/>
                      <a:gd name="connsiteX5" fmla="*/ 8392783 w 8513958"/>
                      <a:gd name="connsiteY5" fmla="*/ 2643727 h 3266047"/>
                      <a:gd name="connsiteX6" fmla="*/ 4563733 w 8513958"/>
                      <a:gd name="connsiteY6" fmla="*/ 3266027 h 3266047"/>
                      <a:gd name="connsiteX7" fmla="*/ 601333 w 8513958"/>
                      <a:gd name="connsiteY7" fmla="*/ 2662777 h 3266047"/>
                      <a:gd name="connsiteX8" fmla="*/ 17133 w 8513958"/>
                      <a:gd name="connsiteY8" fmla="*/ 40227 h 3266047"/>
                      <a:gd name="connsiteX0" fmla="*/ 400050 w 8496825"/>
                      <a:gd name="connsiteY0" fmla="*/ 745077 h 3266047"/>
                      <a:gd name="connsiteX1" fmla="*/ 698500 w 8496825"/>
                      <a:gd name="connsiteY1" fmla="*/ 427577 h 3266047"/>
                      <a:gd name="connsiteX2" fmla="*/ 2768600 w 8496825"/>
                      <a:gd name="connsiteY2" fmla="*/ 78327 h 3266047"/>
                      <a:gd name="connsiteX3" fmla="*/ 6654800 w 8496825"/>
                      <a:gd name="connsiteY3" fmla="*/ 160877 h 3266047"/>
                      <a:gd name="connsiteX4" fmla="*/ 8267700 w 8496825"/>
                      <a:gd name="connsiteY4" fmla="*/ 605377 h 3266047"/>
                      <a:gd name="connsiteX5" fmla="*/ 8375650 w 8496825"/>
                      <a:gd name="connsiteY5" fmla="*/ 2643727 h 3266047"/>
                      <a:gd name="connsiteX6" fmla="*/ 4546600 w 8496825"/>
                      <a:gd name="connsiteY6" fmla="*/ 3266027 h 3266047"/>
                      <a:gd name="connsiteX7" fmla="*/ 584200 w 8496825"/>
                      <a:gd name="connsiteY7" fmla="*/ 2662777 h 3266047"/>
                      <a:gd name="connsiteX8" fmla="*/ 0 w 8496825"/>
                      <a:gd name="connsiteY8" fmla="*/ 4022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0 w 8096775"/>
                      <a:gd name="connsiteY0" fmla="*/ 745077 h 3266047"/>
                      <a:gd name="connsiteX1" fmla="*/ 298450 w 8096775"/>
                      <a:gd name="connsiteY1" fmla="*/ 427577 h 3266047"/>
                      <a:gd name="connsiteX2" fmla="*/ 2368550 w 8096775"/>
                      <a:gd name="connsiteY2" fmla="*/ 78327 h 3266047"/>
                      <a:gd name="connsiteX3" fmla="*/ 6254750 w 8096775"/>
                      <a:gd name="connsiteY3" fmla="*/ 160877 h 3266047"/>
                      <a:gd name="connsiteX4" fmla="*/ 7867650 w 8096775"/>
                      <a:gd name="connsiteY4" fmla="*/ 605377 h 3266047"/>
                      <a:gd name="connsiteX5" fmla="*/ 7975600 w 8096775"/>
                      <a:gd name="connsiteY5" fmla="*/ 2643727 h 3266047"/>
                      <a:gd name="connsiteX6" fmla="*/ 4146550 w 8096775"/>
                      <a:gd name="connsiteY6" fmla="*/ 3266027 h 3266047"/>
                      <a:gd name="connsiteX7" fmla="*/ 184150 w 8096775"/>
                      <a:gd name="connsiteY7" fmla="*/ 2662777 h 3266047"/>
                      <a:gd name="connsiteX8" fmla="*/ 12700 w 8096775"/>
                      <a:gd name="connsiteY8" fmla="*/ 732377 h 3266047"/>
                      <a:gd name="connsiteX0" fmla="*/ 9714 w 8106489"/>
                      <a:gd name="connsiteY0" fmla="*/ 745077 h 3266047"/>
                      <a:gd name="connsiteX1" fmla="*/ 308164 w 8106489"/>
                      <a:gd name="connsiteY1" fmla="*/ 427577 h 3266047"/>
                      <a:gd name="connsiteX2" fmla="*/ 2378264 w 8106489"/>
                      <a:gd name="connsiteY2" fmla="*/ 78327 h 3266047"/>
                      <a:gd name="connsiteX3" fmla="*/ 6264464 w 8106489"/>
                      <a:gd name="connsiteY3" fmla="*/ 160877 h 3266047"/>
                      <a:gd name="connsiteX4" fmla="*/ 7877364 w 8106489"/>
                      <a:gd name="connsiteY4" fmla="*/ 605377 h 3266047"/>
                      <a:gd name="connsiteX5" fmla="*/ 7985314 w 8106489"/>
                      <a:gd name="connsiteY5" fmla="*/ 2643727 h 3266047"/>
                      <a:gd name="connsiteX6" fmla="*/ 4156264 w 8106489"/>
                      <a:gd name="connsiteY6" fmla="*/ 3266027 h 3266047"/>
                      <a:gd name="connsiteX7" fmla="*/ 193864 w 8106489"/>
                      <a:gd name="connsiteY7" fmla="*/ 2662777 h 3266047"/>
                      <a:gd name="connsiteX8" fmla="*/ 22414 w 8106489"/>
                      <a:gd name="connsiteY8" fmla="*/ 732377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3942 w 8110717"/>
                      <a:gd name="connsiteY0" fmla="*/ 745077 h 3266047"/>
                      <a:gd name="connsiteX1" fmla="*/ 312392 w 8110717"/>
                      <a:gd name="connsiteY1" fmla="*/ 427577 h 3266047"/>
                      <a:gd name="connsiteX2" fmla="*/ 2382492 w 8110717"/>
                      <a:gd name="connsiteY2" fmla="*/ 78327 h 3266047"/>
                      <a:gd name="connsiteX3" fmla="*/ 6268692 w 8110717"/>
                      <a:gd name="connsiteY3" fmla="*/ 160877 h 3266047"/>
                      <a:gd name="connsiteX4" fmla="*/ 7881592 w 8110717"/>
                      <a:gd name="connsiteY4" fmla="*/ 605377 h 3266047"/>
                      <a:gd name="connsiteX5" fmla="*/ 7989542 w 8110717"/>
                      <a:gd name="connsiteY5" fmla="*/ 2643727 h 3266047"/>
                      <a:gd name="connsiteX6" fmla="*/ 4160492 w 8110717"/>
                      <a:gd name="connsiteY6" fmla="*/ 3266027 h 3266047"/>
                      <a:gd name="connsiteX7" fmla="*/ 198092 w 8110717"/>
                      <a:gd name="connsiteY7" fmla="*/ 2662777 h 3266047"/>
                      <a:gd name="connsiteX8" fmla="*/ 17117 w 8110717"/>
                      <a:gd name="connsiteY8" fmla="*/ 744283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99231 w 8296006"/>
                      <a:gd name="connsiteY0" fmla="*/ 745077 h 3266047"/>
                      <a:gd name="connsiteX1" fmla="*/ 497681 w 8296006"/>
                      <a:gd name="connsiteY1" fmla="*/ 427577 h 3266047"/>
                      <a:gd name="connsiteX2" fmla="*/ 2567781 w 8296006"/>
                      <a:gd name="connsiteY2" fmla="*/ 78327 h 3266047"/>
                      <a:gd name="connsiteX3" fmla="*/ 6453981 w 8296006"/>
                      <a:gd name="connsiteY3" fmla="*/ 160877 h 3266047"/>
                      <a:gd name="connsiteX4" fmla="*/ 8066881 w 8296006"/>
                      <a:gd name="connsiteY4" fmla="*/ 605377 h 3266047"/>
                      <a:gd name="connsiteX5" fmla="*/ 8174831 w 8296006"/>
                      <a:gd name="connsiteY5" fmla="*/ 2643727 h 3266047"/>
                      <a:gd name="connsiteX6" fmla="*/ 4345781 w 8296006"/>
                      <a:gd name="connsiteY6" fmla="*/ 3266027 h 3266047"/>
                      <a:gd name="connsiteX7" fmla="*/ 383381 w 8296006"/>
                      <a:gd name="connsiteY7" fmla="*/ 2662777 h 3266047"/>
                      <a:gd name="connsiteX8" fmla="*/ 0 w 8296006"/>
                      <a:gd name="connsiteY8" fmla="*/ 734758 h 3266047"/>
                      <a:gd name="connsiteX0" fmla="*/ 16131 w 8112906"/>
                      <a:gd name="connsiteY0" fmla="*/ 745077 h 3266047"/>
                      <a:gd name="connsiteX1" fmla="*/ 314581 w 8112906"/>
                      <a:gd name="connsiteY1" fmla="*/ 427577 h 3266047"/>
                      <a:gd name="connsiteX2" fmla="*/ 2384681 w 8112906"/>
                      <a:gd name="connsiteY2" fmla="*/ 78327 h 3266047"/>
                      <a:gd name="connsiteX3" fmla="*/ 6270881 w 8112906"/>
                      <a:gd name="connsiteY3" fmla="*/ 160877 h 3266047"/>
                      <a:gd name="connsiteX4" fmla="*/ 7883781 w 8112906"/>
                      <a:gd name="connsiteY4" fmla="*/ 605377 h 3266047"/>
                      <a:gd name="connsiteX5" fmla="*/ 7991731 w 8112906"/>
                      <a:gd name="connsiteY5" fmla="*/ 2643727 h 3266047"/>
                      <a:gd name="connsiteX6" fmla="*/ 4162681 w 8112906"/>
                      <a:gd name="connsiteY6" fmla="*/ 3266027 h 3266047"/>
                      <a:gd name="connsiteX7" fmla="*/ 200281 w 8112906"/>
                      <a:gd name="connsiteY7" fmla="*/ 2662777 h 3266047"/>
                      <a:gd name="connsiteX8" fmla="*/ 14544 w 8112906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2022 w 8098797"/>
                      <a:gd name="connsiteY0" fmla="*/ 745077 h 3266047"/>
                      <a:gd name="connsiteX1" fmla="*/ 300472 w 8098797"/>
                      <a:gd name="connsiteY1" fmla="*/ 427577 h 3266047"/>
                      <a:gd name="connsiteX2" fmla="*/ 2370572 w 8098797"/>
                      <a:gd name="connsiteY2" fmla="*/ 78327 h 3266047"/>
                      <a:gd name="connsiteX3" fmla="*/ 6256772 w 8098797"/>
                      <a:gd name="connsiteY3" fmla="*/ 160877 h 3266047"/>
                      <a:gd name="connsiteX4" fmla="*/ 7869672 w 8098797"/>
                      <a:gd name="connsiteY4" fmla="*/ 605377 h 3266047"/>
                      <a:gd name="connsiteX5" fmla="*/ 7977622 w 8098797"/>
                      <a:gd name="connsiteY5" fmla="*/ 2643727 h 3266047"/>
                      <a:gd name="connsiteX6" fmla="*/ 4148572 w 8098797"/>
                      <a:gd name="connsiteY6" fmla="*/ 3266027 h 3266047"/>
                      <a:gd name="connsiteX7" fmla="*/ 186172 w 8098797"/>
                      <a:gd name="connsiteY7" fmla="*/ 2662777 h 3266047"/>
                      <a:gd name="connsiteX8" fmla="*/ 435 w 8098797"/>
                      <a:gd name="connsiteY8" fmla="*/ 739520 h 3266047"/>
                      <a:gd name="connsiteX9" fmla="*/ 2022 w 8098797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45077 h 3266047"/>
                      <a:gd name="connsiteX1" fmla="*/ 314773 w 8113098"/>
                      <a:gd name="connsiteY1" fmla="*/ 427577 h 3266047"/>
                      <a:gd name="connsiteX2" fmla="*/ 2384873 w 8113098"/>
                      <a:gd name="connsiteY2" fmla="*/ 78327 h 3266047"/>
                      <a:gd name="connsiteX3" fmla="*/ 6271073 w 8113098"/>
                      <a:gd name="connsiteY3" fmla="*/ 160877 h 3266047"/>
                      <a:gd name="connsiteX4" fmla="*/ 7883973 w 8113098"/>
                      <a:gd name="connsiteY4" fmla="*/ 605377 h 3266047"/>
                      <a:gd name="connsiteX5" fmla="*/ 7991923 w 8113098"/>
                      <a:gd name="connsiteY5" fmla="*/ 2643727 h 3266047"/>
                      <a:gd name="connsiteX6" fmla="*/ 4162873 w 8113098"/>
                      <a:gd name="connsiteY6" fmla="*/ 3266027 h 3266047"/>
                      <a:gd name="connsiteX7" fmla="*/ 200473 w 8113098"/>
                      <a:gd name="connsiteY7" fmla="*/ 2662777 h 3266047"/>
                      <a:gd name="connsiteX8" fmla="*/ 14736 w 8113098"/>
                      <a:gd name="connsiteY8" fmla="*/ 739520 h 3266047"/>
                      <a:gd name="connsiteX9" fmla="*/ 16323 w 8113098"/>
                      <a:gd name="connsiteY9" fmla="*/ 745077 h 3266047"/>
                      <a:gd name="connsiteX0" fmla="*/ 16323 w 8113098"/>
                      <a:gd name="connsiteY0" fmla="*/ 739651 h 3260621"/>
                      <a:gd name="connsiteX1" fmla="*/ 321916 w 8113098"/>
                      <a:gd name="connsiteY1" fmla="*/ 457870 h 3260621"/>
                      <a:gd name="connsiteX2" fmla="*/ 2384873 w 8113098"/>
                      <a:gd name="connsiteY2" fmla="*/ 72901 h 3260621"/>
                      <a:gd name="connsiteX3" fmla="*/ 6271073 w 8113098"/>
                      <a:gd name="connsiteY3" fmla="*/ 155451 h 3260621"/>
                      <a:gd name="connsiteX4" fmla="*/ 7883973 w 8113098"/>
                      <a:gd name="connsiteY4" fmla="*/ 599951 h 3260621"/>
                      <a:gd name="connsiteX5" fmla="*/ 7991923 w 8113098"/>
                      <a:gd name="connsiteY5" fmla="*/ 2638301 h 3260621"/>
                      <a:gd name="connsiteX6" fmla="*/ 4162873 w 8113098"/>
                      <a:gd name="connsiteY6" fmla="*/ 3260601 h 3260621"/>
                      <a:gd name="connsiteX7" fmla="*/ 200473 w 8113098"/>
                      <a:gd name="connsiteY7" fmla="*/ 2657351 h 3260621"/>
                      <a:gd name="connsiteX8" fmla="*/ 14736 w 8113098"/>
                      <a:gd name="connsiteY8" fmla="*/ 734094 h 3260621"/>
                      <a:gd name="connsiteX9" fmla="*/ 16323 w 8113098"/>
                      <a:gd name="connsiteY9" fmla="*/ 739651 h 3260621"/>
                      <a:gd name="connsiteX0" fmla="*/ 16323 w 8113098"/>
                      <a:gd name="connsiteY0" fmla="*/ 734382 h 3255352"/>
                      <a:gd name="connsiteX1" fmla="*/ 321916 w 8113098"/>
                      <a:gd name="connsiteY1" fmla="*/ 452601 h 3255352"/>
                      <a:gd name="connsiteX2" fmla="*/ 2396779 w 8113098"/>
                      <a:gd name="connsiteY2" fmla="*/ 79538 h 3255352"/>
                      <a:gd name="connsiteX3" fmla="*/ 6271073 w 8113098"/>
                      <a:gd name="connsiteY3" fmla="*/ 150182 h 3255352"/>
                      <a:gd name="connsiteX4" fmla="*/ 7883973 w 8113098"/>
                      <a:gd name="connsiteY4" fmla="*/ 594682 h 3255352"/>
                      <a:gd name="connsiteX5" fmla="*/ 7991923 w 8113098"/>
                      <a:gd name="connsiteY5" fmla="*/ 2633032 h 3255352"/>
                      <a:gd name="connsiteX6" fmla="*/ 4162873 w 8113098"/>
                      <a:gd name="connsiteY6" fmla="*/ 3255332 h 3255352"/>
                      <a:gd name="connsiteX7" fmla="*/ 200473 w 8113098"/>
                      <a:gd name="connsiteY7" fmla="*/ 2652082 h 3255352"/>
                      <a:gd name="connsiteX8" fmla="*/ 14736 w 8113098"/>
                      <a:gd name="connsiteY8" fmla="*/ 728825 h 3255352"/>
                      <a:gd name="connsiteX9" fmla="*/ 16323 w 8113098"/>
                      <a:gd name="connsiteY9" fmla="*/ 734382 h 3255352"/>
                      <a:gd name="connsiteX0" fmla="*/ 16323 w 8113098"/>
                      <a:gd name="connsiteY0" fmla="*/ 729648 h 3250618"/>
                      <a:gd name="connsiteX1" fmla="*/ 321916 w 8113098"/>
                      <a:gd name="connsiteY1" fmla="*/ 447867 h 3250618"/>
                      <a:gd name="connsiteX2" fmla="*/ 2396779 w 8113098"/>
                      <a:gd name="connsiteY2" fmla="*/ 74804 h 3250618"/>
                      <a:gd name="connsiteX3" fmla="*/ 6271073 w 8113098"/>
                      <a:gd name="connsiteY3" fmla="*/ 145448 h 3250618"/>
                      <a:gd name="connsiteX4" fmla="*/ 7883973 w 8113098"/>
                      <a:gd name="connsiteY4" fmla="*/ 589948 h 3250618"/>
                      <a:gd name="connsiteX5" fmla="*/ 7991923 w 8113098"/>
                      <a:gd name="connsiteY5" fmla="*/ 2628298 h 3250618"/>
                      <a:gd name="connsiteX6" fmla="*/ 4162873 w 8113098"/>
                      <a:gd name="connsiteY6" fmla="*/ 3250598 h 3250618"/>
                      <a:gd name="connsiteX7" fmla="*/ 200473 w 8113098"/>
                      <a:gd name="connsiteY7" fmla="*/ 2647348 h 3250618"/>
                      <a:gd name="connsiteX8" fmla="*/ 14736 w 8113098"/>
                      <a:gd name="connsiteY8" fmla="*/ 724091 h 3250618"/>
                      <a:gd name="connsiteX9" fmla="*/ 16323 w 8113098"/>
                      <a:gd name="connsiteY9" fmla="*/ 729648 h 3250618"/>
                      <a:gd name="connsiteX0" fmla="*/ 16323 w 8113098"/>
                      <a:gd name="connsiteY0" fmla="*/ 723005 h 3243975"/>
                      <a:gd name="connsiteX1" fmla="*/ 321916 w 8113098"/>
                      <a:gd name="connsiteY1" fmla="*/ 441224 h 3243975"/>
                      <a:gd name="connsiteX2" fmla="*/ 2452877 w 8113098"/>
                      <a:gd name="connsiteY2" fmla="*/ 84990 h 3243975"/>
                      <a:gd name="connsiteX3" fmla="*/ 6271073 w 8113098"/>
                      <a:gd name="connsiteY3" fmla="*/ 138805 h 3243975"/>
                      <a:gd name="connsiteX4" fmla="*/ 7883973 w 8113098"/>
                      <a:gd name="connsiteY4" fmla="*/ 583305 h 3243975"/>
                      <a:gd name="connsiteX5" fmla="*/ 7991923 w 8113098"/>
                      <a:gd name="connsiteY5" fmla="*/ 2621655 h 3243975"/>
                      <a:gd name="connsiteX6" fmla="*/ 4162873 w 8113098"/>
                      <a:gd name="connsiteY6" fmla="*/ 3243955 h 3243975"/>
                      <a:gd name="connsiteX7" fmla="*/ 200473 w 8113098"/>
                      <a:gd name="connsiteY7" fmla="*/ 2640705 h 3243975"/>
                      <a:gd name="connsiteX8" fmla="*/ 14736 w 8113098"/>
                      <a:gd name="connsiteY8" fmla="*/ 717448 h 3243975"/>
                      <a:gd name="connsiteX9" fmla="*/ 16323 w 8113098"/>
                      <a:gd name="connsiteY9" fmla="*/ 723005 h 3243975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696464 h 3217434"/>
                      <a:gd name="connsiteX1" fmla="*/ 321916 w 8113098"/>
                      <a:gd name="connsiteY1" fmla="*/ 414683 h 3217434"/>
                      <a:gd name="connsiteX2" fmla="*/ 2452877 w 8113098"/>
                      <a:gd name="connsiteY2" fmla="*/ 58449 h 3217434"/>
                      <a:gd name="connsiteX3" fmla="*/ 6265463 w 8113098"/>
                      <a:gd name="connsiteY3" fmla="*/ 162752 h 3217434"/>
                      <a:gd name="connsiteX4" fmla="*/ 7883973 w 8113098"/>
                      <a:gd name="connsiteY4" fmla="*/ 556764 h 3217434"/>
                      <a:gd name="connsiteX5" fmla="*/ 7991923 w 8113098"/>
                      <a:gd name="connsiteY5" fmla="*/ 2595114 h 3217434"/>
                      <a:gd name="connsiteX6" fmla="*/ 4162873 w 8113098"/>
                      <a:gd name="connsiteY6" fmla="*/ 3217414 h 3217434"/>
                      <a:gd name="connsiteX7" fmla="*/ 200473 w 8113098"/>
                      <a:gd name="connsiteY7" fmla="*/ 2614164 h 3217434"/>
                      <a:gd name="connsiteX8" fmla="*/ 14736 w 8113098"/>
                      <a:gd name="connsiteY8" fmla="*/ 690907 h 3217434"/>
                      <a:gd name="connsiteX9" fmla="*/ 16323 w 8113098"/>
                      <a:gd name="connsiteY9" fmla="*/ 696464 h 3217434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16323 w 8113098"/>
                      <a:gd name="connsiteY0" fmla="*/ 713800 h 3234770"/>
                      <a:gd name="connsiteX1" fmla="*/ 321916 w 8113098"/>
                      <a:gd name="connsiteY1" fmla="*/ 432019 h 3234770"/>
                      <a:gd name="connsiteX2" fmla="*/ 2452877 w 8113098"/>
                      <a:gd name="connsiteY2" fmla="*/ 75785 h 3234770"/>
                      <a:gd name="connsiteX3" fmla="*/ 6265463 w 8113098"/>
                      <a:gd name="connsiteY3" fmla="*/ 180088 h 3234770"/>
                      <a:gd name="connsiteX4" fmla="*/ 7883973 w 8113098"/>
                      <a:gd name="connsiteY4" fmla="*/ 574100 h 3234770"/>
                      <a:gd name="connsiteX5" fmla="*/ 7991923 w 8113098"/>
                      <a:gd name="connsiteY5" fmla="*/ 2612450 h 3234770"/>
                      <a:gd name="connsiteX6" fmla="*/ 4162873 w 8113098"/>
                      <a:gd name="connsiteY6" fmla="*/ 3234750 h 3234770"/>
                      <a:gd name="connsiteX7" fmla="*/ 200473 w 8113098"/>
                      <a:gd name="connsiteY7" fmla="*/ 2631500 h 3234770"/>
                      <a:gd name="connsiteX8" fmla="*/ 14736 w 8113098"/>
                      <a:gd name="connsiteY8" fmla="*/ 708243 h 3234770"/>
                      <a:gd name="connsiteX9" fmla="*/ 16323 w 8113098"/>
                      <a:gd name="connsiteY9" fmla="*/ 71380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63344 w 8126461"/>
                      <a:gd name="connsiteY0" fmla="*/ 719410 h 3234770"/>
                      <a:gd name="connsiteX1" fmla="*/ 335279 w 8126461"/>
                      <a:gd name="connsiteY1" fmla="*/ 432019 h 3234770"/>
                      <a:gd name="connsiteX2" fmla="*/ 2466240 w 8126461"/>
                      <a:gd name="connsiteY2" fmla="*/ 75785 h 3234770"/>
                      <a:gd name="connsiteX3" fmla="*/ 6278826 w 8126461"/>
                      <a:gd name="connsiteY3" fmla="*/ 180088 h 3234770"/>
                      <a:gd name="connsiteX4" fmla="*/ 7897336 w 8126461"/>
                      <a:gd name="connsiteY4" fmla="*/ 574100 h 3234770"/>
                      <a:gd name="connsiteX5" fmla="*/ 8005286 w 8126461"/>
                      <a:gd name="connsiteY5" fmla="*/ 2612450 h 3234770"/>
                      <a:gd name="connsiteX6" fmla="*/ 4176236 w 8126461"/>
                      <a:gd name="connsiteY6" fmla="*/ 3234750 h 3234770"/>
                      <a:gd name="connsiteX7" fmla="*/ 213836 w 8126461"/>
                      <a:gd name="connsiteY7" fmla="*/ 2631500 h 3234770"/>
                      <a:gd name="connsiteX8" fmla="*/ 28099 w 8126461"/>
                      <a:gd name="connsiteY8" fmla="*/ 708243 h 3234770"/>
                      <a:gd name="connsiteX9" fmla="*/ 63344 w 8126461"/>
                      <a:gd name="connsiteY9" fmla="*/ 719410 h 3234770"/>
                      <a:gd name="connsiteX0" fmla="*/ 204456 w 8267573"/>
                      <a:gd name="connsiteY0" fmla="*/ 719410 h 3234770"/>
                      <a:gd name="connsiteX1" fmla="*/ 476391 w 8267573"/>
                      <a:gd name="connsiteY1" fmla="*/ 432019 h 3234770"/>
                      <a:gd name="connsiteX2" fmla="*/ 2607352 w 8267573"/>
                      <a:gd name="connsiteY2" fmla="*/ 75785 h 3234770"/>
                      <a:gd name="connsiteX3" fmla="*/ 6419938 w 8267573"/>
                      <a:gd name="connsiteY3" fmla="*/ 180088 h 3234770"/>
                      <a:gd name="connsiteX4" fmla="*/ 8038448 w 8267573"/>
                      <a:gd name="connsiteY4" fmla="*/ 574100 h 3234770"/>
                      <a:gd name="connsiteX5" fmla="*/ 8146398 w 8267573"/>
                      <a:gd name="connsiteY5" fmla="*/ 2612450 h 3234770"/>
                      <a:gd name="connsiteX6" fmla="*/ 4317348 w 8267573"/>
                      <a:gd name="connsiteY6" fmla="*/ 3234750 h 3234770"/>
                      <a:gd name="connsiteX7" fmla="*/ 354948 w 8267573"/>
                      <a:gd name="connsiteY7" fmla="*/ 2631500 h 3234770"/>
                      <a:gd name="connsiteX8" fmla="*/ 204456 w 8267573"/>
                      <a:gd name="connsiteY8" fmla="*/ 719410 h 3234770"/>
                      <a:gd name="connsiteX0" fmla="*/ 224286 w 8287403"/>
                      <a:gd name="connsiteY0" fmla="*/ 719410 h 3234770"/>
                      <a:gd name="connsiteX1" fmla="*/ 496221 w 8287403"/>
                      <a:gd name="connsiteY1" fmla="*/ 432019 h 3234770"/>
                      <a:gd name="connsiteX2" fmla="*/ 2627182 w 8287403"/>
                      <a:gd name="connsiteY2" fmla="*/ 75785 h 3234770"/>
                      <a:gd name="connsiteX3" fmla="*/ 6439768 w 8287403"/>
                      <a:gd name="connsiteY3" fmla="*/ 180088 h 3234770"/>
                      <a:gd name="connsiteX4" fmla="*/ 8058278 w 8287403"/>
                      <a:gd name="connsiteY4" fmla="*/ 574100 h 3234770"/>
                      <a:gd name="connsiteX5" fmla="*/ 8166228 w 8287403"/>
                      <a:gd name="connsiteY5" fmla="*/ 2612450 h 3234770"/>
                      <a:gd name="connsiteX6" fmla="*/ 4337178 w 8287403"/>
                      <a:gd name="connsiteY6" fmla="*/ 3234750 h 3234770"/>
                      <a:gd name="connsiteX7" fmla="*/ 374778 w 8287403"/>
                      <a:gd name="connsiteY7" fmla="*/ 2631500 h 3234770"/>
                      <a:gd name="connsiteX8" fmla="*/ 224286 w 8287403"/>
                      <a:gd name="connsiteY8" fmla="*/ 719410 h 3234770"/>
                      <a:gd name="connsiteX0" fmla="*/ 115972 w 8179089"/>
                      <a:gd name="connsiteY0" fmla="*/ 719410 h 3234770"/>
                      <a:gd name="connsiteX1" fmla="*/ 387907 w 8179089"/>
                      <a:gd name="connsiteY1" fmla="*/ 432019 h 3234770"/>
                      <a:gd name="connsiteX2" fmla="*/ 2518868 w 8179089"/>
                      <a:gd name="connsiteY2" fmla="*/ 75785 h 3234770"/>
                      <a:gd name="connsiteX3" fmla="*/ 6331454 w 8179089"/>
                      <a:gd name="connsiteY3" fmla="*/ 180088 h 3234770"/>
                      <a:gd name="connsiteX4" fmla="*/ 7949964 w 8179089"/>
                      <a:gd name="connsiteY4" fmla="*/ 574100 h 3234770"/>
                      <a:gd name="connsiteX5" fmla="*/ 8057914 w 8179089"/>
                      <a:gd name="connsiteY5" fmla="*/ 2612450 h 3234770"/>
                      <a:gd name="connsiteX6" fmla="*/ 4228864 w 8179089"/>
                      <a:gd name="connsiteY6" fmla="*/ 3234750 h 3234770"/>
                      <a:gd name="connsiteX7" fmla="*/ 266464 w 8179089"/>
                      <a:gd name="connsiteY7" fmla="*/ 2631500 h 3234770"/>
                      <a:gd name="connsiteX8" fmla="*/ 115972 w 8179089"/>
                      <a:gd name="connsiteY8" fmla="*/ 719410 h 3234770"/>
                      <a:gd name="connsiteX0" fmla="*/ 115972 w 8179089"/>
                      <a:gd name="connsiteY0" fmla="*/ 719410 h 3234766"/>
                      <a:gd name="connsiteX1" fmla="*/ 387907 w 8179089"/>
                      <a:gd name="connsiteY1" fmla="*/ 432019 h 3234766"/>
                      <a:gd name="connsiteX2" fmla="*/ 2518868 w 8179089"/>
                      <a:gd name="connsiteY2" fmla="*/ 75785 h 3234766"/>
                      <a:gd name="connsiteX3" fmla="*/ 6331454 w 8179089"/>
                      <a:gd name="connsiteY3" fmla="*/ 180088 h 3234766"/>
                      <a:gd name="connsiteX4" fmla="*/ 7949964 w 8179089"/>
                      <a:gd name="connsiteY4" fmla="*/ 574100 h 3234766"/>
                      <a:gd name="connsiteX5" fmla="*/ 8057914 w 8179089"/>
                      <a:gd name="connsiteY5" fmla="*/ 2612450 h 3234766"/>
                      <a:gd name="connsiteX6" fmla="*/ 4228864 w 8179089"/>
                      <a:gd name="connsiteY6" fmla="*/ 3234750 h 3234766"/>
                      <a:gd name="connsiteX7" fmla="*/ 266464 w 8179089"/>
                      <a:gd name="connsiteY7" fmla="*/ 2631500 h 3234766"/>
                      <a:gd name="connsiteX8" fmla="*/ 115972 w 8179089"/>
                      <a:gd name="connsiteY8" fmla="*/ 719410 h 3234766"/>
                      <a:gd name="connsiteX0" fmla="*/ 61118 w 8124235"/>
                      <a:gd name="connsiteY0" fmla="*/ 719410 h 3234766"/>
                      <a:gd name="connsiteX1" fmla="*/ 333053 w 8124235"/>
                      <a:gd name="connsiteY1" fmla="*/ 432019 h 3234766"/>
                      <a:gd name="connsiteX2" fmla="*/ 2464014 w 8124235"/>
                      <a:gd name="connsiteY2" fmla="*/ 75785 h 3234766"/>
                      <a:gd name="connsiteX3" fmla="*/ 6276600 w 8124235"/>
                      <a:gd name="connsiteY3" fmla="*/ 180088 h 3234766"/>
                      <a:gd name="connsiteX4" fmla="*/ 7895110 w 8124235"/>
                      <a:gd name="connsiteY4" fmla="*/ 574100 h 3234766"/>
                      <a:gd name="connsiteX5" fmla="*/ 8003060 w 8124235"/>
                      <a:gd name="connsiteY5" fmla="*/ 2612450 h 3234766"/>
                      <a:gd name="connsiteX6" fmla="*/ 4174010 w 8124235"/>
                      <a:gd name="connsiteY6" fmla="*/ 3234750 h 3234766"/>
                      <a:gd name="connsiteX7" fmla="*/ 211610 w 8124235"/>
                      <a:gd name="connsiteY7" fmla="*/ 2631500 h 3234766"/>
                      <a:gd name="connsiteX8" fmla="*/ 61118 w 8124235"/>
                      <a:gd name="connsiteY8" fmla="*/ 719410 h 3234766"/>
                      <a:gd name="connsiteX0" fmla="*/ 61118 w 8124235"/>
                      <a:gd name="connsiteY0" fmla="*/ 719410 h 2817980"/>
                      <a:gd name="connsiteX1" fmla="*/ 333053 w 8124235"/>
                      <a:gd name="connsiteY1" fmla="*/ 432019 h 2817980"/>
                      <a:gd name="connsiteX2" fmla="*/ 2464014 w 8124235"/>
                      <a:gd name="connsiteY2" fmla="*/ 75785 h 2817980"/>
                      <a:gd name="connsiteX3" fmla="*/ 6276600 w 8124235"/>
                      <a:gd name="connsiteY3" fmla="*/ 180088 h 2817980"/>
                      <a:gd name="connsiteX4" fmla="*/ 7895110 w 8124235"/>
                      <a:gd name="connsiteY4" fmla="*/ 574100 h 2817980"/>
                      <a:gd name="connsiteX5" fmla="*/ 8003060 w 8124235"/>
                      <a:gd name="connsiteY5" fmla="*/ 2612450 h 2817980"/>
                      <a:gd name="connsiteX6" fmla="*/ 4174051 w 8124235"/>
                      <a:gd name="connsiteY6" fmla="*/ 2592718 h 2817980"/>
                      <a:gd name="connsiteX7" fmla="*/ 211610 w 8124235"/>
                      <a:gd name="connsiteY7" fmla="*/ 2631500 h 2817980"/>
                      <a:gd name="connsiteX8" fmla="*/ 61118 w 8124235"/>
                      <a:gd name="connsiteY8" fmla="*/ 719410 h 2817980"/>
                      <a:gd name="connsiteX0" fmla="*/ 61118 w 8124235"/>
                      <a:gd name="connsiteY0" fmla="*/ 719410 h 2722968"/>
                      <a:gd name="connsiteX1" fmla="*/ 333053 w 8124235"/>
                      <a:gd name="connsiteY1" fmla="*/ 432019 h 2722968"/>
                      <a:gd name="connsiteX2" fmla="*/ 2464014 w 8124235"/>
                      <a:gd name="connsiteY2" fmla="*/ 75785 h 2722968"/>
                      <a:gd name="connsiteX3" fmla="*/ 6276600 w 8124235"/>
                      <a:gd name="connsiteY3" fmla="*/ 180088 h 2722968"/>
                      <a:gd name="connsiteX4" fmla="*/ 7895110 w 8124235"/>
                      <a:gd name="connsiteY4" fmla="*/ 574100 h 2722968"/>
                      <a:gd name="connsiteX5" fmla="*/ 8003060 w 8124235"/>
                      <a:gd name="connsiteY5" fmla="*/ 2612450 h 2722968"/>
                      <a:gd name="connsiteX6" fmla="*/ 4174051 w 8124235"/>
                      <a:gd name="connsiteY6" fmla="*/ 2592718 h 2722968"/>
                      <a:gd name="connsiteX7" fmla="*/ 211610 w 8124235"/>
                      <a:gd name="connsiteY7" fmla="*/ 2631500 h 2722968"/>
                      <a:gd name="connsiteX8" fmla="*/ 61118 w 8124235"/>
                      <a:gd name="connsiteY8" fmla="*/ 719410 h 2722968"/>
                      <a:gd name="connsiteX0" fmla="*/ 61118 w 8124235"/>
                      <a:gd name="connsiteY0" fmla="*/ 719410 h 2754405"/>
                      <a:gd name="connsiteX1" fmla="*/ 333053 w 8124235"/>
                      <a:gd name="connsiteY1" fmla="*/ 432019 h 2754405"/>
                      <a:gd name="connsiteX2" fmla="*/ 2464014 w 8124235"/>
                      <a:gd name="connsiteY2" fmla="*/ 75785 h 2754405"/>
                      <a:gd name="connsiteX3" fmla="*/ 6276600 w 8124235"/>
                      <a:gd name="connsiteY3" fmla="*/ 180088 h 2754405"/>
                      <a:gd name="connsiteX4" fmla="*/ 7895110 w 8124235"/>
                      <a:gd name="connsiteY4" fmla="*/ 574100 h 2754405"/>
                      <a:gd name="connsiteX5" fmla="*/ 8003060 w 8124235"/>
                      <a:gd name="connsiteY5" fmla="*/ 2612450 h 2754405"/>
                      <a:gd name="connsiteX6" fmla="*/ 4174051 w 8124235"/>
                      <a:gd name="connsiteY6" fmla="*/ 2592718 h 2754405"/>
                      <a:gd name="connsiteX7" fmla="*/ 211610 w 8124235"/>
                      <a:gd name="connsiteY7" fmla="*/ 2631500 h 2754405"/>
                      <a:gd name="connsiteX8" fmla="*/ 61118 w 8124235"/>
                      <a:gd name="connsiteY8" fmla="*/ 719410 h 2754405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732279"/>
                      <a:gd name="connsiteX1" fmla="*/ 333053 w 8124235"/>
                      <a:gd name="connsiteY1" fmla="*/ 432019 h 2732279"/>
                      <a:gd name="connsiteX2" fmla="*/ 2464014 w 8124235"/>
                      <a:gd name="connsiteY2" fmla="*/ 75785 h 2732279"/>
                      <a:gd name="connsiteX3" fmla="*/ 6276600 w 8124235"/>
                      <a:gd name="connsiteY3" fmla="*/ 180088 h 2732279"/>
                      <a:gd name="connsiteX4" fmla="*/ 7895110 w 8124235"/>
                      <a:gd name="connsiteY4" fmla="*/ 574100 h 2732279"/>
                      <a:gd name="connsiteX5" fmla="*/ 8003060 w 8124235"/>
                      <a:gd name="connsiteY5" fmla="*/ 2612450 h 2732279"/>
                      <a:gd name="connsiteX6" fmla="*/ 4174051 w 8124235"/>
                      <a:gd name="connsiteY6" fmla="*/ 2592718 h 2732279"/>
                      <a:gd name="connsiteX7" fmla="*/ 211610 w 8124235"/>
                      <a:gd name="connsiteY7" fmla="*/ 2631500 h 2732279"/>
                      <a:gd name="connsiteX8" fmla="*/ 61118 w 8124235"/>
                      <a:gd name="connsiteY8" fmla="*/ 719410 h 2732279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27956"/>
                      <a:gd name="connsiteX1" fmla="*/ 333053 w 8124235"/>
                      <a:gd name="connsiteY1" fmla="*/ 432019 h 2827956"/>
                      <a:gd name="connsiteX2" fmla="*/ 2464014 w 8124235"/>
                      <a:gd name="connsiteY2" fmla="*/ 75785 h 2827956"/>
                      <a:gd name="connsiteX3" fmla="*/ 6276600 w 8124235"/>
                      <a:gd name="connsiteY3" fmla="*/ 180088 h 2827956"/>
                      <a:gd name="connsiteX4" fmla="*/ 7895110 w 8124235"/>
                      <a:gd name="connsiteY4" fmla="*/ 574100 h 2827956"/>
                      <a:gd name="connsiteX5" fmla="*/ 8003060 w 8124235"/>
                      <a:gd name="connsiteY5" fmla="*/ 2612450 h 2827956"/>
                      <a:gd name="connsiteX6" fmla="*/ 4174051 w 8124235"/>
                      <a:gd name="connsiteY6" fmla="*/ 2592718 h 2827956"/>
                      <a:gd name="connsiteX7" fmla="*/ 211610 w 8124235"/>
                      <a:gd name="connsiteY7" fmla="*/ 2631500 h 2827956"/>
                      <a:gd name="connsiteX8" fmla="*/ 61118 w 8124235"/>
                      <a:gd name="connsiteY8" fmla="*/ 719410 h 2827956"/>
                      <a:gd name="connsiteX0" fmla="*/ 61118 w 8124235"/>
                      <a:gd name="connsiteY0" fmla="*/ 719410 h 2857955"/>
                      <a:gd name="connsiteX1" fmla="*/ 333053 w 8124235"/>
                      <a:gd name="connsiteY1" fmla="*/ 432019 h 2857955"/>
                      <a:gd name="connsiteX2" fmla="*/ 2464014 w 8124235"/>
                      <a:gd name="connsiteY2" fmla="*/ 75785 h 2857955"/>
                      <a:gd name="connsiteX3" fmla="*/ 6276600 w 8124235"/>
                      <a:gd name="connsiteY3" fmla="*/ 180088 h 2857955"/>
                      <a:gd name="connsiteX4" fmla="*/ 7895110 w 8124235"/>
                      <a:gd name="connsiteY4" fmla="*/ 574100 h 2857955"/>
                      <a:gd name="connsiteX5" fmla="*/ 8003060 w 8124235"/>
                      <a:gd name="connsiteY5" fmla="*/ 2612450 h 2857955"/>
                      <a:gd name="connsiteX6" fmla="*/ 4174051 w 8124235"/>
                      <a:gd name="connsiteY6" fmla="*/ 2592718 h 2857955"/>
                      <a:gd name="connsiteX7" fmla="*/ 211610 w 8124235"/>
                      <a:gd name="connsiteY7" fmla="*/ 2631500 h 2857955"/>
                      <a:gd name="connsiteX8" fmla="*/ 61118 w 8124235"/>
                      <a:gd name="connsiteY8" fmla="*/ 719410 h 2857955"/>
                      <a:gd name="connsiteX0" fmla="*/ 61118 w 8124235"/>
                      <a:gd name="connsiteY0" fmla="*/ 719410 h 2968910"/>
                      <a:gd name="connsiteX1" fmla="*/ 333053 w 8124235"/>
                      <a:gd name="connsiteY1" fmla="*/ 432019 h 2968910"/>
                      <a:gd name="connsiteX2" fmla="*/ 2464014 w 8124235"/>
                      <a:gd name="connsiteY2" fmla="*/ 75785 h 2968910"/>
                      <a:gd name="connsiteX3" fmla="*/ 6276600 w 8124235"/>
                      <a:gd name="connsiteY3" fmla="*/ 180088 h 2968910"/>
                      <a:gd name="connsiteX4" fmla="*/ 7895110 w 8124235"/>
                      <a:gd name="connsiteY4" fmla="*/ 574100 h 2968910"/>
                      <a:gd name="connsiteX5" fmla="*/ 8003060 w 8124235"/>
                      <a:gd name="connsiteY5" fmla="*/ 2612450 h 2968910"/>
                      <a:gd name="connsiteX6" fmla="*/ 4174051 w 8124235"/>
                      <a:gd name="connsiteY6" fmla="*/ 2592718 h 2968910"/>
                      <a:gd name="connsiteX7" fmla="*/ 211610 w 8124235"/>
                      <a:gd name="connsiteY7" fmla="*/ 2631500 h 2968910"/>
                      <a:gd name="connsiteX8" fmla="*/ 61118 w 8124235"/>
                      <a:gd name="connsiteY8" fmla="*/ 719410 h 2968910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7 w 8110772"/>
                      <a:gd name="connsiteY5" fmla="*/ 2612450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47655 w 8110772"/>
                      <a:gd name="connsiteY0" fmla="*/ 719410 h 2919067"/>
                      <a:gd name="connsiteX1" fmla="*/ 319590 w 8110772"/>
                      <a:gd name="connsiteY1" fmla="*/ 432019 h 2919067"/>
                      <a:gd name="connsiteX2" fmla="*/ 2450551 w 8110772"/>
                      <a:gd name="connsiteY2" fmla="*/ 75785 h 2919067"/>
                      <a:gd name="connsiteX3" fmla="*/ 6263137 w 8110772"/>
                      <a:gd name="connsiteY3" fmla="*/ 180088 h 2919067"/>
                      <a:gd name="connsiteX4" fmla="*/ 7881647 w 8110772"/>
                      <a:gd name="connsiteY4" fmla="*/ 574100 h 2919067"/>
                      <a:gd name="connsiteX5" fmla="*/ 7989590 w 8110772"/>
                      <a:gd name="connsiteY5" fmla="*/ 2612445 h 2919067"/>
                      <a:gd name="connsiteX6" fmla="*/ 4160588 w 8110772"/>
                      <a:gd name="connsiteY6" fmla="*/ 2592718 h 2919067"/>
                      <a:gd name="connsiteX7" fmla="*/ 240943 w 8110772"/>
                      <a:gd name="connsiteY7" fmla="*/ 2460293 h 2919067"/>
                      <a:gd name="connsiteX8" fmla="*/ 47655 w 8110772"/>
                      <a:gd name="connsiteY8" fmla="*/ 719410 h 2919067"/>
                      <a:gd name="connsiteX0" fmla="*/ 30705 w 8093822"/>
                      <a:gd name="connsiteY0" fmla="*/ 719410 h 2908480"/>
                      <a:gd name="connsiteX1" fmla="*/ 302640 w 8093822"/>
                      <a:gd name="connsiteY1" fmla="*/ 432019 h 2908480"/>
                      <a:gd name="connsiteX2" fmla="*/ 2433601 w 8093822"/>
                      <a:gd name="connsiteY2" fmla="*/ 75785 h 2908480"/>
                      <a:gd name="connsiteX3" fmla="*/ 6246187 w 8093822"/>
                      <a:gd name="connsiteY3" fmla="*/ 180088 h 2908480"/>
                      <a:gd name="connsiteX4" fmla="*/ 7864697 w 8093822"/>
                      <a:gd name="connsiteY4" fmla="*/ 574100 h 2908480"/>
                      <a:gd name="connsiteX5" fmla="*/ 7972640 w 8093822"/>
                      <a:gd name="connsiteY5" fmla="*/ 2612445 h 2908480"/>
                      <a:gd name="connsiteX6" fmla="*/ 4143638 w 8093822"/>
                      <a:gd name="connsiteY6" fmla="*/ 2592718 h 2908480"/>
                      <a:gd name="connsiteX7" fmla="*/ 309604 w 8093822"/>
                      <a:gd name="connsiteY7" fmla="*/ 2417496 h 2908480"/>
                      <a:gd name="connsiteX8" fmla="*/ 30705 w 8093822"/>
                      <a:gd name="connsiteY8" fmla="*/ 719410 h 2908480"/>
                      <a:gd name="connsiteX0" fmla="*/ 30705 w 8037024"/>
                      <a:gd name="connsiteY0" fmla="*/ 719410 h 2908480"/>
                      <a:gd name="connsiteX1" fmla="*/ 302640 w 8037024"/>
                      <a:gd name="connsiteY1" fmla="*/ 432019 h 2908480"/>
                      <a:gd name="connsiteX2" fmla="*/ 2433601 w 8037024"/>
                      <a:gd name="connsiteY2" fmla="*/ 75785 h 2908480"/>
                      <a:gd name="connsiteX3" fmla="*/ 6246187 w 8037024"/>
                      <a:gd name="connsiteY3" fmla="*/ 180088 h 2908480"/>
                      <a:gd name="connsiteX4" fmla="*/ 7864697 w 8037024"/>
                      <a:gd name="connsiteY4" fmla="*/ 574100 h 2908480"/>
                      <a:gd name="connsiteX5" fmla="*/ 7844251 w 8037024"/>
                      <a:gd name="connsiteY5" fmla="*/ 2569648 h 2908480"/>
                      <a:gd name="connsiteX6" fmla="*/ 4143638 w 8037024"/>
                      <a:gd name="connsiteY6" fmla="*/ 2592718 h 2908480"/>
                      <a:gd name="connsiteX7" fmla="*/ 309604 w 8037024"/>
                      <a:gd name="connsiteY7" fmla="*/ 2417496 h 2908480"/>
                      <a:gd name="connsiteX8" fmla="*/ 30705 w 8037024"/>
                      <a:gd name="connsiteY8" fmla="*/ 719410 h 2908480"/>
                      <a:gd name="connsiteX0" fmla="*/ 30705 w 8037024"/>
                      <a:gd name="connsiteY0" fmla="*/ 719410 h 2808705"/>
                      <a:gd name="connsiteX1" fmla="*/ 302640 w 8037024"/>
                      <a:gd name="connsiteY1" fmla="*/ 432019 h 2808705"/>
                      <a:gd name="connsiteX2" fmla="*/ 2433601 w 8037024"/>
                      <a:gd name="connsiteY2" fmla="*/ 75785 h 2808705"/>
                      <a:gd name="connsiteX3" fmla="*/ 6246187 w 8037024"/>
                      <a:gd name="connsiteY3" fmla="*/ 180088 h 2808705"/>
                      <a:gd name="connsiteX4" fmla="*/ 7864697 w 8037024"/>
                      <a:gd name="connsiteY4" fmla="*/ 574100 h 2808705"/>
                      <a:gd name="connsiteX5" fmla="*/ 7844251 w 8037024"/>
                      <a:gd name="connsiteY5" fmla="*/ 2569648 h 2808705"/>
                      <a:gd name="connsiteX6" fmla="*/ 4143638 w 8037024"/>
                      <a:gd name="connsiteY6" fmla="*/ 2592718 h 2808705"/>
                      <a:gd name="connsiteX7" fmla="*/ 309604 w 8037024"/>
                      <a:gd name="connsiteY7" fmla="*/ 2417496 h 2808705"/>
                      <a:gd name="connsiteX8" fmla="*/ 30705 w 8037024"/>
                      <a:gd name="connsiteY8" fmla="*/ 719410 h 2808705"/>
                      <a:gd name="connsiteX0" fmla="*/ 30705 w 8037024"/>
                      <a:gd name="connsiteY0" fmla="*/ 719410 h 2727965"/>
                      <a:gd name="connsiteX1" fmla="*/ 302640 w 8037024"/>
                      <a:gd name="connsiteY1" fmla="*/ 432019 h 2727965"/>
                      <a:gd name="connsiteX2" fmla="*/ 2433601 w 8037024"/>
                      <a:gd name="connsiteY2" fmla="*/ 75785 h 2727965"/>
                      <a:gd name="connsiteX3" fmla="*/ 6246187 w 8037024"/>
                      <a:gd name="connsiteY3" fmla="*/ 180088 h 2727965"/>
                      <a:gd name="connsiteX4" fmla="*/ 7864697 w 8037024"/>
                      <a:gd name="connsiteY4" fmla="*/ 574100 h 2727965"/>
                      <a:gd name="connsiteX5" fmla="*/ 7844251 w 8037024"/>
                      <a:gd name="connsiteY5" fmla="*/ 2569648 h 2727965"/>
                      <a:gd name="connsiteX6" fmla="*/ 4143638 w 8037024"/>
                      <a:gd name="connsiteY6" fmla="*/ 2592718 h 2727965"/>
                      <a:gd name="connsiteX7" fmla="*/ 309604 w 8037024"/>
                      <a:gd name="connsiteY7" fmla="*/ 2417496 h 2727965"/>
                      <a:gd name="connsiteX8" fmla="*/ 30705 w 8037024"/>
                      <a:gd name="connsiteY8" fmla="*/ 719410 h 2727965"/>
                      <a:gd name="connsiteX0" fmla="*/ 30705 w 8037024"/>
                      <a:gd name="connsiteY0" fmla="*/ 719410 h 2718906"/>
                      <a:gd name="connsiteX1" fmla="*/ 302640 w 8037024"/>
                      <a:gd name="connsiteY1" fmla="*/ 432019 h 2718906"/>
                      <a:gd name="connsiteX2" fmla="*/ 2433601 w 8037024"/>
                      <a:gd name="connsiteY2" fmla="*/ 75785 h 2718906"/>
                      <a:gd name="connsiteX3" fmla="*/ 6246187 w 8037024"/>
                      <a:gd name="connsiteY3" fmla="*/ 180088 h 2718906"/>
                      <a:gd name="connsiteX4" fmla="*/ 7864697 w 8037024"/>
                      <a:gd name="connsiteY4" fmla="*/ 574100 h 2718906"/>
                      <a:gd name="connsiteX5" fmla="*/ 7844251 w 8037024"/>
                      <a:gd name="connsiteY5" fmla="*/ 2569648 h 2718906"/>
                      <a:gd name="connsiteX6" fmla="*/ 4143638 w 8037024"/>
                      <a:gd name="connsiteY6" fmla="*/ 2592718 h 2718906"/>
                      <a:gd name="connsiteX7" fmla="*/ 309604 w 8037024"/>
                      <a:gd name="connsiteY7" fmla="*/ 2417496 h 2718906"/>
                      <a:gd name="connsiteX8" fmla="*/ 30705 w 8037024"/>
                      <a:gd name="connsiteY8" fmla="*/ 719410 h 2718906"/>
                      <a:gd name="connsiteX0" fmla="*/ 30705 w 8037024"/>
                      <a:gd name="connsiteY0" fmla="*/ 719410 h 2702208"/>
                      <a:gd name="connsiteX1" fmla="*/ 302640 w 8037024"/>
                      <a:gd name="connsiteY1" fmla="*/ 432019 h 2702208"/>
                      <a:gd name="connsiteX2" fmla="*/ 2433601 w 8037024"/>
                      <a:gd name="connsiteY2" fmla="*/ 75785 h 2702208"/>
                      <a:gd name="connsiteX3" fmla="*/ 6246187 w 8037024"/>
                      <a:gd name="connsiteY3" fmla="*/ 180088 h 2702208"/>
                      <a:gd name="connsiteX4" fmla="*/ 7864697 w 8037024"/>
                      <a:gd name="connsiteY4" fmla="*/ 574100 h 2702208"/>
                      <a:gd name="connsiteX5" fmla="*/ 7844251 w 8037024"/>
                      <a:gd name="connsiteY5" fmla="*/ 2569648 h 2702208"/>
                      <a:gd name="connsiteX6" fmla="*/ 4143638 w 8037024"/>
                      <a:gd name="connsiteY6" fmla="*/ 2592718 h 2702208"/>
                      <a:gd name="connsiteX7" fmla="*/ 309604 w 8037024"/>
                      <a:gd name="connsiteY7" fmla="*/ 2417496 h 2702208"/>
                      <a:gd name="connsiteX8" fmla="*/ 30705 w 8037024"/>
                      <a:gd name="connsiteY8" fmla="*/ 719410 h 2702208"/>
                      <a:gd name="connsiteX0" fmla="*/ 30705 w 8037024"/>
                      <a:gd name="connsiteY0" fmla="*/ 719410 h 2662323"/>
                      <a:gd name="connsiteX1" fmla="*/ 302640 w 8037024"/>
                      <a:gd name="connsiteY1" fmla="*/ 432019 h 2662323"/>
                      <a:gd name="connsiteX2" fmla="*/ 2433601 w 8037024"/>
                      <a:gd name="connsiteY2" fmla="*/ 75785 h 2662323"/>
                      <a:gd name="connsiteX3" fmla="*/ 6246187 w 8037024"/>
                      <a:gd name="connsiteY3" fmla="*/ 180088 h 2662323"/>
                      <a:gd name="connsiteX4" fmla="*/ 7864697 w 8037024"/>
                      <a:gd name="connsiteY4" fmla="*/ 574100 h 2662323"/>
                      <a:gd name="connsiteX5" fmla="*/ 7844251 w 8037024"/>
                      <a:gd name="connsiteY5" fmla="*/ 2569648 h 2662323"/>
                      <a:gd name="connsiteX6" fmla="*/ 4058019 w 8037024"/>
                      <a:gd name="connsiteY6" fmla="*/ 2421523 h 2662323"/>
                      <a:gd name="connsiteX7" fmla="*/ 309604 w 8037024"/>
                      <a:gd name="connsiteY7" fmla="*/ 2417496 h 2662323"/>
                      <a:gd name="connsiteX8" fmla="*/ 30705 w 8037024"/>
                      <a:gd name="connsiteY8" fmla="*/ 719410 h 2662323"/>
                      <a:gd name="connsiteX0" fmla="*/ 30705 w 8037024"/>
                      <a:gd name="connsiteY0" fmla="*/ 719410 h 2656356"/>
                      <a:gd name="connsiteX1" fmla="*/ 302640 w 8037024"/>
                      <a:gd name="connsiteY1" fmla="*/ 432019 h 2656356"/>
                      <a:gd name="connsiteX2" fmla="*/ 2433601 w 8037024"/>
                      <a:gd name="connsiteY2" fmla="*/ 75785 h 2656356"/>
                      <a:gd name="connsiteX3" fmla="*/ 6246187 w 8037024"/>
                      <a:gd name="connsiteY3" fmla="*/ 180088 h 2656356"/>
                      <a:gd name="connsiteX4" fmla="*/ 7864697 w 8037024"/>
                      <a:gd name="connsiteY4" fmla="*/ 574100 h 2656356"/>
                      <a:gd name="connsiteX5" fmla="*/ 7844251 w 8037024"/>
                      <a:gd name="connsiteY5" fmla="*/ 2569648 h 2656356"/>
                      <a:gd name="connsiteX6" fmla="*/ 4058019 w 8037024"/>
                      <a:gd name="connsiteY6" fmla="*/ 2421523 h 2656356"/>
                      <a:gd name="connsiteX7" fmla="*/ 309604 w 8037024"/>
                      <a:gd name="connsiteY7" fmla="*/ 2417496 h 2656356"/>
                      <a:gd name="connsiteX8" fmla="*/ 30705 w 8037024"/>
                      <a:gd name="connsiteY8" fmla="*/ 719410 h 2656356"/>
                      <a:gd name="connsiteX0" fmla="*/ 30705 w 8037024"/>
                      <a:gd name="connsiteY0" fmla="*/ 719410 h 2795351"/>
                      <a:gd name="connsiteX1" fmla="*/ 302640 w 8037024"/>
                      <a:gd name="connsiteY1" fmla="*/ 432019 h 2795351"/>
                      <a:gd name="connsiteX2" fmla="*/ 2433601 w 8037024"/>
                      <a:gd name="connsiteY2" fmla="*/ 75785 h 2795351"/>
                      <a:gd name="connsiteX3" fmla="*/ 6246187 w 8037024"/>
                      <a:gd name="connsiteY3" fmla="*/ 180088 h 2795351"/>
                      <a:gd name="connsiteX4" fmla="*/ 7864697 w 8037024"/>
                      <a:gd name="connsiteY4" fmla="*/ 574100 h 2795351"/>
                      <a:gd name="connsiteX5" fmla="*/ 7844251 w 8037024"/>
                      <a:gd name="connsiteY5" fmla="*/ 2569648 h 2795351"/>
                      <a:gd name="connsiteX6" fmla="*/ 4058019 w 8037024"/>
                      <a:gd name="connsiteY6" fmla="*/ 2421523 h 2795351"/>
                      <a:gd name="connsiteX7" fmla="*/ 309604 w 8037024"/>
                      <a:gd name="connsiteY7" fmla="*/ 2417496 h 2795351"/>
                      <a:gd name="connsiteX8" fmla="*/ 30705 w 8037024"/>
                      <a:gd name="connsiteY8" fmla="*/ 719410 h 2795351"/>
                      <a:gd name="connsiteX0" fmla="*/ 30705 w 8037024"/>
                      <a:gd name="connsiteY0" fmla="*/ 719410 h 2662198"/>
                      <a:gd name="connsiteX1" fmla="*/ 302640 w 8037024"/>
                      <a:gd name="connsiteY1" fmla="*/ 432019 h 2662198"/>
                      <a:gd name="connsiteX2" fmla="*/ 2433601 w 8037024"/>
                      <a:gd name="connsiteY2" fmla="*/ 75785 h 2662198"/>
                      <a:gd name="connsiteX3" fmla="*/ 6246187 w 8037024"/>
                      <a:gd name="connsiteY3" fmla="*/ 180088 h 2662198"/>
                      <a:gd name="connsiteX4" fmla="*/ 7864697 w 8037024"/>
                      <a:gd name="connsiteY4" fmla="*/ 574100 h 2662198"/>
                      <a:gd name="connsiteX5" fmla="*/ 7844251 w 8037024"/>
                      <a:gd name="connsiteY5" fmla="*/ 2569648 h 2662198"/>
                      <a:gd name="connsiteX6" fmla="*/ 4058019 w 8037024"/>
                      <a:gd name="connsiteY6" fmla="*/ 2421523 h 2662198"/>
                      <a:gd name="connsiteX7" fmla="*/ 309604 w 8037024"/>
                      <a:gd name="connsiteY7" fmla="*/ 2417496 h 2662198"/>
                      <a:gd name="connsiteX8" fmla="*/ 30705 w 8037024"/>
                      <a:gd name="connsiteY8" fmla="*/ 719410 h 2662198"/>
                      <a:gd name="connsiteX0" fmla="*/ 30705 w 8037024"/>
                      <a:gd name="connsiteY0" fmla="*/ 719410 h 2784998"/>
                      <a:gd name="connsiteX1" fmla="*/ 302640 w 8037024"/>
                      <a:gd name="connsiteY1" fmla="*/ 432019 h 2784998"/>
                      <a:gd name="connsiteX2" fmla="*/ 2433601 w 8037024"/>
                      <a:gd name="connsiteY2" fmla="*/ 75785 h 2784998"/>
                      <a:gd name="connsiteX3" fmla="*/ 6246187 w 8037024"/>
                      <a:gd name="connsiteY3" fmla="*/ 180088 h 2784998"/>
                      <a:gd name="connsiteX4" fmla="*/ 7864697 w 8037024"/>
                      <a:gd name="connsiteY4" fmla="*/ 574100 h 2784998"/>
                      <a:gd name="connsiteX5" fmla="*/ 7844251 w 8037024"/>
                      <a:gd name="connsiteY5" fmla="*/ 2569648 h 2784998"/>
                      <a:gd name="connsiteX6" fmla="*/ 4058019 w 8037024"/>
                      <a:gd name="connsiteY6" fmla="*/ 2421523 h 2784998"/>
                      <a:gd name="connsiteX7" fmla="*/ 309604 w 8037024"/>
                      <a:gd name="connsiteY7" fmla="*/ 2417496 h 2784998"/>
                      <a:gd name="connsiteX8" fmla="*/ 30705 w 8037024"/>
                      <a:gd name="connsiteY8" fmla="*/ 719410 h 2784998"/>
                      <a:gd name="connsiteX0" fmla="*/ 30705 w 8049858"/>
                      <a:gd name="connsiteY0" fmla="*/ 719410 h 2784980"/>
                      <a:gd name="connsiteX1" fmla="*/ 302640 w 8049858"/>
                      <a:gd name="connsiteY1" fmla="*/ 432019 h 2784980"/>
                      <a:gd name="connsiteX2" fmla="*/ 2433601 w 8049858"/>
                      <a:gd name="connsiteY2" fmla="*/ 75785 h 2784980"/>
                      <a:gd name="connsiteX3" fmla="*/ 6246187 w 8049858"/>
                      <a:gd name="connsiteY3" fmla="*/ 180088 h 2784980"/>
                      <a:gd name="connsiteX4" fmla="*/ 7864697 w 8049858"/>
                      <a:gd name="connsiteY4" fmla="*/ 574100 h 2784980"/>
                      <a:gd name="connsiteX5" fmla="*/ 7844251 w 8049858"/>
                      <a:gd name="connsiteY5" fmla="*/ 2569648 h 2784980"/>
                      <a:gd name="connsiteX6" fmla="*/ 4058019 w 8049858"/>
                      <a:gd name="connsiteY6" fmla="*/ 2421523 h 2784980"/>
                      <a:gd name="connsiteX7" fmla="*/ 309604 w 8049858"/>
                      <a:gd name="connsiteY7" fmla="*/ 2417496 h 2784980"/>
                      <a:gd name="connsiteX8" fmla="*/ 30705 w 8049858"/>
                      <a:gd name="connsiteY8" fmla="*/ 719410 h 278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9858" h="2784980">
                        <a:moveTo>
                          <a:pt x="30705" y="719410"/>
                        </a:moveTo>
                        <a:cubicBezTo>
                          <a:pt x="54474" y="612178"/>
                          <a:pt x="127556" y="466663"/>
                          <a:pt x="302640" y="432019"/>
                        </a:cubicBezTo>
                        <a:cubicBezTo>
                          <a:pt x="795467" y="314500"/>
                          <a:pt x="1448620" y="162652"/>
                          <a:pt x="2433601" y="75785"/>
                        </a:cubicBezTo>
                        <a:cubicBezTo>
                          <a:pt x="3418582" y="-11082"/>
                          <a:pt x="4656570" y="-72854"/>
                          <a:pt x="6246187" y="180088"/>
                        </a:cubicBezTo>
                        <a:cubicBezTo>
                          <a:pt x="7387070" y="372705"/>
                          <a:pt x="7600114" y="432283"/>
                          <a:pt x="7864697" y="574100"/>
                        </a:cubicBezTo>
                        <a:cubicBezTo>
                          <a:pt x="8180080" y="855617"/>
                          <a:pt x="8037330" y="2419456"/>
                          <a:pt x="7844251" y="2569648"/>
                        </a:cubicBezTo>
                        <a:cubicBezTo>
                          <a:pt x="6576231" y="3130444"/>
                          <a:pt x="5356623" y="2418333"/>
                          <a:pt x="4058019" y="2421523"/>
                        </a:cubicBezTo>
                        <a:cubicBezTo>
                          <a:pt x="2759415" y="2424713"/>
                          <a:pt x="1562185" y="2964093"/>
                          <a:pt x="309604" y="2417496"/>
                        </a:cubicBezTo>
                        <a:cubicBezTo>
                          <a:pt x="44858" y="2329252"/>
                          <a:pt x="-56852" y="1618922"/>
                          <a:pt x="30705" y="71941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9" name="Freeform 688"/>
                <p:cNvSpPr>
                  <a:spLocks noChangeAspect="1"/>
                </p:cNvSpPr>
                <p:nvPr/>
              </p:nvSpPr>
              <p:spPr>
                <a:xfrm rot="5400000">
                  <a:off x="5307698" y="555757"/>
                  <a:ext cx="447858" cy="154943"/>
                </a:xfrm>
                <a:custGeom>
                  <a:avLst/>
                  <a:gdLst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13" fmla="*/ 1096369 w 8695564"/>
                    <a:gd name="connsiteY13" fmla="*/ 6114 h 3319775"/>
                    <a:gd name="connsiteX0" fmla="*/ 410569 w 8695564"/>
                    <a:gd name="connsiteY0" fmla="*/ 793514 h 3319775"/>
                    <a:gd name="connsiteX1" fmla="*/ 709019 w 8695564"/>
                    <a:gd name="connsiteY1" fmla="*/ 476014 h 3319775"/>
                    <a:gd name="connsiteX2" fmla="*/ 709019 w 8695564"/>
                    <a:gd name="connsiteY2" fmla="*/ 476014 h 3319775"/>
                    <a:gd name="connsiteX3" fmla="*/ 2779119 w 8695564"/>
                    <a:gd name="connsiteY3" fmla="*/ 126764 h 3319775"/>
                    <a:gd name="connsiteX4" fmla="*/ 6665319 w 8695564"/>
                    <a:gd name="connsiteY4" fmla="*/ 209314 h 3319775"/>
                    <a:gd name="connsiteX5" fmla="*/ 8278219 w 8695564"/>
                    <a:gd name="connsiteY5" fmla="*/ 653814 h 3319775"/>
                    <a:gd name="connsiteX6" fmla="*/ 8379819 w 8695564"/>
                    <a:gd name="connsiteY6" fmla="*/ 2628664 h 3319775"/>
                    <a:gd name="connsiteX7" fmla="*/ 4557119 w 8695564"/>
                    <a:gd name="connsiteY7" fmla="*/ 3314464 h 3319775"/>
                    <a:gd name="connsiteX8" fmla="*/ 626469 w 8695564"/>
                    <a:gd name="connsiteY8" fmla="*/ 2768364 h 3319775"/>
                    <a:gd name="connsiteX9" fmla="*/ 10519 w 8695564"/>
                    <a:gd name="connsiteY9" fmla="*/ 88664 h 3319775"/>
                    <a:gd name="connsiteX10" fmla="*/ 10519 w 8695564"/>
                    <a:gd name="connsiteY10" fmla="*/ 88664 h 3319775"/>
                    <a:gd name="connsiteX11" fmla="*/ 1210669 w 8695564"/>
                    <a:gd name="connsiteY11" fmla="*/ 6114 h 3319775"/>
                    <a:gd name="connsiteX12" fmla="*/ 1096369 w 8695564"/>
                    <a:gd name="connsiteY12" fmla="*/ 6114 h 3319775"/>
                    <a:gd name="connsiteX0" fmla="*/ 410569 w 8695564"/>
                    <a:gd name="connsiteY0" fmla="*/ 787400 h 3313661"/>
                    <a:gd name="connsiteX1" fmla="*/ 709019 w 8695564"/>
                    <a:gd name="connsiteY1" fmla="*/ 469900 h 3313661"/>
                    <a:gd name="connsiteX2" fmla="*/ 709019 w 8695564"/>
                    <a:gd name="connsiteY2" fmla="*/ 469900 h 3313661"/>
                    <a:gd name="connsiteX3" fmla="*/ 2779119 w 8695564"/>
                    <a:gd name="connsiteY3" fmla="*/ 120650 h 3313661"/>
                    <a:gd name="connsiteX4" fmla="*/ 6665319 w 8695564"/>
                    <a:gd name="connsiteY4" fmla="*/ 203200 h 3313661"/>
                    <a:gd name="connsiteX5" fmla="*/ 8278219 w 8695564"/>
                    <a:gd name="connsiteY5" fmla="*/ 647700 h 3313661"/>
                    <a:gd name="connsiteX6" fmla="*/ 8379819 w 8695564"/>
                    <a:gd name="connsiteY6" fmla="*/ 2622550 h 3313661"/>
                    <a:gd name="connsiteX7" fmla="*/ 4557119 w 8695564"/>
                    <a:gd name="connsiteY7" fmla="*/ 3308350 h 3313661"/>
                    <a:gd name="connsiteX8" fmla="*/ 626469 w 8695564"/>
                    <a:gd name="connsiteY8" fmla="*/ 2762250 h 3313661"/>
                    <a:gd name="connsiteX9" fmla="*/ 10519 w 8695564"/>
                    <a:gd name="connsiteY9" fmla="*/ 82550 h 3313661"/>
                    <a:gd name="connsiteX10" fmla="*/ 10519 w 8695564"/>
                    <a:gd name="connsiteY10" fmla="*/ 82550 h 3313661"/>
                    <a:gd name="connsiteX11" fmla="*/ 1210669 w 8695564"/>
                    <a:gd name="connsiteY11" fmla="*/ 0 h 331366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10" fmla="*/ 10519 w 8695564"/>
                    <a:gd name="connsiteY10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709019 w 8695564"/>
                    <a:gd name="connsiteY2" fmla="*/ 387350 h 3231111"/>
                    <a:gd name="connsiteX3" fmla="*/ 2779119 w 8695564"/>
                    <a:gd name="connsiteY3" fmla="*/ 38100 h 3231111"/>
                    <a:gd name="connsiteX4" fmla="*/ 6665319 w 8695564"/>
                    <a:gd name="connsiteY4" fmla="*/ 120650 h 3231111"/>
                    <a:gd name="connsiteX5" fmla="*/ 8278219 w 8695564"/>
                    <a:gd name="connsiteY5" fmla="*/ 565150 h 3231111"/>
                    <a:gd name="connsiteX6" fmla="*/ 8379819 w 8695564"/>
                    <a:gd name="connsiteY6" fmla="*/ 2540000 h 3231111"/>
                    <a:gd name="connsiteX7" fmla="*/ 4557119 w 8695564"/>
                    <a:gd name="connsiteY7" fmla="*/ 3225800 h 3231111"/>
                    <a:gd name="connsiteX8" fmla="*/ 626469 w 8695564"/>
                    <a:gd name="connsiteY8" fmla="*/ 2679700 h 3231111"/>
                    <a:gd name="connsiteX9" fmla="*/ 10519 w 8695564"/>
                    <a:gd name="connsiteY9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04850 h 3231111"/>
                    <a:gd name="connsiteX1" fmla="*/ 709019 w 8695564"/>
                    <a:gd name="connsiteY1" fmla="*/ 387350 h 3231111"/>
                    <a:gd name="connsiteX2" fmla="*/ 2779119 w 8695564"/>
                    <a:gd name="connsiteY2" fmla="*/ 38100 h 3231111"/>
                    <a:gd name="connsiteX3" fmla="*/ 6665319 w 8695564"/>
                    <a:gd name="connsiteY3" fmla="*/ 120650 h 3231111"/>
                    <a:gd name="connsiteX4" fmla="*/ 8278219 w 8695564"/>
                    <a:gd name="connsiteY4" fmla="*/ 565150 h 3231111"/>
                    <a:gd name="connsiteX5" fmla="*/ 8379819 w 8695564"/>
                    <a:gd name="connsiteY5" fmla="*/ 2540000 h 3231111"/>
                    <a:gd name="connsiteX6" fmla="*/ 4557119 w 8695564"/>
                    <a:gd name="connsiteY6" fmla="*/ 3225800 h 3231111"/>
                    <a:gd name="connsiteX7" fmla="*/ 626469 w 8695564"/>
                    <a:gd name="connsiteY7" fmla="*/ 2679700 h 3231111"/>
                    <a:gd name="connsiteX8" fmla="*/ 10519 w 8695564"/>
                    <a:gd name="connsiteY8" fmla="*/ 0 h 3231111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5564"/>
                    <a:gd name="connsiteY0" fmla="*/ 745077 h 3271338"/>
                    <a:gd name="connsiteX1" fmla="*/ 709019 w 8695564"/>
                    <a:gd name="connsiteY1" fmla="*/ 427577 h 3271338"/>
                    <a:gd name="connsiteX2" fmla="*/ 2779119 w 8695564"/>
                    <a:gd name="connsiteY2" fmla="*/ 78327 h 3271338"/>
                    <a:gd name="connsiteX3" fmla="*/ 6665319 w 8695564"/>
                    <a:gd name="connsiteY3" fmla="*/ 160877 h 3271338"/>
                    <a:gd name="connsiteX4" fmla="*/ 8278219 w 8695564"/>
                    <a:gd name="connsiteY4" fmla="*/ 605377 h 3271338"/>
                    <a:gd name="connsiteX5" fmla="*/ 8379819 w 8695564"/>
                    <a:gd name="connsiteY5" fmla="*/ 2580227 h 3271338"/>
                    <a:gd name="connsiteX6" fmla="*/ 4557119 w 8695564"/>
                    <a:gd name="connsiteY6" fmla="*/ 3266027 h 3271338"/>
                    <a:gd name="connsiteX7" fmla="*/ 626469 w 8695564"/>
                    <a:gd name="connsiteY7" fmla="*/ 2719927 h 3271338"/>
                    <a:gd name="connsiteX8" fmla="*/ 10519 w 8695564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0082"/>
                    <a:gd name="connsiteY0" fmla="*/ 745077 h 3271338"/>
                    <a:gd name="connsiteX1" fmla="*/ 709019 w 8690082"/>
                    <a:gd name="connsiteY1" fmla="*/ 427577 h 3271338"/>
                    <a:gd name="connsiteX2" fmla="*/ 2779119 w 8690082"/>
                    <a:gd name="connsiteY2" fmla="*/ 78327 h 3271338"/>
                    <a:gd name="connsiteX3" fmla="*/ 6665319 w 8690082"/>
                    <a:gd name="connsiteY3" fmla="*/ 160877 h 3271338"/>
                    <a:gd name="connsiteX4" fmla="*/ 8278219 w 8690082"/>
                    <a:gd name="connsiteY4" fmla="*/ 605377 h 3271338"/>
                    <a:gd name="connsiteX5" fmla="*/ 8379819 w 8690082"/>
                    <a:gd name="connsiteY5" fmla="*/ 2580227 h 3271338"/>
                    <a:gd name="connsiteX6" fmla="*/ 4557119 w 8690082"/>
                    <a:gd name="connsiteY6" fmla="*/ 3266027 h 3271338"/>
                    <a:gd name="connsiteX7" fmla="*/ 626469 w 8690082"/>
                    <a:gd name="connsiteY7" fmla="*/ 2719927 h 3271338"/>
                    <a:gd name="connsiteX8" fmla="*/ 10519 w 8690082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691714"/>
                    <a:gd name="connsiteY0" fmla="*/ 745077 h 3271338"/>
                    <a:gd name="connsiteX1" fmla="*/ 709019 w 8691714"/>
                    <a:gd name="connsiteY1" fmla="*/ 427577 h 3271338"/>
                    <a:gd name="connsiteX2" fmla="*/ 2779119 w 8691714"/>
                    <a:gd name="connsiteY2" fmla="*/ 78327 h 3271338"/>
                    <a:gd name="connsiteX3" fmla="*/ 6665319 w 8691714"/>
                    <a:gd name="connsiteY3" fmla="*/ 160877 h 3271338"/>
                    <a:gd name="connsiteX4" fmla="*/ 8278219 w 8691714"/>
                    <a:gd name="connsiteY4" fmla="*/ 605377 h 3271338"/>
                    <a:gd name="connsiteX5" fmla="*/ 8379819 w 8691714"/>
                    <a:gd name="connsiteY5" fmla="*/ 2580227 h 3271338"/>
                    <a:gd name="connsiteX6" fmla="*/ 4557119 w 8691714"/>
                    <a:gd name="connsiteY6" fmla="*/ 3266027 h 3271338"/>
                    <a:gd name="connsiteX7" fmla="*/ 626469 w 8691714"/>
                    <a:gd name="connsiteY7" fmla="*/ 2719927 h 3271338"/>
                    <a:gd name="connsiteX8" fmla="*/ 10519 w 8691714"/>
                    <a:gd name="connsiteY8" fmla="*/ 40227 h 3271338"/>
                    <a:gd name="connsiteX0" fmla="*/ 410569 w 8498964"/>
                    <a:gd name="connsiteY0" fmla="*/ 745077 h 3271338"/>
                    <a:gd name="connsiteX1" fmla="*/ 709019 w 8498964"/>
                    <a:gd name="connsiteY1" fmla="*/ 427577 h 3271338"/>
                    <a:gd name="connsiteX2" fmla="*/ 2779119 w 8498964"/>
                    <a:gd name="connsiteY2" fmla="*/ 78327 h 3271338"/>
                    <a:gd name="connsiteX3" fmla="*/ 6665319 w 8498964"/>
                    <a:gd name="connsiteY3" fmla="*/ 160877 h 3271338"/>
                    <a:gd name="connsiteX4" fmla="*/ 8278219 w 8498964"/>
                    <a:gd name="connsiteY4" fmla="*/ 605377 h 3271338"/>
                    <a:gd name="connsiteX5" fmla="*/ 8379819 w 8498964"/>
                    <a:gd name="connsiteY5" fmla="*/ 2580227 h 3271338"/>
                    <a:gd name="connsiteX6" fmla="*/ 4557119 w 8498964"/>
                    <a:gd name="connsiteY6" fmla="*/ 3266027 h 3271338"/>
                    <a:gd name="connsiteX7" fmla="*/ 626469 w 8498964"/>
                    <a:gd name="connsiteY7" fmla="*/ 2719927 h 3271338"/>
                    <a:gd name="connsiteX8" fmla="*/ 10519 w 8498964"/>
                    <a:gd name="connsiteY8" fmla="*/ 40227 h 3271338"/>
                    <a:gd name="connsiteX0" fmla="*/ 410569 w 8513946"/>
                    <a:gd name="connsiteY0" fmla="*/ 745077 h 3271338"/>
                    <a:gd name="connsiteX1" fmla="*/ 709019 w 8513946"/>
                    <a:gd name="connsiteY1" fmla="*/ 427577 h 3271338"/>
                    <a:gd name="connsiteX2" fmla="*/ 2779119 w 8513946"/>
                    <a:gd name="connsiteY2" fmla="*/ 78327 h 3271338"/>
                    <a:gd name="connsiteX3" fmla="*/ 6665319 w 8513946"/>
                    <a:gd name="connsiteY3" fmla="*/ 160877 h 3271338"/>
                    <a:gd name="connsiteX4" fmla="*/ 8278219 w 8513946"/>
                    <a:gd name="connsiteY4" fmla="*/ 605377 h 3271338"/>
                    <a:gd name="connsiteX5" fmla="*/ 8379819 w 8513946"/>
                    <a:gd name="connsiteY5" fmla="*/ 2580227 h 3271338"/>
                    <a:gd name="connsiteX6" fmla="*/ 4557119 w 8513946"/>
                    <a:gd name="connsiteY6" fmla="*/ 3266027 h 3271338"/>
                    <a:gd name="connsiteX7" fmla="*/ 626469 w 8513946"/>
                    <a:gd name="connsiteY7" fmla="*/ 2719927 h 3271338"/>
                    <a:gd name="connsiteX8" fmla="*/ 10519 w 8513946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4139"/>
                    <a:gd name="connsiteY0" fmla="*/ 745077 h 3271338"/>
                    <a:gd name="connsiteX1" fmla="*/ 709019 w 8524139"/>
                    <a:gd name="connsiteY1" fmla="*/ 427577 h 3271338"/>
                    <a:gd name="connsiteX2" fmla="*/ 2779119 w 8524139"/>
                    <a:gd name="connsiteY2" fmla="*/ 78327 h 3271338"/>
                    <a:gd name="connsiteX3" fmla="*/ 6665319 w 8524139"/>
                    <a:gd name="connsiteY3" fmla="*/ 160877 h 3271338"/>
                    <a:gd name="connsiteX4" fmla="*/ 8278219 w 8524139"/>
                    <a:gd name="connsiteY4" fmla="*/ 605377 h 3271338"/>
                    <a:gd name="connsiteX5" fmla="*/ 8379819 w 8524139"/>
                    <a:gd name="connsiteY5" fmla="*/ 2580227 h 3271338"/>
                    <a:gd name="connsiteX6" fmla="*/ 4557119 w 8524139"/>
                    <a:gd name="connsiteY6" fmla="*/ 3266027 h 3271338"/>
                    <a:gd name="connsiteX7" fmla="*/ 626469 w 8524139"/>
                    <a:gd name="connsiteY7" fmla="*/ 2719927 h 3271338"/>
                    <a:gd name="connsiteX8" fmla="*/ 10519 w 8524139"/>
                    <a:gd name="connsiteY8" fmla="*/ 40227 h 3271338"/>
                    <a:gd name="connsiteX0" fmla="*/ 410569 w 8527757"/>
                    <a:gd name="connsiteY0" fmla="*/ 745077 h 3268349"/>
                    <a:gd name="connsiteX1" fmla="*/ 709019 w 8527757"/>
                    <a:gd name="connsiteY1" fmla="*/ 427577 h 3268349"/>
                    <a:gd name="connsiteX2" fmla="*/ 2779119 w 8527757"/>
                    <a:gd name="connsiteY2" fmla="*/ 78327 h 3268349"/>
                    <a:gd name="connsiteX3" fmla="*/ 6665319 w 8527757"/>
                    <a:gd name="connsiteY3" fmla="*/ 160877 h 3268349"/>
                    <a:gd name="connsiteX4" fmla="*/ 8278219 w 8527757"/>
                    <a:gd name="connsiteY4" fmla="*/ 605377 h 3268349"/>
                    <a:gd name="connsiteX5" fmla="*/ 8386169 w 8527757"/>
                    <a:gd name="connsiteY5" fmla="*/ 2643727 h 3268349"/>
                    <a:gd name="connsiteX6" fmla="*/ 4557119 w 8527757"/>
                    <a:gd name="connsiteY6" fmla="*/ 3266027 h 3268349"/>
                    <a:gd name="connsiteX7" fmla="*/ 626469 w 8527757"/>
                    <a:gd name="connsiteY7" fmla="*/ 2719927 h 3268349"/>
                    <a:gd name="connsiteX8" fmla="*/ 10519 w 8527757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68349"/>
                    <a:gd name="connsiteX1" fmla="*/ 709019 w 8507344"/>
                    <a:gd name="connsiteY1" fmla="*/ 427577 h 3268349"/>
                    <a:gd name="connsiteX2" fmla="*/ 2779119 w 8507344"/>
                    <a:gd name="connsiteY2" fmla="*/ 78327 h 3268349"/>
                    <a:gd name="connsiteX3" fmla="*/ 6665319 w 8507344"/>
                    <a:gd name="connsiteY3" fmla="*/ 160877 h 3268349"/>
                    <a:gd name="connsiteX4" fmla="*/ 8278219 w 8507344"/>
                    <a:gd name="connsiteY4" fmla="*/ 605377 h 3268349"/>
                    <a:gd name="connsiteX5" fmla="*/ 8386169 w 8507344"/>
                    <a:gd name="connsiteY5" fmla="*/ 2643727 h 3268349"/>
                    <a:gd name="connsiteX6" fmla="*/ 4557119 w 8507344"/>
                    <a:gd name="connsiteY6" fmla="*/ 3266027 h 3268349"/>
                    <a:gd name="connsiteX7" fmla="*/ 626469 w 8507344"/>
                    <a:gd name="connsiteY7" fmla="*/ 2719927 h 3268349"/>
                    <a:gd name="connsiteX8" fmla="*/ 10519 w 8507344"/>
                    <a:gd name="connsiteY8" fmla="*/ 40227 h 3268349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70082"/>
                    <a:gd name="connsiteX1" fmla="*/ 709019 w 8507344"/>
                    <a:gd name="connsiteY1" fmla="*/ 427577 h 3270082"/>
                    <a:gd name="connsiteX2" fmla="*/ 2779119 w 8507344"/>
                    <a:gd name="connsiteY2" fmla="*/ 78327 h 3270082"/>
                    <a:gd name="connsiteX3" fmla="*/ 6665319 w 8507344"/>
                    <a:gd name="connsiteY3" fmla="*/ 160877 h 3270082"/>
                    <a:gd name="connsiteX4" fmla="*/ 8278219 w 8507344"/>
                    <a:gd name="connsiteY4" fmla="*/ 605377 h 3270082"/>
                    <a:gd name="connsiteX5" fmla="*/ 8386169 w 8507344"/>
                    <a:gd name="connsiteY5" fmla="*/ 2643727 h 3270082"/>
                    <a:gd name="connsiteX6" fmla="*/ 4557119 w 8507344"/>
                    <a:gd name="connsiteY6" fmla="*/ 3266027 h 3270082"/>
                    <a:gd name="connsiteX7" fmla="*/ 626469 w 8507344"/>
                    <a:gd name="connsiteY7" fmla="*/ 2719927 h 3270082"/>
                    <a:gd name="connsiteX8" fmla="*/ 10519 w 8507344"/>
                    <a:gd name="connsiteY8" fmla="*/ 40227 h 3270082"/>
                    <a:gd name="connsiteX0" fmla="*/ 410569 w 8507344"/>
                    <a:gd name="connsiteY0" fmla="*/ 745077 h 3267152"/>
                    <a:gd name="connsiteX1" fmla="*/ 709019 w 8507344"/>
                    <a:gd name="connsiteY1" fmla="*/ 427577 h 3267152"/>
                    <a:gd name="connsiteX2" fmla="*/ 2779119 w 8507344"/>
                    <a:gd name="connsiteY2" fmla="*/ 78327 h 3267152"/>
                    <a:gd name="connsiteX3" fmla="*/ 6665319 w 8507344"/>
                    <a:gd name="connsiteY3" fmla="*/ 160877 h 3267152"/>
                    <a:gd name="connsiteX4" fmla="*/ 8278219 w 8507344"/>
                    <a:gd name="connsiteY4" fmla="*/ 605377 h 3267152"/>
                    <a:gd name="connsiteX5" fmla="*/ 8386169 w 8507344"/>
                    <a:gd name="connsiteY5" fmla="*/ 2643727 h 3267152"/>
                    <a:gd name="connsiteX6" fmla="*/ 4557119 w 8507344"/>
                    <a:gd name="connsiteY6" fmla="*/ 3266027 h 3267152"/>
                    <a:gd name="connsiteX7" fmla="*/ 626469 w 8507344"/>
                    <a:gd name="connsiteY7" fmla="*/ 2719927 h 3267152"/>
                    <a:gd name="connsiteX8" fmla="*/ 10519 w 8507344"/>
                    <a:gd name="connsiteY8" fmla="*/ 40227 h 3267152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44007 w 8540782"/>
                    <a:gd name="connsiteY0" fmla="*/ 745077 h 3267072"/>
                    <a:gd name="connsiteX1" fmla="*/ 742457 w 8540782"/>
                    <a:gd name="connsiteY1" fmla="*/ 427577 h 3267072"/>
                    <a:gd name="connsiteX2" fmla="*/ 2812557 w 8540782"/>
                    <a:gd name="connsiteY2" fmla="*/ 78327 h 3267072"/>
                    <a:gd name="connsiteX3" fmla="*/ 6698757 w 8540782"/>
                    <a:gd name="connsiteY3" fmla="*/ 160877 h 3267072"/>
                    <a:gd name="connsiteX4" fmla="*/ 8311657 w 8540782"/>
                    <a:gd name="connsiteY4" fmla="*/ 605377 h 3267072"/>
                    <a:gd name="connsiteX5" fmla="*/ 8419607 w 8540782"/>
                    <a:gd name="connsiteY5" fmla="*/ 2643727 h 3267072"/>
                    <a:gd name="connsiteX6" fmla="*/ 4590557 w 8540782"/>
                    <a:gd name="connsiteY6" fmla="*/ 3266027 h 3267072"/>
                    <a:gd name="connsiteX7" fmla="*/ 539257 w 8540782"/>
                    <a:gd name="connsiteY7" fmla="*/ 2624677 h 3267072"/>
                    <a:gd name="connsiteX8" fmla="*/ 43957 w 8540782"/>
                    <a:gd name="connsiteY8" fmla="*/ 40227 h 3267072"/>
                    <a:gd name="connsiteX0" fmla="*/ 444007 w 8540782"/>
                    <a:gd name="connsiteY0" fmla="*/ 745077 h 3266878"/>
                    <a:gd name="connsiteX1" fmla="*/ 742457 w 8540782"/>
                    <a:gd name="connsiteY1" fmla="*/ 427577 h 3266878"/>
                    <a:gd name="connsiteX2" fmla="*/ 2812557 w 8540782"/>
                    <a:gd name="connsiteY2" fmla="*/ 78327 h 3266878"/>
                    <a:gd name="connsiteX3" fmla="*/ 6698757 w 8540782"/>
                    <a:gd name="connsiteY3" fmla="*/ 160877 h 3266878"/>
                    <a:gd name="connsiteX4" fmla="*/ 8311657 w 8540782"/>
                    <a:gd name="connsiteY4" fmla="*/ 605377 h 3266878"/>
                    <a:gd name="connsiteX5" fmla="*/ 8419607 w 8540782"/>
                    <a:gd name="connsiteY5" fmla="*/ 2643727 h 3266878"/>
                    <a:gd name="connsiteX6" fmla="*/ 4590557 w 8540782"/>
                    <a:gd name="connsiteY6" fmla="*/ 3266027 h 3266878"/>
                    <a:gd name="connsiteX7" fmla="*/ 539257 w 8540782"/>
                    <a:gd name="connsiteY7" fmla="*/ 2624677 h 3266878"/>
                    <a:gd name="connsiteX8" fmla="*/ 43957 w 8540782"/>
                    <a:gd name="connsiteY8" fmla="*/ 40227 h 3266878"/>
                    <a:gd name="connsiteX0" fmla="*/ 444007 w 8540782"/>
                    <a:gd name="connsiteY0" fmla="*/ 745077 h 3266076"/>
                    <a:gd name="connsiteX1" fmla="*/ 742457 w 8540782"/>
                    <a:gd name="connsiteY1" fmla="*/ 427577 h 3266076"/>
                    <a:gd name="connsiteX2" fmla="*/ 2812557 w 8540782"/>
                    <a:gd name="connsiteY2" fmla="*/ 78327 h 3266076"/>
                    <a:gd name="connsiteX3" fmla="*/ 6698757 w 8540782"/>
                    <a:gd name="connsiteY3" fmla="*/ 160877 h 3266076"/>
                    <a:gd name="connsiteX4" fmla="*/ 8311657 w 8540782"/>
                    <a:gd name="connsiteY4" fmla="*/ 605377 h 3266076"/>
                    <a:gd name="connsiteX5" fmla="*/ 8419607 w 8540782"/>
                    <a:gd name="connsiteY5" fmla="*/ 2643727 h 3266076"/>
                    <a:gd name="connsiteX6" fmla="*/ 4590557 w 8540782"/>
                    <a:gd name="connsiteY6" fmla="*/ 3266027 h 3266076"/>
                    <a:gd name="connsiteX7" fmla="*/ 539257 w 8540782"/>
                    <a:gd name="connsiteY7" fmla="*/ 2624677 h 3266076"/>
                    <a:gd name="connsiteX8" fmla="*/ 43957 w 8540782"/>
                    <a:gd name="connsiteY8" fmla="*/ 40227 h 3266076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17183 w 8513958"/>
                    <a:gd name="connsiteY0" fmla="*/ 745077 h 3266047"/>
                    <a:gd name="connsiteX1" fmla="*/ 715633 w 8513958"/>
                    <a:gd name="connsiteY1" fmla="*/ 427577 h 3266047"/>
                    <a:gd name="connsiteX2" fmla="*/ 2785733 w 8513958"/>
                    <a:gd name="connsiteY2" fmla="*/ 78327 h 3266047"/>
                    <a:gd name="connsiteX3" fmla="*/ 6671933 w 8513958"/>
                    <a:gd name="connsiteY3" fmla="*/ 160877 h 3266047"/>
                    <a:gd name="connsiteX4" fmla="*/ 8284833 w 8513958"/>
                    <a:gd name="connsiteY4" fmla="*/ 605377 h 3266047"/>
                    <a:gd name="connsiteX5" fmla="*/ 8392783 w 8513958"/>
                    <a:gd name="connsiteY5" fmla="*/ 2643727 h 3266047"/>
                    <a:gd name="connsiteX6" fmla="*/ 4563733 w 8513958"/>
                    <a:gd name="connsiteY6" fmla="*/ 3266027 h 3266047"/>
                    <a:gd name="connsiteX7" fmla="*/ 601333 w 8513958"/>
                    <a:gd name="connsiteY7" fmla="*/ 2662777 h 3266047"/>
                    <a:gd name="connsiteX8" fmla="*/ 17133 w 8513958"/>
                    <a:gd name="connsiteY8" fmla="*/ 40227 h 3266047"/>
                    <a:gd name="connsiteX0" fmla="*/ 400050 w 8496825"/>
                    <a:gd name="connsiteY0" fmla="*/ 745077 h 3266047"/>
                    <a:gd name="connsiteX1" fmla="*/ 698500 w 8496825"/>
                    <a:gd name="connsiteY1" fmla="*/ 427577 h 3266047"/>
                    <a:gd name="connsiteX2" fmla="*/ 2768600 w 8496825"/>
                    <a:gd name="connsiteY2" fmla="*/ 78327 h 3266047"/>
                    <a:gd name="connsiteX3" fmla="*/ 6654800 w 8496825"/>
                    <a:gd name="connsiteY3" fmla="*/ 160877 h 3266047"/>
                    <a:gd name="connsiteX4" fmla="*/ 8267700 w 8496825"/>
                    <a:gd name="connsiteY4" fmla="*/ 605377 h 3266047"/>
                    <a:gd name="connsiteX5" fmla="*/ 8375650 w 8496825"/>
                    <a:gd name="connsiteY5" fmla="*/ 2643727 h 3266047"/>
                    <a:gd name="connsiteX6" fmla="*/ 4546600 w 8496825"/>
                    <a:gd name="connsiteY6" fmla="*/ 3266027 h 3266047"/>
                    <a:gd name="connsiteX7" fmla="*/ 584200 w 8496825"/>
                    <a:gd name="connsiteY7" fmla="*/ 2662777 h 3266047"/>
                    <a:gd name="connsiteX8" fmla="*/ 0 w 8496825"/>
                    <a:gd name="connsiteY8" fmla="*/ 4022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0 w 8096775"/>
                    <a:gd name="connsiteY0" fmla="*/ 745077 h 3266047"/>
                    <a:gd name="connsiteX1" fmla="*/ 298450 w 8096775"/>
                    <a:gd name="connsiteY1" fmla="*/ 427577 h 3266047"/>
                    <a:gd name="connsiteX2" fmla="*/ 2368550 w 8096775"/>
                    <a:gd name="connsiteY2" fmla="*/ 78327 h 3266047"/>
                    <a:gd name="connsiteX3" fmla="*/ 6254750 w 8096775"/>
                    <a:gd name="connsiteY3" fmla="*/ 160877 h 3266047"/>
                    <a:gd name="connsiteX4" fmla="*/ 7867650 w 8096775"/>
                    <a:gd name="connsiteY4" fmla="*/ 605377 h 3266047"/>
                    <a:gd name="connsiteX5" fmla="*/ 7975600 w 8096775"/>
                    <a:gd name="connsiteY5" fmla="*/ 2643727 h 3266047"/>
                    <a:gd name="connsiteX6" fmla="*/ 4146550 w 8096775"/>
                    <a:gd name="connsiteY6" fmla="*/ 3266027 h 3266047"/>
                    <a:gd name="connsiteX7" fmla="*/ 184150 w 8096775"/>
                    <a:gd name="connsiteY7" fmla="*/ 2662777 h 3266047"/>
                    <a:gd name="connsiteX8" fmla="*/ 12700 w 8096775"/>
                    <a:gd name="connsiteY8" fmla="*/ 732377 h 3266047"/>
                    <a:gd name="connsiteX0" fmla="*/ 9714 w 8106489"/>
                    <a:gd name="connsiteY0" fmla="*/ 745077 h 3266047"/>
                    <a:gd name="connsiteX1" fmla="*/ 308164 w 8106489"/>
                    <a:gd name="connsiteY1" fmla="*/ 427577 h 3266047"/>
                    <a:gd name="connsiteX2" fmla="*/ 2378264 w 8106489"/>
                    <a:gd name="connsiteY2" fmla="*/ 78327 h 3266047"/>
                    <a:gd name="connsiteX3" fmla="*/ 6264464 w 8106489"/>
                    <a:gd name="connsiteY3" fmla="*/ 160877 h 3266047"/>
                    <a:gd name="connsiteX4" fmla="*/ 7877364 w 8106489"/>
                    <a:gd name="connsiteY4" fmla="*/ 605377 h 3266047"/>
                    <a:gd name="connsiteX5" fmla="*/ 7985314 w 8106489"/>
                    <a:gd name="connsiteY5" fmla="*/ 2643727 h 3266047"/>
                    <a:gd name="connsiteX6" fmla="*/ 4156264 w 8106489"/>
                    <a:gd name="connsiteY6" fmla="*/ 3266027 h 3266047"/>
                    <a:gd name="connsiteX7" fmla="*/ 193864 w 8106489"/>
                    <a:gd name="connsiteY7" fmla="*/ 2662777 h 3266047"/>
                    <a:gd name="connsiteX8" fmla="*/ 22414 w 8106489"/>
                    <a:gd name="connsiteY8" fmla="*/ 732377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3942 w 8110717"/>
                    <a:gd name="connsiteY0" fmla="*/ 745077 h 3266047"/>
                    <a:gd name="connsiteX1" fmla="*/ 312392 w 8110717"/>
                    <a:gd name="connsiteY1" fmla="*/ 427577 h 3266047"/>
                    <a:gd name="connsiteX2" fmla="*/ 2382492 w 8110717"/>
                    <a:gd name="connsiteY2" fmla="*/ 78327 h 3266047"/>
                    <a:gd name="connsiteX3" fmla="*/ 6268692 w 8110717"/>
                    <a:gd name="connsiteY3" fmla="*/ 160877 h 3266047"/>
                    <a:gd name="connsiteX4" fmla="*/ 7881592 w 8110717"/>
                    <a:gd name="connsiteY4" fmla="*/ 605377 h 3266047"/>
                    <a:gd name="connsiteX5" fmla="*/ 7989542 w 8110717"/>
                    <a:gd name="connsiteY5" fmla="*/ 2643727 h 3266047"/>
                    <a:gd name="connsiteX6" fmla="*/ 4160492 w 8110717"/>
                    <a:gd name="connsiteY6" fmla="*/ 3266027 h 3266047"/>
                    <a:gd name="connsiteX7" fmla="*/ 198092 w 8110717"/>
                    <a:gd name="connsiteY7" fmla="*/ 2662777 h 3266047"/>
                    <a:gd name="connsiteX8" fmla="*/ 17117 w 8110717"/>
                    <a:gd name="connsiteY8" fmla="*/ 744283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99231 w 8296006"/>
                    <a:gd name="connsiteY0" fmla="*/ 745077 h 3266047"/>
                    <a:gd name="connsiteX1" fmla="*/ 497681 w 8296006"/>
                    <a:gd name="connsiteY1" fmla="*/ 427577 h 3266047"/>
                    <a:gd name="connsiteX2" fmla="*/ 2567781 w 8296006"/>
                    <a:gd name="connsiteY2" fmla="*/ 78327 h 3266047"/>
                    <a:gd name="connsiteX3" fmla="*/ 6453981 w 8296006"/>
                    <a:gd name="connsiteY3" fmla="*/ 160877 h 3266047"/>
                    <a:gd name="connsiteX4" fmla="*/ 8066881 w 8296006"/>
                    <a:gd name="connsiteY4" fmla="*/ 605377 h 3266047"/>
                    <a:gd name="connsiteX5" fmla="*/ 8174831 w 8296006"/>
                    <a:gd name="connsiteY5" fmla="*/ 2643727 h 3266047"/>
                    <a:gd name="connsiteX6" fmla="*/ 4345781 w 8296006"/>
                    <a:gd name="connsiteY6" fmla="*/ 3266027 h 3266047"/>
                    <a:gd name="connsiteX7" fmla="*/ 383381 w 8296006"/>
                    <a:gd name="connsiteY7" fmla="*/ 2662777 h 3266047"/>
                    <a:gd name="connsiteX8" fmla="*/ 0 w 8296006"/>
                    <a:gd name="connsiteY8" fmla="*/ 734758 h 3266047"/>
                    <a:gd name="connsiteX0" fmla="*/ 16131 w 8112906"/>
                    <a:gd name="connsiteY0" fmla="*/ 745077 h 3266047"/>
                    <a:gd name="connsiteX1" fmla="*/ 314581 w 8112906"/>
                    <a:gd name="connsiteY1" fmla="*/ 427577 h 3266047"/>
                    <a:gd name="connsiteX2" fmla="*/ 2384681 w 8112906"/>
                    <a:gd name="connsiteY2" fmla="*/ 78327 h 3266047"/>
                    <a:gd name="connsiteX3" fmla="*/ 6270881 w 8112906"/>
                    <a:gd name="connsiteY3" fmla="*/ 160877 h 3266047"/>
                    <a:gd name="connsiteX4" fmla="*/ 7883781 w 8112906"/>
                    <a:gd name="connsiteY4" fmla="*/ 605377 h 3266047"/>
                    <a:gd name="connsiteX5" fmla="*/ 7991731 w 8112906"/>
                    <a:gd name="connsiteY5" fmla="*/ 2643727 h 3266047"/>
                    <a:gd name="connsiteX6" fmla="*/ 4162681 w 8112906"/>
                    <a:gd name="connsiteY6" fmla="*/ 3266027 h 3266047"/>
                    <a:gd name="connsiteX7" fmla="*/ 200281 w 8112906"/>
                    <a:gd name="connsiteY7" fmla="*/ 2662777 h 3266047"/>
                    <a:gd name="connsiteX8" fmla="*/ 14544 w 8112906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2022 w 8098797"/>
                    <a:gd name="connsiteY0" fmla="*/ 745077 h 3266047"/>
                    <a:gd name="connsiteX1" fmla="*/ 300472 w 8098797"/>
                    <a:gd name="connsiteY1" fmla="*/ 427577 h 3266047"/>
                    <a:gd name="connsiteX2" fmla="*/ 2370572 w 8098797"/>
                    <a:gd name="connsiteY2" fmla="*/ 78327 h 3266047"/>
                    <a:gd name="connsiteX3" fmla="*/ 6256772 w 8098797"/>
                    <a:gd name="connsiteY3" fmla="*/ 160877 h 3266047"/>
                    <a:gd name="connsiteX4" fmla="*/ 7869672 w 8098797"/>
                    <a:gd name="connsiteY4" fmla="*/ 605377 h 3266047"/>
                    <a:gd name="connsiteX5" fmla="*/ 7977622 w 8098797"/>
                    <a:gd name="connsiteY5" fmla="*/ 2643727 h 3266047"/>
                    <a:gd name="connsiteX6" fmla="*/ 4148572 w 8098797"/>
                    <a:gd name="connsiteY6" fmla="*/ 3266027 h 3266047"/>
                    <a:gd name="connsiteX7" fmla="*/ 186172 w 8098797"/>
                    <a:gd name="connsiteY7" fmla="*/ 2662777 h 3266047"/>
                    <a:gd name="connsiteX8" fmla="*/ 435 w 8098797"/>
                    <a:gd name="connsiteY8" fmla="*/ 739520 h 3266047"/>
                    <a:gd name="connsiteX9" fmla="*/ 2022 w 8098797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45077 h 3266047"/>
                    <a:gd name="connsiteX1" fmla="*/ 314773 w 8113098"/>
                    <a:gd name="connsiteY1" fmla="*/ 427577 h 3266047"/>
                    <a:gd name="connsiteX2" fmla="*/ 2384873 w 8113098"/>
                    <a:gd name="connsiteY2" fmla="*/ 78327 h 3266047"/>
                    <a:gd name="connsiteX3" fmla="*/ 6271073 w 8113098"/>
                    <a:gd name="connsiteY3" fmla="*/ 160877 h 3266047"/>
                    <a:gd name="connsiteX4" fmla="*/ 7883973 w 8113098"/>
                    <a:gd name="connsiteY4" fmla="*/ 605377 h 3266047"/>
                    <a:gd name="connsiteX5" fmla="*/ 7991923 w 8113098"/>
                    <a:gd name="connsiteY5" fmla="*/ 2643727 h 3266047"/>
                    <a:gd name="connsiteX6" fmla="*/ 4162873 w 8113098"/>
                    <a:gd name="connsiteY6" fmla="*/ 3266027 h 3266047"/>
                    <a:gd name="connsiteX7" fmla="*/ 200473 w 8113098"/>
                    <a:gd name="connsiteY7" fmla="*/ 2662777 h 3266047"/>
                    <a:gd name="connsiteX8" fmla="*/ 14736 w 8113098"/>
                    <a:gd name="connsiteY8" fmla="*/ 739520 h 3266047"/>
                    <a:gd name="connsiteX9" fmla="*/ 16323 w 8113098"/>
                    <a:gd name="connsiteY9" fmla="*/ 745077 h 3266047"/>
                    <a:gd name="connsiteX0" fmla="*/ 16323 w 8113098"/>
                    <a:gd name="connsiteY0" fmla="*/ 739651 h 3260621"/>
                    <a:gd name="connsiteX1" fmla="*/ 321916 w 8113098"/>
                    <a:gd name="connsiteY1" fmla="*/ 457870 h 3260621"/>
                    <a:gd name="connsiteX2" fmla="*/ 2384873 w 8113098"/>
                    <a:gd name="connsiteY2" fmla="*/ 72901 h 3260621"/>
                    <a:gd name="connsiteX3" fmla="*/ 6271073 w 8113098"/>
                    <a:gd name="connsiteY3" fmla="*/ 155451 h 3260621"/>
                    <a:gd name="connsiteX4" fmla="*/ 7883973 w 8113098"/>
                    <a:gd name="connsiteY4" fmla="*/ 599951 h 3260621"/>
                    <a:gd name="connsiteX5" fmla="*/ 7991923 w 8113098"/>
                    <a:gd name="connsiteY5" fmla="*/ 2638301 h 3260621"/>
                    <a:gd name="connsiteX6" fmla="*/ 4162873 w 8113098"/>
                    <a:gd name="connsiteY6" fmla="*/ 3260601 h 3260621"/>
                    <a:gd name="connsiteX7" fmla="*/ 200473 w 8113098"/>
                    <a:gd name="connsiteY7" fmla="*/ 2657351 h 3260621"/>
                    <a:gd name="connsiteX8" fmla="*/ 14736 w 8113098"/>
                    <a:gd name="connsiteY8" fmla="*/ 734094 h 3260621"/>
                    <a:gd name="connsiteX9" fmla="*/ 16323 w 8113098"/>
                    <a:gd name="connsiteY9" fmla="*/ 739651 h 3260621"/>
                    <a:gd name="connsiteX0" fmla="*/ 16323 w 8113098"/>
                    <a:gd name="connsiteY0" fmla="*/ 734382 h 3255352"/>
                    <a:gd name="connsiteX1" fmla="*/ 321916 w 8113098"/>
                    <a:gd name="connsiteY1" fmla="*/ 452601 h 3255352"/>
                    <a:gd name="connsiteX2" fmla="*/ 2396779 w 8113098"/>
                    <a:gd name="connsiteY2" fmla="*/ 79538 h 3255352"/>
                    <a:gd name="connsiteX3" fmla="*/ 6271073 w 8113098"/>
                    <a:gd name="connsiteY3" fmla="*/ 150182 h 3255352"/>
                    <a:gd name="connsiteX4" fmla="*/ 7883973 w 8113098"/>
                    <a:gd name="connsiteY4" fmla="*/ 594682 h 3255352"/>
                    <a:gd name="connsiteX5" fmla="*/ 7991923 w 8113098"/>
                    <a:gd name="connsiteY5" fmla="*/ 2633032 h 3255352"/>
                    <a:gd name="connsiteX6" fmla="*/ 4162873 w 8113098"/>
                    <a:gd name="connsiteY6" fmla="*/ 3255332 h 3255352"/>
                    <a:gd name="connsiteX7" fmla="*/ 200473 w 8113098"/>
                    <a:gd name="connsiteY7" fmla="*/ 2652082 h 3255352"/>
                    <a:gd name="connsiteX8" fmla="*/ 14736 w 8113098"/>
                    <a:gd name="connsiteY8" fmla="*/ 728825 h 3255352"/>
                    <a:gd name="connsiteX9" fmla="*/ 16323 w 8113098"/>
                    <a:gd name="connsiteY9" fmla="*/ 734382 h 3255352"/>
                    <a:gd name="connsiteX0" fmla="*/ 16323 w 8113098"/>
                    <a:gd name="connsiteY0" fmla="*/ 729648 h 3250618"/>
                    <a:gd name="connsiteX1" fmla="*/ 321916 w 8113098"/>
                    <a:gd name="connsiteY1" fmla="*/ 447867 h 3250618"/>
                    <a:gd name="connsiteX2" fmla="*/ 2396779 w 8113098"/>
                    <a:gd name="connsiteY2" fmla="*/ 74804 h 3250618"/>
                    <a:gd name="connsiteX3" fmla="*/ 6271073 w 8113098"/>
                    <a:gd name="connsiteY3" fmla="*/ 145448 h 3250618"/>
                    <a:gd name="connsiteX4" fmla="*/ 7883973 w 8113098"/>
                    <a:gd name="connsiteY4" fmla="*/ 589948 h 3250618"/>
                    <a:gd name="connsiteX5" fmla="*/ 7991923 w 8113098"/>
                    <a:gd name="connsiteY5" fmla="*/ 2628298 h 3250618"/>
                    <a:gd name="connsiteX6" fmla="*/ 4162873 w 8113098"/>
                    <a:gd name="connsiteY6" fmla="*/ 3250598 h 3250618"/>
                    <a:gd name="connsiteX7" fmla="*/ 200473 w 8113098"/>
                    <a:gd name="connsiteY7" fmla="*/ 2647348 h 3250618"/>
                    <a:gd name="connsiteX8" fmla="*/ 14736 w 8113098"/>
                    <a:gd name="connsiteY8" fmla="*/ 724091 h 3250618"/>
                    <a:gd name="connsiteX9" fmla="*/ 16323 w 8113098"/>
                    <a:gd name="connsiteY9" fmla="*/ 729648 h 3250618"/>
                    <a:gd name="connsiteX0" fmla="*/ 16323 w 8113098"/>
                    <a:gd name="connsiteY0" fmla="*/ 723005 h 3243975"/>
                    <a:gd name="connsiteX1" fmla="*/ 321916 w 8113098"/>
                    <a:gd name="connsiteY1" fmla="*/ 441224 h 3243975"/>
                    <a:gd name="connsiteX2" fmla="*/ 2452877 w 8113098"/>
                    <a:gd name="connsiteY2" fmla="*/ 84990 h 3243975"/>
                    <a:gd name="connsiteX3" fmla="*/ 6271073 w 8113098"/>
                    <a:gd name="connsiteY3" fmla="*/ 138805 h 3243975"/>
                    <a:gd name="connsiteX4" fmla="*/ 7883973 w 8113098"/>
                    <a:gd name="connsiteY4" fmla="*/ 583305 h 3243975"/>
                    <a:gd name="connsiteX5" fmla="*/ 7991923 w 8113098"/>
                    <a:gd name="connsiteY5" fmla="*/ 2621655 h 3243975"/>
                    <a:gd name="connsiteX6" fmla="*/ 4162873 w 8113098"/>
                    <a:gd name="connsiteY6" fmla="*/ 3243955 h 3243975"/>
                    <a:gd name="connsiteX7" fmla="*/ 200473 w 8113098"/>
                    <a:gd name="connsiteY7" fmla="*/ 2640705 h 3243975"/>
                    <a:gd name="connsiteX8" fmla="*/ 14736 w 8113098"/>
                    <a:gd name="connsiteY8" fmla="*/ 717448 h 3243975"/>
                    <a:gd name="connsiteX9" fmla="*/ 16323 w 8113098"/>
                    <a:gd name="connsiteY9" fmla="*/ 723005 h 3243975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696464 h 3217434"/>
                    <a:gd name="connsiteX1" fmla="*/ 321916 w 8113098"/>
                    <a:gd name="connsiteY1" fmla="*/ 414683 h 3217434"/>
                    <a:gd name="connsiteX2" fmla="*/ 2452877 w 8113098"/>
                    <a:gd name="connsiteY2" fmla="*/ 58449 h 3217434"/>
                    <a:gd name="connsiteX3" fmla="*/ 6265463 w 8113098"/>
                    <a:gd name="connsiteY3" fmla="*/ 162752 h 3217434"/>
                    <a:gd name="connsiteX4" fmla="*/ 7883973 w 8113098"/>
                    <a:gd name="connsiteY4" fmla="*/ 556764 h 3217434"/>
                    <a:gd name="connsiteX5" fmla="*/ 7991923 w 8113098"/>
                    <a:gd name="connsiteY5" fmla="*/ 2595114 h 3217434"/>
                    <a:gd name="connsiteX6" fmla="*/ 4162873 w 8113098"/>
                    <a:gd name="connsiteY6" fmla="*/ 3217414 h 3217434"/>
                    <a:gd name="connsiteX7" fmla="*/ 200473 w 8113098"/>
                    <a:gd name="connsiteY7" fmla="*/ 2614164 h 3217434"/>
                    <a:gd name="connsiteX8" fmla="*/ 14736 w 8113098"/>
                    <a:gd name="connsiteY8" fmla="*/ 690907 h 3217434"/>
                    <a:gd name="connsiteX9" fmla="*/ 16323 w 8113098"/>
                    <a:gd name="connsiteY9" fmla="*/ 696464 h 3217434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16323 w 8113098"/>
                    <a:gd name="connsiteY0" fmla="*/ 713800 h 3234770"/>
                    <a:gd name="connsiteX1" fmla="*/ 321916 w 8113098"/>
                    <a:gd name="connsiteY1" fmla="*/ 432019 h 3234770"/>
                    <a:gd name="connsiteX2" fmla="*/ 2452877 w 8113098"/>
                    <a:gd name="connsiteY2" fmla="*/ 75785 h 3234770"/>
                    <a:gd name="connsiteX3" fmla="*/ 6265463 w 8113098"/>
                    <a:gd name="connsiteY3" fmla="*/ 180088 h 3234770"/>
                    <a:gd name="connsiteX4" fmla="*/ 7883973 w 8113098"/>
                    <a:gd name="connsiteY4" fmla="*/ 574100 h 3234770"/>
                    <a:gd name="connsiteX5" fmla="*/ 7991923 w 8113098"/>
                    <a:gd name="connsiteY5" fmla="*/ 2612450 h 3234770"/>
                    <a:gd name="connsiteX6" fmla="*/ 4162873 w 8113098"/>
                    <a:gd name="connsiteY6" fmla="*/ 3234750 h 3234770"/>
                    <a:gd name="connsiteX7" fmla="*/ 200473 w 8113098"/>
                    <a:gd name="connsiteY7" fmla="*/ 2631500 h 3234770"/>
                    <a:gd name="connsiteX8" fmla="*/ 14736 w 8113098"/>
                    <a:gd name="connsiteY8" fmla="*/ 708243 h 3234770"/>
                    <a:gd name="connsiteX9" fmla="*/ 16323 w 8113098"/>
                    <a:gd name="connsiteY9" fmla="*/ 71380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63344 w 8126461"/>
                    <a:gd name="connsiteY0" fmla="*/ 719410 h 3234770"/>
                    <a:gd name="connsiteX1" fmla="*/ 335279 w 8126461"/>
                    <a:gd name="connsiteY1" fmla="*/ 432019 h 3234770"/>
                    <a:gd name="connsiteX2" fmla="*/ 2466240 w 8126461"/>
                    <a:gd name="connsiteY2" fmla="*/ 75785 h 3234770"/>
                    <a:gd name="connsiteX3" fmla="*/ 6278826 w 8126461"/>
                    <a:gd name="connsiteY3" fmla="*/ 180088 h 3234770"/>
                    <a:gd name="connsiteX4" fmla="*/ 7897336 w 8126461"/>
                    <a:gd name="connsiteY4" fmla="*/ 574100 h 3234770"/>
                    <a:gd name="connsiteX5" fmla="*/ 8005286 w 8126461"/>
                    <a:gd name="connsiteY5" fmla="*/ 2612450 h 3234770"/>
                    <a:gd name="connsiteX6" fmla="*/ 4176236 w 8126461"/>
                    <a:gd name="connsiteY6" fmla="*/ 3234750 h 3234770"/>
                    <a:gd name="connsiteX7" fmla="*/ 213836 w 8126461"/>
                    <a:gd name="connsiteY7" fmla="*/ 2631500 h 3234770"/>
                    <a:gd name="connsiteX8" fmla="*/ 28099 w 8126461"/>
                    <a:gd name="connsiteY8" fmla="*/ 708243 h 3234770"/>
                    <a:gd name="connsiteX9" fmla="*/ 63344 w 8126461"/>
                    <a:gd name="connsiteY9" fmla="*/ 719410 h 3234770"/>
                    <a:gd name="connsiteX0" fmla="*/ 204456 w 8267573"/>
                    <a:gd name="connsiteY0" fmla="*/ 719410 h 3234770"/>
                    <a:gd name="connsiteX1" fmla="*/ 476391 w 8267573"/>
                    <a:gd name="connsiteY1" fmla="*/ 432019 h 3234770"/>
                    <a:gd name="connsiteX2" fmla="*/ 2607352 w 8267573"/>
                    <a:gd name="connsiteY2" fmla="*/ 75785 h 3234770"/>
                    <a:gd name="connsiteX3" fmla="*/ 6419938 w 8267573"/>
                    <a:gd name="connsiteY3" fmla="*/ 180088 h 3234770"/>
                    <a:gd name="connsiteX4" fmla="*/ 8038448 w 8267573"/>
                    <a:gd name="connsiteY4" fmla="*/ 574100 h 3234770"/>
                    <a:gd name="connsiteX5" fmla="*/ 8146398 w 8267573"/>
                    <a:gd name="connsiteY5" fmla="*/ 2612450 h 3234770"/>
                    <a:gd name="connsiteX6" fmla="*/ 4317348 w 8267573"/>
                    <a:gd name="connsiteY6" fmla="*/ 3234750 h 3234770"/>
                    <a:gd name="connsiteX7" fmla="*/ 354948 w 8267573"/>
                    <a:gd name="connsiteY7" fmla="*/ 2631500 h 3234770"/>
                    <a:gd name="connsiteX8" fmla="*/ 204456 w 8267573"/>
                    <a:gd name="connsiteY8" fmla="*/ 719410 h 3234770"/>
                    <a:gd name="connsiteX0" fmla="*/ 224286 w 8287403"/>
                    <a:gd name="connsiteY0" fmla="*/ 719410 h 3234770"/>
                    <a:gd name="connsiteX1" fmla="*/ 496221 w 8287403"/>
                    <a:gd name="connsiteY1" fmla="*/ 432019 h 3234770"/>
                    <a:gd name="connsiteX2" fmla="*/ 2627182 w 8287403"/>
                    <a:gd name="connsiteY2" fmla="*/ 75785 h 3234770"/>
                    <a:gd name="connsiteX3" fmla="*/ 6439768 w 8287403"/>
                    <a:gd name="connsiteY3" fmla="*/ 180088 h 3234770"/>
                    <a:gd name="connsiteX4" fmla="*/ 8058278 w 8287403"/>
                    <a:gd name="connsiteY4" fmla="*/ 574100 h 3234770"/>
                    <a:gd name="connsiteX5" fmla="*/ 8166228 w 8287403"/>
                    <a:gd name="connsiteY5" fmla="*/ 2612450 h 3234770"/>
                    <a:gd name="connsiteX6" fmla="*/ 4337178 w 8287403"/>
                    <a:gd name="connsiteY6" fmla="*/ 3234750 h 3234770"/>
                    <a:gd name="connsiteX7" fmla="*/ 374778 w 8287403"/>
                    <a:gd name="connsiteY7" fmla="*/ 2631500 h 3234770"/>
                    <a:gd name="connsiteX8" fmla="*/ 224286 w 8287403"/>
                    <a:gd name="connsiteY8" fmla="*/ 719410 h 3234770"/>
                    <a:gd name="connsiteX0" fmla="*/ 115972 w 8179089"/>
                    <a:gd name="connsiteY0" fmla="*/ 719410 h 3234770"/>
                    <a:gd name="connsiteX1" fmla="*/ 387907 w 8179089"/>
                    <a:gd name="connsiteY1" fmla="*/ 432019 h 3234770"/>
                    <a:gd name="connsiteX2" fmla="*/ 2518868 w 8179089"/>
                    <a:gd name="connsiteY2" fmla="*/ 75785 h 3234770"/>
                    <a:gd name="connsiteX3" fmla="*/ 6331454 w 8179089"/>
                    <a:gd name="connsiteY3" fmla="*/ 180088 h 3234770"/>
                    <a:gd name="connsiteX4" fmla="*/ 7949964 w 8179089"/>
                    <a:gd name="connsiteY4" fmla="*/ 574100 h 3234770"/>
                    <a:gd name="connsiteX5" fmla="*/ 8057914 w 8179089"/>
                    <a:gd name="connsiteY5" fmla="*/ 2612450 h 3234770"/>
                    <a:gd name="connsiteX6" fmla="*/ 4228864 w 8179089"/>
                    <a:gd name="connsiteY6" fmla="*/ 3234750 h 3234770"/>
                    <a:gd name="connsiteX7" fmla="*/ 266464 w 8179089"/>
                    <a:gd name="connsiteY7" fmla="*/ 2631500 h 3234770"/>
                    <a:gd name="connsiteX8" fmla="*/ 115972 w 8179089"/>
                    <a:gd name="connsiteY8" fmla="*/ 719410 h 3234770"/>
                    <a:gd name="connsiteX0" fmla="*/ 115972 w 8179089"/>
                    <a:gd name="connsiteY0" fmla="*/ 719410 h 3234766"/>
                    <a:gd name="connsiteX1" fmla="*/ 387907 w 8179089"/>
                    <a:gd name="connsiteY1" fmla="*/ 432019 h 3234766"/>
                    <a:gd name="connsiteX2" fmla="*/ 2518868 w 8179089"/>
                    <a:gd name="connsiteY2" fmla="*/ 75785 h 3234766"/>
                    <a:gd name="connsiteX3" fmla="*/ 6331454 w 8179089"/>
                    <a:gd name="connsiteY3" fmla="*/ 180088 h 3234766"/>
                    <a:gd name="connsiteX4" fmla="*/ 7949964 w 8179089"/>
                    <a:gd name="connsiteY4" fmla="*/ 574100 h 3234766"/>
                    <a:gd name="connsiteX5" fmla="*/ 8057914 w 8179089"/>
                    <a:gd name="connsiteY5" fmla="*/ 2612450 h 3234766"/>
                    <a:gd name="connsiteX6" fmla="*/ 4228864 w 8179089"/>
                    <a:gd name="connsiteY6" fmla="*/ 3234750 h 3234766"/>
                    <a:gd name="connsiteX7" fmla="*/ 266464 w 8179089"/>
                    <a:gd name="connsiteY7" fmla="*/ 2631500 h 3234766"/>
                    <a:gd name="connsiteX8" fmla="*/ 115972 w 8179089"/>
                    <a:gd name="connsiteY8" fmla="*/ 719410 h 3234766"/>
                    <a:gd name="connsiteX0" fmla="*/ 61118 w 8124235"/>
                    <a:gd name="connsiteY0" fmla="*/ 719410 h 3234766"/>
                    <a:gd name="connsiteX1" fmla="*/ 333053 w 8124235"/>
                    <a:gd name="connsiteY1" fmla="*/ 432019 h 3234766"/>
                    <a:gd name="connsiteX2" fmla="*/ 2464014 w 8124235"/>
                    <a:gd name="connsiteY2" fmla="*/ 75785 h 3234766"/>
                    <a:gd name="connsiteX3" fmla="*/ 6276600 w 8124235"/>
                    <a:gd name="connsiteY3" fmla="*/ 180088 h 3234766"/>
                    <a:gd name="connsiteX4" fmla="*/ 7895110 w 8124235"/>
                    <a:gd name="connsiteY4" fmla="*/ 574100 h 3234766"/>
                    <a:gd name="connsiteX5" fmla="*/ 8003060 w 8124235"/>
                    <a:gd name="connsiteY5" fmla="*/ 2612450 h 3234766"/>
                    <a:gd name="connsiteX6" fmla="*/ 4174010 w 8124235"/>
                    <a:gd name="connsiteY6" fmla="*/ 3234750 h 3234766"/>
                    <a:gd name="connsiteX7" fmla="*/ 211610 w 8124235"/>
                    <a:gd name="connsiteY7" fmla="*/ 2631500 h 3234766"/>
                    <a:gd name="connsiteX8" fmla="*/ 61118 w 8124235"/>
                    <a:gd name="connsiteY8" fmla="*/ 719410 h 3234766"/>
                    <a:gd name="connsiteX0" fmla="*/ 61118 w 8124235"/>
                    <a:gd name="connsiteY0" fmla="*/ 719410 h 2817980"/>
                    <a:gd name="connsiteX1" fmla="*/ 333053 w 8124235"/>
                    <a:gd name="connsiteY1" fmla="*/ 432019 h 2817980"/>
                    <a:gd name="connsiteX2" fmla="*/ 2464014 w 8124235"/>
                    <a:gd name="connsiteY2" fmla="*/ 75785 h 2817980"/>
                    <a:gd name="connsiteX3" fmla="*/ 6276600 w 8124235"/>
                    <a:gd name="connsiteY3" fmla="*/ 180088 h 2817980"/>
                    <a:gd name="connsiteX4" fmla="*/ 7895110 w 8124235"/>
                    <a:gd name="connsiteY4" fmla="*/ 574100 h 2817980"/>
                    <a:gd name="connsiteX5" fmla="*/ 8003060 w 8124235"/>
                    <a:gd name="connsiteY5" fmla="*/ 2612450 h 2817980"/>
                    <a:gd name="connsiteX6" fmla="*/ 4174051 w 8124235"/>
                    <a:gd name="connsiteY6" fmla="*/ 2592718 h 2817980"/>
                    <a:gd name="connsiteX7" fmla="*/ 211610 w 8124235"/>
                    <a:gd name="connsiteY7" fmla="*/ 2631500 h 2817980"/>
                    <a:gd name="connsiteX8" fmla="*/ 61118 w 8124235"/>
                    <a:gd name="connsiteY8" fmla="*/ 719410 h 2817980"/>
                    <a:gd name="connsiteX0" fmla="*/ 61118 w 8124235"/>
                    <a:gd name="connsiteY0" fmla="*/ 719410 h 2722968"/>
                    <a:gd name="connsiteX1" fmla="*/ 333053 w 8124235"/>
                    <a:gd name="connsiteY1" fmla="*/ 432019 h 2722968"/>
                    <a:gd name="connsiteX2" fmla="*/ 2464014 w 8124235"/>
                    <a:gd name="connsiteY2" fmla="*/ 75785 h 2722968"/>
                    <a:gd name="connsiteX3" fmla="*/ 6276600 w 8124235"/>
                    <a:gd name="connsiteY3" fmla="*/ 180088 h 2722968"/>
                    <a:gd name="connsiteX4" fmla="*/ 7895110 w 8124235"/>
                    <a:gd name="connsiteY4" fmla="*/ 574100 h 2722968"/>
                    <a:gd name="connsiteX5" fmla="*/ 8003060 w 8124235"/>
                    <a:gd name="connsiteY5" fmla="*/ 2612450 h 2722968"/>
                    <a:gd name="connsiteX6" fmla="*/ 4174051 w 8124235"/>
                    <a:gd name="connsiteY6" fmla="*/ 2592718 h 2722968"/>
                    <a:gd name="connsiteX7" fmla="*/ 211610 w 8124235"/>
                    <a:gd name="connsiteY7" fmla="*/ 2631500 h 2722968"/>
                    <a:gd name="connsiteX8" fmla="*/ 61118 w 8124235"/>
                    <a:gd name="connsiteY8" fmla="*/ 719410 h 2722968"/>
                    <a:gd name="connsiteX0" fmla="*/ 61118 w 8124235"/>
                    <a:gd name="connsiteY0" fmla="*/ 719410 h 2754405"/>
                    <a:gd name="connsiteX1" fmla="*/ 333053 w 8124235"/>
                    <a:gd name="connsiteY1" fmla="*/ 432019 h 2754405"/>
                    <a:gd name="connsiteX2" fmla="*/ 2464014 w 8124235"/>
                    <a:gd name="connsiteY2" fmla="*/ 75785 h 2754405"/>
                    <a:gd name="connsiteX3" fmla="*/ 6276600 w 8124235"/>
                    <a:gd name="connsiteY3" fmla="*/ 180088 h 2754405"/>
                    <a:gd name="connsiteX4" fmla="*/ 7895110 w 8124235"/>
                    <a:gd name="connsiteY4" fmla="*/ 574100 h 2754405"/>
                    <a:gd name="connsiteX5" fmla="*/ 8003060 w 8124235"/>
                    <a:gd name="connsiteY5" fmla="*/ 2612450 h 2754405"/>
                    <a:gd name="connsiteX6" fmla="*/ 4174051 w 8124235"/>
                    <a:gd name="connsiteY6" fmla="*/ 2592718 h 2754405"/>
                    <a:gd name="connsiteX7" fmla="*/ 211610 w 8124235"/>
                    <a:gd name="connsiteY7" fmla="*/ 2631500 h 2754405"/>
                    <a:gd name="connsiteX8" fmla="*/ 61118 w 8124235"/>
                    <a:gd name="connsiteY8" fmla="*/ 719410 h 2754405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732279"/>
                    <a:gd name="connsiteX1" fmla="*/ 333053 w 8124235"/>
                    <a:gd name="connsiteY1" fmla="*/ 432019 h 2732279"/>
                    <a:gd name="connsiteX2" fmla="*/ 2464014 w 8124235"/>
                    <a:gd name="connsiteY2" fmla="*/ 75785 h 2732279"/>
                    <a:gd name="connsiteX3" fmla="*/ 6276600 w 8124235"/>
                    <a:gd name="connsiteY3" fmla="*/ 180088 h 2732279"/>
                    <a:gd name="connsiteX4" fmla="*/ 7895110 w 8124235"/>
                    <a:gd name="connsiteY4" fmla="*/ 574100 h 2732279"/>
                    <a:gd name="connsiteX5" fmla="*/ 8003060 w 8124235"/>
                    <a:gd name="connsiteY5" fmla="*/ 2612450 h 2732279"/>
                    <a:gd name="connsiteX6" fmla="*/ 4174051 w 8124235"/>
                    <a:gd name="connsiteY6" fmla="*/ 2592718 h 2732279"/>
                    <a:gd name="connsiteX7" fmla="*/ 211610 w 8124235"/>
                    <a:gd name="connsiteY7" fmla="*/ 2631500 h 2732279"/>
                    <a:gd name="connsiteX8" fmla="*/ 61118 w 8124235"/>
                    <a:gd name="connsiteY8" fmla="*/ 719410 h 2732279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27956"/>
                    <a:gd name="connsiteX1" fmla="*/ 333053 w 8124235"/>
                    <a:gd name="connsiteY1" fmla="*/ 432019 h 2827956"/>
                    <a:gd name="connsiteX2" fmla="*/ 2464014 w 8124235"/>
                    <a:gd name="connsiteY2" fmla="*/ 75785 h 2827956"/>
                    <a:gd name="connsiteX3" fmla="*/ 6276600 w 8124235"/>
                    <a:gd name="connsiteY3" fmla="*/ 180088 h 2827956"/>
                    <a:gd name="connsiteX4" fmla="*/ 7895110 w 8124235"/>
                    <a:gd name="connsiteY4" fmla="*/ 574100 h 2827956"/>
                    <a:gd name="connsiteX5" fmla="*/ 8003060 w 8124235"/>
                    <a:gd name="connsiteY5" fmla="*/ 2612450 h 2827956"/>
                    <a:gd name="connsiteX6" fmla="*/ 4174051 w 8124235"/>
                    <a:gd name="connsiteY6" fmla="*/ 2592718 h 2827956"/>
                    <a:gd name="connsiteX7" fmla="*/ 211610 w 8124235"/>
                    <a:gd name="connsiteY7" fmla="*/ 2631500 h 2827956"/>
                    <a:gd name="connsiteX8" fmla="*/ 61118 w 8124235"/>
                    <a:gd name="connsiteY8" fmla="*/ 719410 h 2827956"/>
                    <a:gd name="connsiteX0" fmla="*/ 61118 w 8124235"/>
                    <a:gd name="connsiteY0" fmla="*/ 719410 h 2857955"/>
                    <a:gd name="connsiteX1" fmla="*/ 333053 w 8124235"/>
                    <a:gd name="connsiteY1" fmla="*/ 432019 h 2857955"/>
                    <a:gd name="connsiteX2" fmla="*/ 2464014 w 8124235"/>
                    <a:gd name="connsiteY2" fmla="*/ 75785 h 2857955"/>
                    <a:gd name="connsiteX3" fmla="*/ 6276600 w 8124235"/>
                    <a:gd name="connsiteY3" fmla="*/ 180088 h 2857955"/>
                    <a:gd name="connsiteX4" fmla="*/ 7895110 w 8124235"/>
                    <a:gd name="connsiteY4" fmla="*/ 574100 h 2857955"/>
                    <a:gd name="connsiteX5" fmla="*/ 8003060 w 8124235"/>
                    <a:gd name="connsiteY5" fmla="*/ 2612450 h 2857955"/>
                    <a:gd name="connsiteX6" fmla="*/ 4174051 w 8124235"/>
                    <a:gd name="connsiteY6" fmla="*/ 2592718 h 2857955"/>
                    <a:gd name="connsiteX7" fmla="*/ 211610 w 8124235"/>
                    <a:gd name="connsiteY7" fmla="*/ 2631500 h 2857955"/>
                    <a:gd name="connsiteX8" fmla="*/ 61118 w 8124235"/>
                    <a:gd name="connsiteY8" fmla="*/ 719410 h 2857955"/>
                    <a:gd name="connsiteX0" fmla="*/ 61118 w 8124235"/>
                    <a:gd name="connsiteY0" fmla="*/ 719410 h 2968910"/>
                    <a:gd name="connsiteX1" fmla="*/ 333053 w 8124235"/>
                    <a:gd name="connsiteY1" fmla="*/ 432019 h 2968910"/>
                    <a:gd name="connsiteX2" fmla="*/ 2464014 w 8124235"/>
                    <a:gd name="connsiteY2" fmla="*/ 75785 h 2968910"/>
                    <a:gd name="connsiteX3" fmla="*/ 6276600 w 8124235"/>
                    <a:gd name="connsiteY3" fmla="*/ 180088 h 2968910"/>
                    <a:gd name="connsiteX4" fmla="*/ 7895110 w 8124235"/>
                    <a:gd name="connsiteY4" fmla="*/ 574100 h 2968910"/>
                    <a:gd name="connsiteX5" fmla="*/ 8003060 w 8124235"/>
                    <a:gd name="connsiteY5" fmla="*/ 2612450 h 2968910"/>
                    <a:gd name="connsiteX6" fmla="*/ 4174051 w 8124235"/>
                    <a:gd name="connsiteY6" fmla="*/ 2592718 h 2968910"/>
                    <a:gd name="connsiteX7" fmla="*/ 211610 w 8124235"/>
                    <a:gd name="connsiteY7" fmla="*/ 2631500 h 2968910"/>
                    <a:gd name="connsiteX8" fmla="*/ 61118 w 8124235"/>
                    <a:gd name="connsiteY8" fmla="*/ 719410 h 2968910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7 w 8110772"/>
                    <a:gd name="connsiteY5" fmla="*/ 2612450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47655 w 8110772"/>
                    <a:gd name="connsiteY0" fmla="*/ 719410 h 2919067"/>
                    <a:gd name="connsiteX1" fmla="*/ 319590 w 8110772"/>
                    <a:gd name="connsiteY1" fmla="*/ 432019 h 2919067"/>
                    <a:gd name="connsiteX2" fmla="*/ 2450551 w 8110772"/>
                    <a:gd name="connsiteY2" fmla="*/ 75785 h 2919067"/>
                    <a:gd name="connsiteX3" fmla="*/ 6263137 w 8110772"/>
                    <a:gd name="connsiteY3" fmla="*/ 180088 h 2919067"/>
                    <a:gd name="connsiteX4" fmla="*/ 7881647 w 8110772"/>
                    <a:gd name="connsiteY4" fmla="*/ 574100 h 2919067"/>
                    <a:gd name="connsiteX5" fmla="*/ 7989590 w 8110772"/>
                    <a:gd name="connsiteY5" fmla="*/ 2612445 h 2919067"/>
                    <a:gd name="connsiteX6" fmla="*/ 4160588 w 8110772"/>
                    <a:gd name="connsiteY6" fmla="*/ 2592718 h 2919067"/>
                    <a:gd name="connsiteX7" fmla="*/ 240943 w 8110772"/>
                    <a:gd name="connsiteY7" fmla="*/ 2460293 h 2919067"/>
                    <a:gd name="connsiteX8" fmla="*/ 47655 w 8110772"/>
                    <a:gd name="connsiteY8" fmla="*/ 719410 h 2919067"/>
                    <a:gd name="connsiteX0" fmla="*/ 30705 w 8093822"/>
                    <a:gd name="connsiteY0" fmla="*/ 719410 h 2908480"/>
                    <a:gd name="connsiteX1" fmla="*/ 302640 w 8093822"/>
                    <a:gd name="connsiteY1" fmla="*/ 432019 h 2908480"/>
                    <a:gd name="connsiteX2" fmla="*/ 2433601 w 8093822"/>
                    <a:gd name="connsiteY2" fmla="*/ 75785 h 2908480"/>
                    <a:gd name="connsiteX3" fmla="*/ 6246187 w 8093822"/>
                    <a:gd name="connsiteY3" fmla="*/ 180088 h 2908480"/>
                    <a:gd name="connsiteX4" fmla="*/ 7864697 w 8093822"/>
                    <a:gd name="connsiteY4" fmla="*/ 574100 h 2908480"/>
                    <a:gd name="connsiteX5" fmla="*/ 7972640 w 8093822"/>
                    <a:gd name="connsiteY5" fmla="*/ 2612445 h 2908480"/>
                    <a:gd name="connsiteX6" fmla="*/ 4143638 w 8093822"/>
                    <a:gd name="connsiteY6" fmla="*/ 2592718 h 2908480"/>
                    <a:gd name="connsiteX7" fmla="*/ 309604 w 8093822"/>
                    <a:gd name="connsiteY7" fmla="*/ 2417496 h 2908480"/>
                    <a:gd name="connsiteX8" fmla="*/ 30705 w 8093822"/>
                    <a:gd name="connsiteY8" fmla="*/ 719410 h 2908480"/>
                    <a:gd name="connsiteX0" fmla="*/ 30705 w 8037024"/>
                    <a:gd name="connsiteY0" fmla="*/ 719410 h 2908480"/>
                    <a:gd name="connsiteX1" fmla="*/ 302640 w 8037024"/>
                    <a:gd name="connsiteY1" fmla="*/ 432019 h 2908480"/>
                    <a:gd name="connsiteX2" fmla="*/ 2433601 w 8037024"/>
                    <a:gd name="connsiteY2" fmla="*/ 75785 h 2908480"/>
                    <a:gd name="connsiteX3" fmla="*/ 6246187 w 8037024"/>
                    <a:gd name="connsiteY3" fmla="*/ 180088 h 2908480"/>
                    <a:gd name="connsiteX4" fmla="*/ 7864697 w 8037024"/>
                    <a:gd name="connsiteY4" fmla="*/ 574100 h 2908480"/>
                    <a:gd name="connsiteX5" fmla="*/ 7844251 w 8037024"/>
                    <a:gd name="connsiteY5" fmla="*/ 2569648 h 2908480"/>
                    <a:gd name="connsiteX6" fmla="*/ 4143638 w 8037024"/>
                    <a:gd name="connsiteY6" fmla="*/ 2592718 h 2908480"/>
                    <a:gd name="connsiteX7" fmla="*/ 309604 w 8037024"/>
                    <a:gd name="connsiteY7" fmla="*/ 2417496 h 2908480"/>
                    <a:gd name="connsiteX8" fmla="*/ 30705 w 8037024"/>
                    <a:gd name="connsiteY8" fmla="*/ 719410 h 2908480"/>
                    <a:gd name="connsiteX0" fmla="*/ 30705 w 8037024"/>
                    <a:gd name="connsiteY0" fmla="*/ 719410 h 2808705"/>
                    <a:gd name="connsiteX1" fmla="*/ 302640 w 8037024"/>
                    <a:gd name="connsiteY1" fmla="*/ 432019 h 2808705"/>
                    <a:gd name="connsiteX2" fmla="*/ 2433601 w 8037024"/>
                    <a:gd name="connsiteY2" fmla="*/ 75785 h 2808705"/>
                    <a:gd name="connsiteX3" fmla="*/ 6246187 w 8037024"/>
                    <a:gd name="connsiteY3" fmla="*/ 180088 h 2808705"/>
                    <a:gd name="connsiteX4" fmla="*/ 7864697 w 8037024"/>
                    <a:gd name="connsiteY4" fmla="*/ 574100 h 2808705"/>
                    <a:gd name="connsiteX5" fmla="*/ 7844251 w 8037024"/>
                    <a:gd name="connsiteY5" fmla="*/ 2569648 h 2808705"/>
                    <a:gd name="connsiteX6" fmla="*/ 4143638 w 8037024"/>
                    <a:gd name="connsiteY6" fmla="*/ 2592718 h 2808705"/>
                    <a:gd name="connsiteX7" fmla="*/ 309604 w 8037024"/>
                    <a:gd name="connsiteY7" fmla="*/ 2417496 h 2808705"/>
                    <a:gd name="connsiteX8" fmla="*/ 30705 w 8037024"/>
                    <a:gd name="connsiteY8" fmla="*/ 719410 h 2808705"/>
                    <a:gd name="connsiteX0" fmla="*/ 30705 w 8037024"/>
                    <a:gd name="connsiteY0" fmla="*/ 719410 h 2727965"/>
                    <a:gd name="connsiteX1" fmla="*/ 302640 w 8037024"/>
                    <a:gd name="connsiteY1" fmla="*/ 432019 h 2727965"/>
                    <a:gd name="connsiteX2" fmla="*/ 2433601 w 8037024"/>
                    <a:gd name="connsiteY2" fmla="*/ 75785 h 2727965"/>
                    <a:gd name="connsiteX3" fmla="*/ 6246187 w 8037024"/>
                    <a:gd name="connsiteY3" fmla="*/ 180088 h 2727965"/>
                    <a:gd name="connsiteX4" fmla="*/ 7864697 w 8037024"/>
                    <a:gd name="connsiteY4" fmla="*/ 574100 h 2727965"/>
                    <a:gd name="connsiteX5" fmla="*/ 7844251 w 8037024"/>
                    <a:gd name="connsiteY5" fmla="*/ 2569648 h 2727965"/>
                    <a:gd name="connsiteX6" fmla="*/ 4143638 w 8037024"/>
                    <a:gd name="connsiteY6" fmla="*/ 2592718 h 2727965"/>
                    <a:gd name="connsiteX7" fmla="*/ 309604 w 8037024"/>
                    <a:gd name="connsiteY7" fmla="*/ 2417496 h 2727965"/>
                    <a:gd name="connsiteX8" fmla="*/ 30705 w 8037024"/>
                    <a:gd name="connsiteY8" fmla="*/ 719410 h 2727965"/>
                    <a:gd name="connsiteX0" fmla="*/ 30705 w 8037024"/>
                    <a:gd name="connsiteY0" fmla="*/ 719410 h 2718906"/>
                    <a:gd name="connsiteX1" fmla="*/ 302640 w 8037024"/>
                    <a:gd name="connsiteY1" fmla="*/ 432019 h 2718906"/>
                    <a:gd name="connsiteX2" fmla="*/ 2433601 w 8037024"/>
                    <a:gd name="connsiteY2" fmla="*/ 75785 h 2718906"/>
                    <a:gd name="connsiteX3" fmla="*/ 6246187 w 8037024"/>
                    <a:gd name="connsiteY3" fmla="*/ 180088 h 2718906"/>
                    <a:gd name="connsiteX4" fmla="*/ 7864697 w 8037024"/>
                    <a:gd name="connsiteY4" fmla="*/ 574100 h 2718906"/>
                    <a:gd name="connsiteX5" fmla="*/ 7844251 w 8037024"/>
                    <a:gd name="connsiteY5" fmla="*/ 2569648 h 2718906"/>
                    <a:gd name="connsiteX6" fmla="*/ 4143638 w 8037024"/>
                    <a:gd name="connsiteY6" fmla="*/ 2592718 h 2718906"/>
                    <a:gd name="connsiteX7" fmla="*/ 309604 w 8037024"/>
                    <a:gd name="connsiteY7" fmla="*/ 2417496 h 2718906"/>
                    <a:gd name="connsiteX8" fmla="*/ 30705 w 8037024"/>
                    <a:gd name="connsiteY8" fmla="*/ 719410 h 2718906"/>
                    <a:gd name="connsiteX0" fmla="*/ 30705 w 8037024"/>
                    <a:gd name="connsiteY0" fmla="*/ 719410 h 2702208"/>
                    <a:gd name="connsiteX1" fmla="*/ 302640 w 8037024"/>
                    <a:gd name="connsiteY1" fmla="*/ 432019 h 2702208"/>
                    <a:gd name="connsiteX2" fmla="*/ 2433601 w 8037024"/>
                    <a:gd name="connsiteY2" fmla="*/ 75785 h 2702208"/>
                    <a:gd name="connsiteX3" fmla="*/ 6246187 w 8037024"/>
                    <a:gd name="connsiteY3" fmla="*/ 180088 h 2702208"/>
                    <a:gd name="connsiteX4" fmla="*/ 7864697 w 8037024"/>
                    <a:gd name="connsiteY4" fmla="*/ 574100 h 2702208"/>
                    <a:gd name="connsiteX5" fmla="*/ 7844251 w 8037024"/>
                    <a:gd name="connsiteY5" fmla="*/ 2569648 h 2702208"/>
                    <a:gd name="connsiteX6" fmla="*/ 4143638 w 8037024"/>
                    <a:gd name="connsiteY6" fmla="*/ 2592718 h 2702208"/>
                    <a:gd name="connsiteX7" fmla="*/ 309604 w 8037024"/>
                    <a:gd name="connsiteY7" fmla="*/ 2417496 h 2702208"/>
                    <a:gd name="connsiteX8" fmla="*/ 30705 w 8037024"/>
                    <a:gd name="connsiteY8" fmla="*/ 719410 h 2702208"/>
                    <a:gd name="connsiteX0" fmla="*/ 30705 w 8037024"/>
                    <a:gd name="connsiteY0" fmla="*/ 719410 h 2662323"/>
                    <a:gd name="connsiteX1" fmla="*/ 302640 w 8037024"/>
                    <a:gd name="connsiteY1" fmla="*/ 432019 h 2662323"/>
                    <a:gd name="connsiteX2" fmla="*/ 2433601 w 8037024"/>
                    <a:gd name="connsiteY2" fmla="*/ 75785 h 2662323"/>
                    <a:gd name="connsiteX3" fmla="*/ 6246187 w 8037024"/>
                    <a:gd name="connsiteY3" fmla="*/ 180088 h 2662323"/>
                    <a:gd name="connsiteX4" fmla="*/ 7864697 w 8037024"/>
                    <a:gd name="connsiteY4" fmla="*/ 574100 h 2662323"/>
                    <a:gd name="connsiteX5" fmla="*/ 7844251 w 8037024"/>
                    <a:gd name="connsiteY5" fmla="*/ 2569648 h 2662323"/>
                    <a:gd name="connsiteX6" fmla="*/ 4058019 w 8037024"/>
                    <a:gd name="connsiteY6" fmla="*/ 2421523 h 2662323"/>
                    <a:gd name="connsiteX7" fmla="*/ 309604 w 8037024"/>
                    <a:gd name="connsiteY7" fmla="*/ 2417496 h 2662323"/>
                    <a:gd name="connsiteX8" fmla="*/ 30705 w 8037024"/>
                    <a:gd name="connsiteY8" fmla="*/ 719410 h 2662323"/>
                    <a:gd name="connsiteX0" fmla="*/ 30705 w 8037024"/>
                    <a:gd name="connsiteY0" fmla="*/ 719410 h 2656356"/>
                    <a:gd name="connsiteX1" fmla="*/ 302640 w 8037024"/>
                    <a:gd name="connsiteY1" fmla="*/ 432019 h 2656356"/>
                    <a:gd name="connsiteX2" fmla="*/ 2433601 w 8037024"/>
                    <a:gd name="connsiteY2" fmla="*/ 75785 h 2656356"/>
                    <a:gd name="connsiteX3" fmla="*/ 6246187 w 8037024"/>
                    <a:gd name="connsiteY3" fmla="*/ 180088 h 2656356"/>
                    <a:gd name="connsiteX4" fmla="*/ 7864697 w 8037024"/>
                    <a:gd name="connsiteY4" fmla="*/ 574100 h 2656356"/>
                    <a:gd name="connsiteX5" fmla="*/ 7844251 w 8037024"/>
                    <a:gd name="connsiteY5" fmla="*/ 2569648 h 2656356"/>
                    <a:gd name="connsiteX6" fmla="*/ 4058019 w 8037024"/>
                    <a:gd name="connsiteY6" fmla="*/ 2421523 h 2656356"/>
                    <a:gd name="connsiteX7" fmla="*/ 309604 w 8037024"/>
                    <a:gd name="connsiteY7" fmla="*/ 2417496 h 2656356"/>
                    <a:gd name="connsiteX8" fmla="*/ 30705 w 8037024"/>
                    <a:gd name="connsiteY8" fmla="*/ 719410 h 2656356"/>
                    <a:gd name="connsiteX0" fmla="*/ 30705 w 8037024"/>
                    <a:gd name="connsiteY0" fmla="*/ 719410 h 2795351"/>
                    <a:gd name="connsiteX1" fmla="*/ 302640 w 8037024"/>
                    <a:gd name="connsiteY1" fmla="*/ 432019 h 2795351"/>
                    <a:gd name="connsiteX2" fmla="*/ 2433601 w 8037024"/>
                    <a:gd name="connsiteY2" fmla="*/ 75785 h 2795351"/>
                    <a:gd name="connsiteX3" fmla="*/ 6246187 w 8037024"/>
                    <a:gd name="connsiteY3" fmla="*/ 180088 h 2795351"/>
                    <a:gd name="connsiteX4" fmla="*/ 7864697 w 8037024"/>
                    <a:gd name="connsiteY4" fmla="*/ 574100 h 2795351"/>
                    <a:gd name="connsiteX5" fmla="*/ 7844251 w 8037024"/>
                    <a:gd name="connsiteY5" fmla="*/ 2569648 h 2795351"/>
                    <a:gd name="connsiteX6" fmla="*/ 4058019 w 8037024"/>
                    <a:gd name="connsiteY6" fmla="*/ 2421523 h 2795351"/>
                    <a:gd name="connsiteX7" fmla="*/ 309604 w 8037024"/>
                    <a:gd name="connsiteY7" fmla="*/ 2417496 h 2795351"/>
                    <a:gd name="connsiteX8" fmla="*/ 30705 w 8037024"/>
                    <a:gd name="connsiteY8" fmla="*/ 719410 h 2795351"/>
                    <a:gd name="connsiteX0" fmla="*/ 30705 w 8037024"/>
                    <a:gd name="connsiteY0" fmla="*/ 719410 h 2662198"/>
                    <a:gd name="connsiteX1" fmla="*/ 302640 w 8037024"/>
                    <a:gd name="connsiteY1" fmla="*/ 432019 h 2662198"/>
                    <a:gd name="connsiteX2" fmla="*/ 2433601 w 8037024"/>
                    <a:gd name="connsiteY2" fmla="*/ 75785 h 2662198"/>
                    <a:gd name="connsiteX3" fmla="*/ 6246187 w 8037024"/>
                    <a:gd name="connsiteY3" fmla="*/ 180088 h 2662198"/>
                    <a:gd name="connsiteX4" fmla="*/ 7864697 w 8037024"/>
                    <a:gd name="connsiteY4" fmla="*/ 574100 h 2662198"/>
                    <a:gd name="connsiteX5" fmla="*/ 7844251 w 8037024"/>
                    <a:gd name="connsiteY5" fmla="*/ 2569648 h 2662198"/>
                    <a:gd name="connsiteX6" fmla="*/ 4058019 w 8037024"/>
                    <a:gd name="connsiteY6" fmla="*/ 2421523 h 2662198"/>
                    <a:gd name="connsiteX7" fmla="*/ 309604 w 8037024"/>
                    <a:gd name="connsiteY7" fmla="*/ 2417496 h 2662198"/>
                    <a:gd name="connsiteX8" fmla="*/ 30705 w 8037024"/>
                    <a:gd name="connsiteY8" fmla="*/ 719410 h 2662198"/>
                    <a:gd name="connsiteX0" fmla="*/ 30705 w 8037024"/>
                    <a:gd name="connsiteY0" fmla="*/ 719410 h 2784998"/>
                    <a:gd name="connsiteX1" fmla="*/ 302640 w 8037024"/>
                    <a:gd name="connsiteY1" fmla="*/ 432019 h 2784998"/>
                    <a:gd name="connsiteX2" fmla="*/ 2433601 w 8037024"/>
                    <a:gd name="connsiteY2" fmla="*/ 75785 h 2784998"/>
                    <a:gd name="connsiteX3" fmla="*/ 6246187 w 8037024"/>
                    <a:gd name="connsiteY3" fmla="*/ 180088 h 2784998"/>
                    <a:gd name="connsiteX4" fmla="*/ 7864697 w 8037024"/>
                    <a:gd name="connsiteY4" fmla="*/ 574100 h 2784998"/>
                    <a:gd name="connsiteX5" fmla="*/ 7844251 w 8037024"/>
                    <a:gd name="connsiteY5" fmla="*/ 2569648 h 2784998"/>
                    <a:gd name="connsiteX6" fmla="*/ 4058019 w 8037024"/>
                    <a:gd name="connsiteY6" fmla="*/ 2421523 h 2784998"/>
                    <a:gd name="connsiteX7" fmla="*/ 309604 w 8037024"/>
                    <a:gd name="connsiteY7" fmla="*/ 2417496 h 2784998"/>
                    <a:gd name="connsiteX8" fmla="*/ 30705 w 8037024"/>
                    <a:gd name="connsiteY8" fmla="*/ 719410 h 2784998"/>
                    <a:gd name="connsiteX0" fmla="*/ 30705 w 8049858"/>
                    <a:gd name="connsiteY0" fmla="*/ 719410 h 2784980"/>
                    <a:gd name="connsiteX1" fmla="*/ 302640 w 8049858"/>
                    <a:gd name="connsiteY1" fmla="*/ 432019 h 2784980"/>
                    <a:gd name="connsiteX2" fmla="*/ 2433601 w 8049858"/>
                    <a:gd name="connsiteY2" fmla="*/ 75785 h 2784980"/>
                    <a:gd name="connsiteX3" fmla="*/ 6246187 w 8049858"/>
                    <a:gd name="connsiteY3" fmla="*/ 180088 h 2784980"/>
                    <a:gd name="connsiteX4" fmla="*/ 7864697 w 8049858"/>
                    <a:gd name="connsiteY4" fmla="*/ 574100 h 2784980"/>
                    <a:gd name="connsiteX5" fmla="*/ 7844251 w 8049858"/>
                    <a:gd name="connsiteY5" fmla="*/ 2569648 h 2784980"/>
                    <a:gd name="connsiteX6" fmla="*/ 4058019 w 8049858"/>
                    <a:gd name="connsiteY6" fmla="*/ 2421523 h 2784980"/>
                    <a:gd name="connsiteX7" fmla="*/ 309604 w 8049858"/>
                    <a:gd name="connsiteY7" fmla="*/ 2417496 h 2784980"/>
                    <a:gd name="connsiteX8" fmla="*/ 30705 w 8049858"/>
                    <a:gd name="connsiteY8" fmla="*/ 719410 h 278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9858" h="2784980">
                      <a:moveTo>
                        <a:pt x="30705" y="719410"/>
                      </a:moveTo>
                      <a:cubicBezTo>
                        <a:pt x="54474" y="612178"/>
                        <a:pt x="127556" y="466663"/>
                        <a:pt x="302640" y="432019"/>
                      </a:cubicBezTo>
                      <a:cubicBezTo>
                        <a:pt x="795467" y="314500"/>
                        <a:pt x="1448620" y="162652"/>
                        <a:pt x="2433601" y="75785"/>
                      </a:cubicBezTo>
                      <a:cubicBezTo>
                        <a:pt x="3418582" y="-11082"/>
                        <a:pt x="4656570" y="-72854"/>
                        <a:pt x="6246187" y="180088"/>
                      </a:cubicBezTo>
                      <a:cubicBezTo>
                        <a:pt x="7387070" y="372705"/>
                        <a:pt x="7600114" y="432283"/>
                        <a:pt x="7864697" y="574100"/>
                      </a:cubicBezTo>
                      <a:cubicBezTo>
                        <a:pt x="8180080" y="855617"/>
                        <a:pt x="8037330" y="2419456"/>
                        <a:pt x="7844251" y="2569648"/>
                      </a:cubicBezTo>
                      <a:cubicBezTo>
                        <a:pt x="6576231" y="3130444"/>
                        <a:pt x="5356623" y="2418333"/>
                        <a:pt x="4058019" y="2421523"/>
                      </a:cubicBezTo>
                      <a:cubicBezTo>
                        <a:pt x="2759415" y="2424713"/>
                        <a:pt x="1562185" y="2964093"/>
                        <a:pt x="309604" y="2417496"/>
                      </a:cubicBezTo>
                      <a:cubicBezTo>
                        <a:pt x="44858" y="2329252"/>
                        <a:pt x="-56852" y="1618922"/>
                        <a:pt x="30705" y="7194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88000">
                      <a:schemeClr val="tx1">
                        <a:alpha val="60000"/>
                        <a:lumMod val="82000"/>
                      </a:schemeClr>
                    </a:gs>
                    <a:gs pos="0">
                      <a:schemeClr val="bg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  <p:grpSp>
            <p:nvGrpSpPr>
              <p:cNvPr id="682" name="Group 681"/>
              <p:cNvGrpSpPr/>
              <p:nvPr/>
            </p:nvGrpSpPr>
            <p:grpSpPr>
              <a:xfrm>
                <a:off x="5462130" y="507895"/>
                <a:ext cx="109856" cy="145739"/>
                <a:chOff x="5462130" y="507895"/>
                <a:chExt cx="109856" cy="145739"/>
              </a:xfrm>
            </p:grpSpPr>
            <p:grpSp>
              <p:nvGrpSpPr>
                <p:cNvPr id="683" name="Group 682"/>
                <p:cNvGrpSpPr/>
                <p:nvPr/>
              </p:nvGrpSpPr>
              <p:grpSpPr>
                <a:xfrm>
                  <a:off x="5462130" y="603234"/>
                  <a:ext cx="108000" cy="50400"/>
                  <a:chOff x="3693624" y="5650401"/>
                  <a:chExt cx="86833" cy="47050"/>
                </a:xfrm>
              </p:grpSpPr>
              <p:sp>
                <p:nvSpPr>
                  <p:cNvPr id="686" name="Can 685"/>
                  <p:cNvSpPr>
                    <a:spLocks/>
                  </p:cNvSpPr>
                  <p:nvPr/>
                </p:nvSpPr>
                <p:spPr>
                  <a:xfrm rot="4920000">
                    <a:off x="3722857" y="5636001"/>
                    <a:ext cx="43200" cy="72000"/>
                  </a:xfrm>
                  <a:prstGeom prst="can">
                    <a:avLst>
                      <a:gd name="adj" fmla="val 72995"/>
                    </a:avLst>
                  </a:prstGeom>
                  <a:gradFill>
                    <a:gsLst>
                      <a:gs pos="22000">
                        <a:schemeClr val="tx1">
                          <a:lumMod val="75000"/>
                          <a:lumOff val="25000"/>
                          <a:alpha val="56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  <a:alpha val="0"/>
                        </a:schemeClr>
                      </a:gs>
                    </a:gsLst>
                    <a:lin ang="5400000" scaled="0"/>
                  </a:gradFill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>
                    <a:outerShdw blurRad="76200" dist="12700" dir="10200000" sx="118000" sy="118000" algn="l" rotWithShape="0">
                      <a:prstClr val="black"/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  <p:sp>
                <p:nvSpPr>
                  <p:cNvPr id="687" name="Can 686"/>
                  <p:cNvSpPr>
                    <a:spLocks/>
                  </p:cNvSpPr>
                  <p:nvPr/>
                </p:nvSpPr>
                <p:spPr>
                  <a:xfrm rot="4980000">
                    <a:off x="3713424" y="5630851"/>
                    <a:ext cx="46800" cy="86400"/>
                  </a:xfrm>
                  <a:prstGeom prst="can">
                    <a:avLst>
                      <a:gd name="adj" fmla="val 72995"/>
                    </a:avLst>
                  </a:prstGeom>
                  <a:noFill/>
                  <a:ln w="635">
                    <a:gradFill>
                      <a:gsLst>
                        <a:gs pos="3000">
                          <a:schemeClr val="tx1">
                            <a:lumMod val="65000"/>
                            <a:lumOff val="35000"/>
                          </a:schemeClr>
                        </a:gs>
                        <a:gs pos="63000">
                          <a:schemeClr val="tx1">
                            <a:lumMod val="50000"/>
                            <a:lumOff val="50000"/>
                            <a:alpha val="0"/>
                          </a:schemeClr>
                        </a:gs>
                      </a:gsLst>
                      <a:lin ang="5400000" scaled="0"/>
                    </a:gradFill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i-FI"/>
                  </a:p>
                </p:txBody>
              </p:sp>
            </p:grpSp>
            <p:sp>
              <p:nvSpPr>
                <p:cNvPr id="684" name="Right Triangle 683"/>
                <p:cNvSpPr>
                  <a:spLocks/>
                </p:cNvSpPr>
                <p:nvPr/>
              </p:nvSpPr>
              <p:spPr>
                <a:xfrm rot="21360000" flipH="1">
                  <a:off x="5485586" y="507895"/>
                  <a:ext cx="86400" cy="56003"/>
                </a:xfrm>
                <a:prstGeom prst="rtTriangle">
                  <a:avLst/>
                </a:prstGeom>
                <a:noFill/>
                <a:ln w="9525">
                  <a:solidFill>
                    <a:schemeClr val="bg1"/>
                  </a:solidFill>
                </a:ln>
                <a:effectLst/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  <p:sp>
              <p:nvSpPr>
                <p:cNvPr id="685" name="Right Triangle 684"/>
                <p:cNvSpPr>
                  <a:spLocks/>
                </p:cNvSpPr>
                <p:nvPr/>
              </p:nvSpPr>
              <p:spPr>
                <a:xfrm rot="21360000" flipH="1">
                  <a:off x="5484098" y="508957"/>
                  <a:ext cx="86400" cy="56003"/>
                </a:xfrm>
                <a:prstGeom prst="rtTriangle">
                  <a:avLst/>
                </a:prstGeom>
                <a:noFill/>
                <a:ln w="8890">
                  <a:gradFill>
                    <a:gsLst>
                      <a:gs pos="0">
                        <a:srgbClr val="00B9F2">
                          <a:alpha val="75000"/>
                        </a:srgbClr>
                      </a:gs>
                      <a:gs pos="100000">
                        <a:srgbClr val="00B9F2">
                          <a:alpha val="50000"/>
                        </a:srgbClr>
                      </a:gs>
                    </a:gsLst>
                    <a:lin ang="5400000" scaled="0"/>
                  </a:gradFill>
                </a:ln>
                <a:effectLst>
                  <a:outerShdw blurRad="12700" dir="2700000" sx="99000" sy="99000" algn="tl" rotWithShape="0">
                    <a:schemeClr val="bg1"/>
                  </a:outerShdw>
                </a:effectLst>
                <a:scene3d>
                  <a:camera prst="orthographicFront">
                    <a:rot lat="0" lon="2400000" rev="0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i-FI"/>
                </a:p>
              </p:txBody>
            </p:sp>
          </p:grpSp>
        </p:grpSp>
      </p:grpSp>
      <p:sp>
        <p:nvSpPr>
          <p:cNvPr id="794" name="Freeform 793"/>
          <p:cNvSpPr>
            <a:spLocks noChangeAspect="1"/>
          </p:cNvSpPr>
          <p:nvPr/>
        </p:nvSpPr>
        <p:spPr>
          <a:xfrm rot="5400000">
            <a:off x="2507809" y="2235292"/>
            <a:ext cx="371944" cy="139837"/>
          </a:xfrm>
          <a:custGeom>
            <a:avLst/>
            <a:gdLst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13" fmla="*/ 1096369 w 8695564"/>
              <a:gd name="connsiteY13" fmla="*/ 6114 h 3319775"/>
              <a:gd name="connsiteX0" fmla="*/ 410569 w 8695564"/>
              <a:gd name="connsiteY0" fmla="*/ 793514 h 3319775"/>
              <a:gd name="connsiteX1" fmla="*/ 709019 w 8695564"/>
              <a:gd name="connsiteY1" fmla="*/ 476014 h 3319775"/>
              <a:gd name="connsiteX2" fmla="*/ 709019 w 8695564"/>
              <a:gd name="connsiteY2" fmla="*/ 476014 h 3319775"/>
              <a:gd name="connsiteX3" fmla="*/ 2779119 w 8695564"/>
              <a:gd name="connsiteY3" fmla="*/ 126764 h 3319775"/>
              <a:gd name="connsiteX4" fmla="*/ 6665319 w 8695564"/>
              <a:gd name="connsiteY4" fmla="*/ 209314 h 3319775"/>
              <a:gd name="connsiteX5" fmla="*/ 8278219 w 8695564"/>
              <a:gd name="connsiteY5" fmla="*/ 653814 h 3319775"/>
              <a:gd name="connsiteX6" fmla="*/ 8379819 w 8695564"/>
              <a:gd name="connsiteY6" fmla="*/ 2628664 h 3319775"/>
              <a:gd name="connsiteX7" fmla="*/ 4557119 w 8695564"/>
              <a:gd name="connsiteY7" fmla="*/ 3314464 h 3319775"/>
              <a:gd name="connsiteX8" fmla="*/ 626469 w 8695564"/>
              <a:gd name="connsiteY8" fmla="*/ 2768364 h 3319775"/>
              <a:gd name="connsiteX9" fmla="*/ 10519 w 8695564"/>
              <a:gd name="connsiteY9" fmla="*/ 88664 h 3319775"/>
              <a:gd name="connsiteX10" fmla="*/ 10519 w 8695564"/>
              <a:gd name="connsiteY10" fmla="*/ 88664 h 3319775"/>
              <a:gd name="connsiteX11" fmla="*/ 1210669 w 8695564"/>
              <a:gd name="connsiteY11" fmla="*/ 6114 h 3319775"/>
              <a:gd name="connsiteX12" fmla="*/ 1096369 w 8695564"/>
              <a:gd name="connsiteY12" fmla="*/ 6114 h 3319775"/>
              <a:gd name="connsiteX0" fmla="*/ 410569 w 8695564"/>
              <a:gd name="connsiteY0" fmla="*/ 787400 h 3313661"/>
              <a:gd name="connsiteX1" fmla="*/ 709019 w 8695564"/>
              <a:gd name="connsiteY1" fmla="*/ 469900 h 3313661"/>
              <a:gd name="connsiteX2" fmla="*/ 709019 w 8695564"/>
              <a:gd name="connsiteY2" fmla="*/ 469900 h 3313661"/>
              <a:gd name="connsiteX3" fmla="*/ 2779119 w 8695564"/>
              <a:gd name="connsiteY3" fmla="*/ 120650 h 3313661"/>
              <a:gd name="connsiteX4" fmla="*/ 6665319 w 8695564"/>
              <a:gd name="connsiteY4" fmla="*/ 203200 h 3313661"/>
              <a:gd name="connsiteX5" fmla="*/ 8278219 w 8695564"/>
              <a:gd name="connsiteY5" fmla="*/ 647700 h 3313661"/>
              <a:gd name="connsiteX6" fmla="*/ 8379819 w 8695564"/>
              <a:gd name="connsiteY6" fmla="*/ 2622550 h 3313661"/>
              <a:gd name="connsiteX7" fmla="*/ 4557119 w 8695564"/>
              <a:gd name="connsiteY7" fmla="*/ 3308350 h 3313661"/>
              <a:gd name="connsiteX8" fmla="*/ 626469 w 8695564"/>
              <a:gd name="connsiteY8" fmla="*/ 2762250 h 3313661"/>
              <a:gd name="connsiteX9" fmla="*/ 10519 w 8695564"/>
              <a:gd name="connsiteY9" fmla="*/ 82550 h 3313661"/>
              <a:gd name="connsiteX10" fmla="*/ 10519 w 8695564"/>
              <a:gd name="connsiteY10" fmla="*/ 82550 h 3313661"/>
              <a:gd name="connsiteX11" fmla="*/ 1210669 w 8695564"/>
              <a:gd name="connsiteY11" fmla="*/ 0 h 331366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10" fmla="*/ 10519 w 8695564"/>
              <a:gd name="connsiteY10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709019 w 8695564"/>
              <a:gd name="connsiteY2" fmla="*/ 387350 h 3231111"/>
              <a:gd name="connsiteX3" fmla="*/ 2779119 w 8695564"/>
              <a:gd name="connsiteY3" fmla="*/ 38100 h 3231111"/>
              <a:gd name="connsiteX4" fmla="*/ 6665319 w 8695564"/>
              <a:gd name="connsiteY4" fmla="*/ 120650 h 3231111"/>
              <a:gd name="connsiteX5" fmla="*/ 8278219 w 8695564"/>
              <a:gd name="connsiteY5" fmla="*/ 565150 h 3231111"/>
              <a:gd name="connsiteX6" fmla="*/ 8379819 w 8695564"/>
              <a:gd name="connsiteY6" fmla="*/ 2540000 h 3231111"/>
              <a:gd name="connsiteX7" fmla="*/ 4557119 w 8695564"/>
              <a:gd name="connsiteY7" fmla="*/ 3225800 h 3231111"/>
              <a:gd name="connsiteX8" fmla="*/ 626469 w 8695564"/>
              <a:gd name="connsiteY8" fmla="*/ 2679700 h 3231111"/>
              <a:gd name="connsiteX9" fmla="*/ 10519 w 8695564"/>
              <a:gd name="connsiteY9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04850 h 3231111"/>
              <a:gd name="connsiteX1" fmla="*/ 709019 w 8695564"/>
              <a:gd name="connsiteY1" fmla="*/ 387350 h 3231111"/>
              <a:gd name="connsiteX2" fmla="*/ 2779119 w 8695564"/>
              <a:gd name="connsiteY2" fmla="*/ 38100 h 3231111"/>
              <a:gd name="connsiteX3" fmla="*/ 6665319 w 8695564"/>
              <a:gd name="connsiteY3" fmla="*/ 120650 h 3231111"/>
              <a:gd name="connsiteX4" fmla="*/ 8278219 w 8695564"/>
              <a:gd name="connsiteY4" fmla="*/ 565150 h 3231111"/>
              <a:gd name="connsiteX5" fmla="*/ 8379819 w 8695564"/>
              <a:gd name="connsiteY5" fmla="*/ 2540000 h 3231111"/>
              <a:gd name="connsiteX6" fmla="*/ 4557119 w 8695564"/>
              <a:gd name="connsiteY6" fmla="*/ 3225800 h 3231111"/>
              <a:gd name="connsiteX7" fmla="*/ 626469 w 8695564"/>
              <a:gd name="connsiteY7" fmla="*/ 2679700 h 3231111"/>
              <a:gd name="connsiteX8" fmla="*/ 10519 w 8695564"/>
              <a:gd name="connsiteY8" fmla="*/ 0 h 3231111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5564"/>
              <a:gd name="connsiteY0" fmla="*/ 745077 h 3271338"/>
              <a:gd name="connsiteX1" fmla="*/ 709019 w 8695564"/>
              <a:gd name="connsiteY1" fmla="*/ 427577 h 3271338"/>
              <a:gd name="connsiteX2" fmla="*/ 2779119 w 8695564"/>
              <a:gd name="connsiteY2" fmla="*/ 78327 h 3271338"/>
              <a:gd name="connsiteX3" fmla="*/ 6665319 w 8695564"/>
              <a:gd name="connsiteY3" fmla="*/ 160877 h 3271338"/>
              <a:gd name="connsiteX4" fmla="*/ 8278219 w 8695564"/>
              <a:gd name="connsiteY4" fmla="*/ 605377 h 3271338"/>
              <a:gd name="connsiteX5" fmla="*/ 8379819 w 8695564"/>
              <a:gd name="connsiteY5" fmla="*/ 2580227 h 3271338"/>
              <a:gd name="connsiteX6" fmla="*/ 4557119 w 8695564"/>
              <a:gd name="connsiteY6" fmla="*/ 3266027 h 3271338"/>
              <a:gd name="connsiteX7" fmla="*/ 626469 w 8695564"/>
              <a:gd name="connsiteY7" fmla="*/ 2719927 h 3271338"/>
              <a:gd name="connsiteX8" fmla="*/ 10519 w 8695564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0082"/>
              <a:gd name="connsiteY0" fmla="*/ 745077 h 3271338"/>
              <a:gd name="connsiteX1" fmla="*/ 709019 w 8690082"/>
              <a:gd name="connsiteY1" fmla="*/ 427577 h 3271338"/>
              <a:gd name="connsiteX2" fmla="*/ 2779119 w 8690082"/>
              <a:gd name="connsiteY2" fmla="*/ 78327 h 3271338"/>
              <a:gd name="connsiteX3" fmla="*/ 6665319 w 8690082"/>
              <a:gd name="connsiteY3" fmla="*/ 160877 h 3271338"/>
              <a:gd name="connsiteX4" fmla="*/ 8278219 w 8690082"/>
              <a:gd name="connsiteY4" fmla="*/ 605377 h 3271338"/>
              <a:gd name="connsiteX5" fmla="*/ 8379819 w 8690082"/>
              <a:gd name="connsiteY5" fmla="*/ 2580227 h 3271338"/>
              <a:gd name="connsiteX6" fmla="*/ 4557119 w 8690082"/>
              <a:gd name="connsiteY6" fmla="*/ 3266027 h 3271338"/>
              <a:gd name="connsiteX7" fmla="*/ 626469 w 8690082"/>
              <a:gd name="connsiteY7" fmla="*/ 2719927 h 3271338"/>
              <a:gd name="connsiteX8" fmla="*/ 10519 w 8690082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691714"/>
              <a:gd name="connsiteY0" fmla="*/ 745077 h 3271338"/>
              <a:gd name="connsiteX1" fmla="*/ 709019 w 8691714"/>
              <a:gd name="connsiteY1" fmla="*/ 427577 h 3271338"/>
              <a:gd name="connsiteX2" fmla="*/ 2779119 w 8691714"/>
              <a:gd name="connsiteY2" fmla="*/ 78327 h 3271338"/>
              <a:gd name="connsiteX3" fmla="*/ 6665319 w 8691714"/>
              <a:gd name="connsiteY3" fmla="*/ 160877 h 3271338"/>
              <a:gd name="connsiteX4" fmla="*/ 8278219 w 8691714"/>
              <a:gd name="connsiteY4" fmla="*/ 605377 h 3271338"/>
              <a:gd name="connsiteX5" fmla="*/ 8379819 w 8691714"/>
              <a:gd name="connsiteY5" fmla="*/ 2580227 h 3271338"/>
              <a:gd name="connsiteX6" fmla="*/ 4557119 w 8691714"/>
              <a:gd name="connsiteY6" fmla="*/ 3266027 h 3271338"/>
              <a:gd name="connsiteX7" fmla="*/ 626469 w 8691714"/>
              <a:gd name="connsiteY7" fmla="*/ 2719927 h 3271338"/>
              <a:gd name="connsiteX8" fmla="*/ 10519 w 8691714"/>
              <a:gd name="connsiteY8" fmla="*/ 40227 h 3271338"/>
              <a:gd name="connsiteX0" fmla="*/ 410569 w 8498964"/>
              <a:gd name="connsiteY0" fmla="*/ 745077 h 3271338"/>
              <a:gd name="connsiteX1" fmla="*/ 709019 w 8498964"/>
              <a:gd name="connsiteY1" fmla="*/ 427577 h 3271338"/>
              <a:gd name="connsiteX2" fmla="*/ 2779119 w 8498964"/>
              <a:gd name="connsiteY2" fmla="*/ 78327 h 3271338"/>
              <a:gd name="connsiteX3" fmla="*/ 6665319 w 8498964"/>
              <a:gd name="connsiteY3" fmla="*/ 160877 h 3271338"/>
              <a:gd name="connsiteX4" fmla="*/ 8278219 w 8498964"/>
              <a:gd name="connsiteY4" fmla="*/ 605377 h 3271338"/>
              <a:gd name="connsiteX5" fmla="*/ 8379819 w 8498964"/>
              <a:gd name="connsiteY5" fmla="*/ 2580227 h 3271338"/>
              <a:gd name="connsiteX6" fmla="*/ 4557119 w 8498964"/>
              <a:gd name="connsiteY6" fmla="*/ 3266027 h 3271338"/>
              <a:gd name="connsiteX7" fmla="*/ 626469 w 8498964"/>
              <a:gd name="connsiteY7" fmla="*/ 2719927 h 3271338"/>
              <a:gd name="connsiteX8" fmla="*/ 10519 w 8498964"/>
              <a:gd name="connsiteY8" fmla="*/ 40227 h 3271338"/>
              <a:gd name="connsiteX0" fmla="*/ 410569 w 8513946"/>
              <a:gd name="connsiteY0" fmla="*/ 745077 h 3271338"/>
              <a:gd name="connsiteX1" fmla="*/ 709019 w 8513946"/>
              <a:gd name="connsiteY1" fmla="*/ 427577 h 3271338"/>
              <a:gd name="connsiteX2" fmla="*/ 2779119 w 8513946"/>
              <a:gd name="connsiteY2" fmla="*/ 78327 h 3271338"/>
              <a:gd name="connsiteX3" fmla="*/ 6665319 w 8513946"/>
              <a:gd name="connsiteY3" fmla="*/ 160877 h 3271338"/>
              <a:gd name="connsiteX4" fmla="*/ 8278219 w 8513946"/>
              <a:gd name="connsiteY4" fmla="*/ 605377 h 3271338"/>
              <a:gd name="connsiteX5" fmla="*/ 8379819 w 8513946"/>
              <a:gd name="connsiteY5" fmla="*/ 2580227 h 3271338"/>
              <a:gd name="connsiteX6" fmla="*/ 4557119 w 8513946"/>
              <a:gd name="connsiteY6" fmla="*/ 3266027 h 3271338"/>
              <a:gd name="connsiteX7" fmla="*/ 626469 w 8513946"/>
              <a:gd name="connsiteY7" fmla="*/ 2719927 h 3271338"/>
              <a:gd name="connsiteX8" fmla="*/ 10519 w 8513946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4139"/>
              <a:gd name="connsiteY0" fmla="*/ 745077 h 3271338"/>
              <a:gd name="connsiteX1" fmla="*/ 709019 w 8524139"/>
              <a:gd name="connsiteY1" fmla="*/ 427577 h 3271338"/>
              <a:gd name="connsiteX2" fmla="*/ 2779119 w 8524139"/>
              <a:gd name="connsiteY2" fmla="*/ 78327 h 3271338"/>
              <a:gd name="connsiteX3" fmla="*/ 6665319 w 8524139"/>
              <a:gd name="connsiteY3" fmla="*/ 160877 h 3271338"/>
              <a:gd name="connsiteX4" fmla="*/ 8278219 w 8524139"/>
              <a:gd name="connsiteY4" fmla="*/ 605377 h 3271338"/>
              <a:gd name="connsiteX5" fmla="*/ 8379819 w 8524139"/>
              <a:gd name="connsiteY5" fmla="*/ 2580227 h 3271338"/>
              <a:gd name="connsiteX6" fmla="*/ 4557119 w 8524139"/>
              <a:gd name="connsiteY6" fmla="*/ 3266027 h 3271338"/>
              <a:gd name="connsiteX7" fmla="*/ 626469 w 8524139"/>
              <a:gd name="connsiteY7" fmla="*/ 2719927 h 3271338"/>
              <a:gd name="connsiteX8" fmla="*/ 10519 w 8524139"/>
              <a:gd name="connsiteY8" fmla="*/ 40227 h 3271338"/>
              <a:gd name="connsiteX0" fmla="*/ 410569 w 8527757"/>
              <a:gd name="connsiteY0" fmla="*/ 745077 h 3268349"/>
              <a:gd name="connsiteX1" fmla="*/ 709019 w 8527757"/>
              <a:gd name="connsiteY1" fmla="*/ 427577 h 3268349"/>
              <a:gd name="connsiteX2" fmla="*/ 2779119 w 8527757"/>
              <a:gd name="connsiteY2" fmla="*/ 78327 h 3268349"/>
              <a:gd name="connsiteX3" fmla="*/ 6665319 w 8527757"/>
              <a:gd name="connsiteY3" fmla="*/ 160877 h 3268349"/>
              <a:gd name="connsiteX4" fmla="*/ 8278219 w 8527757"/>
              <a:gd name="connsiteY4" fmla="*/ 605377 h 3268349"/>
              <a:gd name="connsiteX5" fmla="*/ 8386169 w 8527757"/>
              <a:gd name="connsiteY5" fmla="*/ 2643727 h 3268349"/>
              <a:gd name="connsiteX6" fmla="*/ 4557119 w 8527757"/>
              <a:gd name="connsiteY6" fmla="*/ 3266027 h 3268349"/>
              <a:gd name="connsiteX7" fmla="*/ 626469 w 8527757"/>
              <a:gd name="connsiteY7" fmla="*/ 2719927 h 3268349"/>
              <a:gd name="connsiteX8" fmla="*/ 10519 w 8527757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68349"/>
              <a:gd name="connsiteX1" fmla="*/ 709019 w 8507344"/>
              <a:gd name="connsiteY1" fmla="*/ 427577 h 3268349"/>
              <a:gd name="connsiteX2" fmla="*/ 2779119 w 8507344"/>
              <a:gd name="connsiteY2" fmla="*/ 78327 h 3268349"/>
              <a:gd name="connsiteX3" fmla="*/ 6665319 w 8507344"/>
              <a:gd name="connsiteY3" fmla="*/ 160877 h 3268349"/>
              <a:gd name="connsiteX4" fmla="*/ 8278219 w 8507344"/>
              <a:gd name="connsiteY4" fmla="*/ 605377 h 3268349"/>
              <a:gd name="connsiteX5" fmla="*/ 8386169 w 8507344"/>
              <a:gd name="connsiteY5" fmla="*/ 2643727 h 3268349"/>
              <a:gd name="connsiteX6" fmla="*/ 4557119 w 8507344"/>
              <a:gd name="connsiteY6" fmla="*/ 3266027 h 3268349"/>
              <a:gd name="connsiteX7" fmla="*/ 626469 w 8507344"/>
              <a:gd name="connsiteY7" fmla="*/ 2719927 h 3268349"/>
              <a:gd name="connsiteX8" fmla="*/ 10519 w 8507344"/>
              <a:gd name="connsiteY8" fmla="*/ 40227 h 3268349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70082"/>
              <a:gd name="connsiteX1" fmla="*/ 709019 w 8507344"/>
              <a:gd name="connsiteY1" fmla="*/ 427577 h 3270082"/>
              <a:gd name="connsiteX2" fmla="*/ 2779119 w 8507344"/>
              <a:gd name="connsiteY2" fmla="*/ 78327 h 3270082"/>
              <a:gd name="connsiteX3" fmla="*/ 6665319 w 8507344"/>
              <a:gd name="connsiteY3" fmla="*/ 160877 h 3270082"/>
              <a:gd name="connsiteX4" fmla="*/ 8278219 w 8507344"/>
              <a:gd name="connsiteY4" fmla="*/ 605377 h 3270082"/>
              <a:gd name="connsiteX5" fmla="*/ 8386169 w 8507344"/>
              <a:gd name="connsiteY5" fmla="*/ 2643727 h 3270082"/>
              <a:gd name="connsiteX6" fmla="*/ 4557119 w 8507344"/>
              <a:gd name="connsiteY6" fmla="*/ 3266027 h 3270082"/>
              <a:gd name="connsiteX7" fmla="*/ 626469 w 8507344"/>
              <a:gd name="connsiteY7" fmla="*/ 2719927 h 3270082"/>
              <a:gd name="connsiteX8" fmla="*/ 10519 w 8507344"/>
              <a:gd name="connsiteY8" fmla="*/ 40227 h 3270082"/>
              <a:gd name="connsiteX0" fmla="*/ 410569 w 8507344"/>
              <a:gd name="connsiteY0" fmla="*/ 745077 h 3267152"/>
              <a:gd name="connsiteX1" fmla="*/ 709019 w 8507344"/>
              <a:gd name="connsiteY1" fmla="*/ 427577 h 3267152"/>
              <a:gd name="connsiteX2" fmla="*/ 2779119 w 8507344"/>
              <a:gd name="connsiteY2" fmla="*/ 78327 h 3267152"/>
              <a:gd name="connsiteX3" fmla="*/ 6665319 w 8507344"/>
              <a:gd name="connsiteY3" fmla="*/ 160877 h 3267152"/>
              <a:gd name="connsiteX4" fmla="*/ 8278219 w 8507344"/>
              <a:gd name="connsiteY4" fmla="*/ 605377 h 3267152"/>
              <a:gd name="connsiteX5" fmla="*/ 8386169 w 8507344"/>
              <a:gd name="connsiteY5" fmla="*/ 2643727 h 3267152"/>
              <a:gd name="connsiteX6" fmla="*/ 4557119 w 8507344"/>
              <a:gd name="connsiteY6" fmla="*/ 3266027 h 3267152"/>
              <a:gd name="connsiteX7" fmla="*/ 626469 w 8507344"/>
              <a:gd name="connsiteY7" fmla="*/ 2719927 h 3267152"/>
              <a:gd name="connsiteX8" fmla="*/ 10519 w 8507344"/>
              <a:gd name="connsiteY8" fmla="*/ 40227 h 3267152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44007 w 8540782"/>
              <a:gd name="connsiteY0" fmla="*/ 745077 h 3267072"/>
              <a:gd name="connsiteX1" fmla="*/ 742457 w 8540782"/>
              <a:gd name="connsiteY1" fmla="*/ 427577 h 3267072"/>
              <a:gd name="connsiteX2" fmla="*/ 2812557 w 8540782"/>
              <a:gd name="connsiteY2" fmla="*/ 78327 h 3267072"/>
              <a:gd name="connsiteX3" fmla="*/ 6698757 w 8540782"/>
              <a:gd name="connsiteY3" fmla="*/ 160877 h 3267072"/>
              <a:gd name="connsiteX4" fmla="*/ 8311657 w 8540782"/>
              <a:gd name="connsiteY4" fmla="*/ 605377 h 3267072"/>
              <a:gd name="connsiteX5" fmla="*/ 8419607 w 8540782"/>
              <a:gd name="connsiteY5" fmla="*/ 2643727 h 3267072"/>
              <a:gd name="connsiteX6" fmla="*/ 4590557 w 8540782"/>
              <a:gd name="connsiteY6" fmla="*/ 3266027 h 3267072"/>
              <a:gd name="connsiteX7" fmla="*/ 539257 w 8540782"/>
              <a:gd name="connsiteY7" fmla="*/ 2624677 h 3267072"/>
              <a:gd name="connsiteX8" fmla="*/ 43957 w 8540782"/>
              <a:gd name="connsiteY8" fmla="*/ 40227 h 3267072"/>
              <a:gd name="connsiteX0" fmla="*/ 444007 w 8540782"/>
              <a:gd name="connsiteY0" fmla="*/ 745077 h 3266878"/>
              <a:gd name="connsiteX1" fmla="*/ 742457 w 8540782"/>
              <a:gd name="connsiteY1" fmla="*/ 427577 h 3266878"/>
              <a:gd name="connsiteX2" fmla="*/ 2812557 w 8540782"/>
              <a:gd name="connsiteY2" fmla="*/ 78327 h 3266878"/>
              <a:gd name="connsiteX3" fmla="*/ 6698757 w 8540782"/>
              <a:gd name="connsiteY3" fmla="*/ 160877 h 3266878"/>
              <a:gd name="connsiteX4" fmla="*/ 8311657 w 8540782"/>
              <a:gd name="connsiteY4" fmla="*/ 605377 h 3266878"/>
              <a:gd name="connsiteX5" fmla="*/ 8419607 w 8540782"/>
              <a:gd name="connsiteY5" fmla="*/ 2643727 h 3266878"/>
              <a:gd name="connsiteX6" fmla="*/ 4590557 w 8540782"/>
              <a:gd name="connsiteY6" fmla="*/ 3266027 h 3266878"/>
              <a:gd name="connsiteX7" fmla="*/ 539257 w 8540782"/>
              <a:gd name="connsiteY7" fmla="*/ 2624677 h 3266878"/>
              <a:gd name="connsiteX8" fmla="*/ 43957 w 8540782"/>
              <a:gd name="connsiteY8" fmla="*/ 40227 h 3266878"/>
              <a:gd name="connsiteX0" fmla="*/ 444007 w 8540782"/>
              <a:gd name="connsiteY0" fmla="*/ 745077 h 3266076"/>
              <a:gd name="connsiteX1" fmla="*/ 742457 w 8540782"/>
              <a:gd name="connsiteY1" fmla="*/ 427577 h 3266076"/>
              <a:gd name="connsiteX2" fmla="*/ 2812557 w 8540782"/>
              <a:gd name="connsiteY2" fmla="*/ 78327 h 3266076"/>
              <a:gd name="connsiteX3" fmla="*/ 6698757 w 8540782"/>
              <a:gd name="connsiteY3" fmla="*/ 160877 h 3266076"/>
              <a:gd name="connsiteX4" fmla="*/ 8311657 w 8540782"/>
              <a:gd name="connsiteY4" fmla="*/ 605377 h 3266076"/>
              <a:gd name="connsiteX5" fmla="*/ 8419607 w 8540782"/>
              <a:gd name="connsiteY5" fmla="*/ 2643727 h 3266076"/>
              <a:gd name="connsiteX6" fmla="*/ 4590557 w 8540782"/>
              <a:gd name="connsiteY6" fmla="*/ 3266027 h 3266076"/>
              <a:gd name="connsiteX7" fmla="*/ 539257 w 8540782"/>
              <a:gd name="connsiteY7" fmla="*/ 2624677 h 3266076"/>
              <a:gd name="connsiteX8" fmla="*/ 43957 w 8540782"/>
              <a:gd name="connsiteY8" fmla="*/ 40227 h 3266076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17183 w 8513958"/>
              <a:gd name="connsiteY0" fmla="*/ 745077 h 3266047"/>
              <a:gd name="connsiteX1" fmla="*/ 715633 w 8513958"/>
              <a:gd name="connsiteY1" fmla="*/ 427577 h 3266047"/>
              <a:gd name="connsiteX2" fmla="*/ 2785733 w 8513958"/>
              <a:gd name="connsiteY2" fmla="*/ 78327 h 3266047"/>
              <a:gd name="connsiteX3" fmla="*/ 6671933 w 8513958"/>
              <a:gd name="connsiteY3" fmla="*/ 160877 h 3266047"/>
              <a:gd name="connsiteX4" fmla="*/ 8284833 w 8513958"/>
              <a:gd name="connsiteY4" fmla="*/ 605377 h 3266047"/>
              <a:gd name="connsiteX5" fmla="*/ 8392783 w 8513958"/>
              <a:gd name="connsiteY5" fmla="*/ 2643727 h 3266047"/>
              <a:gd name="connsiteX6" fmla="*/ 4563733 w 8513958"/>
              <a:gd name="connsiteY6" fmla="*/ 3266027 h 3266047"/>
              <a:gd name="connsiteX7" fmla="*/ 601333 w 8513958"/>
              <a:gd name="connsiteY7" fmla="*/ 2662777 h 3266047"/>
              <a:gd name="connsiteX8" fmla="*/ 17133 w 8513958"/>
              <a:gd name="connsiteY8" fmla="*/ 40227 h 3266047"/>
              <a:gd name="connsiteX0" fmla="*/ 400050 w 8496825"/>
              <a:gd name="connsiteY0" fmla="*/ 745077 h 3266047"/>
              <a:gd name="connsiteX1" fmla="*/ 698500 w 8496825"/>
              <a:gd name="connsiteY1" fmla="*/ 427577 h 3266047"/>
              <a:gd name="connsiteX2" fmla="*/ 2768600 w 8496825"/>
              <a:gd name="connsiteY2" fmla="*/ 78327 h 3266047"/>
              <a:gd name="connsiteX3" fmla="*/ 6654800 w 8496825"/>
              <a:gd name="connsiteY3" fmla="*/ 160877 h 3266047"/>
              <a:gd name="connsiteX4" fmla="*/ 8267700 w 8496825"/>
              <a:gd name="connsiteY4" fmla="*/ 605377 h 3266047"/>
              <a:gd name="connsiteX5" fmla="*/ 8375650 w 8496825"/>
              <a:gd name="connsiteY5" fmla="*/ 2643727 h 3266047"/>
              <a:gd name="connsiteX6" fmla="*/ 4546600 w 8496825"/>
              <a:gd name="connsiteY6" fmla="*/ 3266027 h 3266047"/>
              <a:gd name="connsiteX7" fmla="*/ 584200 w 8496825"/>
              <a:gd name="connsiteY7" fmla="*/ 2662777 h 3266047"/>
              <a:gd name="connsiteX8" fmla="*/ 0 w 8496825"/>
              <a:gd name="connsiteY8" fmla="*/ 4022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0 w 8096775"/>
              <a:gd name="connsiteY0" fmla="*/ 745077 h 3266047"/>
              <a:gd name="connsiteX1" fmla="*/ 298450 w 8096775"/>
              <a:gd name="connsiteY1" fmla="*/ 427577 h 3266047"/>
              <a:gd name="connsiteX2" fmla="*/ 2368550 w 8096775"/>
              <a:gd name="connsiteY2" fmla="*/ 78327 h 3266047"/>
              <a:gd name="connsiteX3" fmla="*/ 6254750 w 8096775"/>
              <a:gd name="connsiteY3" fmla="*/ 160877 h 3266047"/>
              <a:gd name="connsiteX4" fmla="*/ 7867650 w 8096775"/>
              <a:gd name="connsiteY4" fmla="*/ 605377 h 3266047"/>
              <a:gd name="connsiteX5" fmla="*/ 7975600 w 8096775"/>
              <a:gd name="connsiteY5" fmla="*/ 2643727 h 3266047"/>
              <a:gd name="connsiteX6" fmla="*/ 4146550 w 8096775"/>
              <a:gd name="connsiteY6" fmla="*/ 3266027 h 3266047"/>
              <a:gd name="connsiteX7" fmla="*/ 184150 w 8096775"/>
              <a:gd name="connsiteY7" fmla="*/ 2662777 h 3266047"/>
              <a:gd name="connsiteX8" fmla="*/ 12700 w 8096775"/>
              <a:gd name="connsiteY8" fmla="*/ 732377 h 3266047"/>
              <a:gd name="connsiteX0" fmla="*/ 9714 w 8106489"/>
              <a:gd name="connsiteY0" fmla="*/ 745077 h 3266047"/>
              <a:gd name="connsiteX1" fmla="*/ 308164 w 8106489"/>
              <a:gd name="connsiteY1" fmla="*/ 427577 h 3266047"/>
              <a:gd name="connsiteX2" fmla="*/ 2378264 w 8106489"/>
              <a:gd name="connsiteY2" fmla="*/ 78327 h 3266047"/>
              <a:gd name="connsiteX3" fmla="*/ 6264464 w 8106489"/>
              <a:gd name="connsiteY3" fmla="*/ 160877 h 3266047"/>
              <a:gd name="connsiteX4" fmla="*/ 7877364 w 8106489"/>
              <a:gd name="connsiteY4" fmla="*/ 605377 h 3266047"/>
              <a:gd name="connsiteX5" fmla="*/ 7985314 w 8106489"/>
              <a:gd name="connsiteY5" fmla="*/ 2643727 h 3266047"/>
              <a:gd name="connsiteX6" fmla="*/ 4156264 w 8106489"/>
              <a:gd name="connsiteY6" fmla="*/ 3266027 h 3266047"/>
              <a:gd name="connsiteX7" fmla="*/ 193864 w 8106489"/>
              <a:gd name="connsiteY7" fmla="*/ 2662777 h 3266047"/>
              <a:gd name="connsiteX8" fmla="*/ 22414 w 8106489"/>
              <a:gd name="connsiteY8" fmla="*/ 732377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3942 w 8110717"/>
              <a:gd name="connsiteY0" fmla="*/ 745077 h 3266047"/>
              <a:gd name="connsiteX1" fmla="*/ 312392 w 8110717"/>
              <a:gd name="connsiteY1" fmla="*/ 427577 h 3266047"/>
              <a:gd name="connsiteX2" fmla="*/ 2382492 w 8110717"/>
              <a:gd name="connsiteY2" fmla="*/ 78327 h 3266047"/>
              <a:gd name="connsiteX3" fmla="*/ 6268692 w 8110717"/>
              <a:gd name="connsiteY3" fmla="*/ 160877 h 3266047"/>
              <a:gd name="connsiteX4" fmla="*/ 7881592 w 8110717"/>
              <a:gd name="connsiteY4" fmla="*/ 605377 h 3266047"/>
              <a:gd name="connsiteX5" fmla="*/ 7989542 w 8110717"/>
              <a:gd name="connsiteY5" fmla="*/ 2643727 h 3266047"/>
              <a:gd name="connsiteX6" fmla="*/ 4160492 w 8110717"/>
              <a:gd name="connsiteY6" fmla="*/ 3266027 h 3266047"/>
              <a:gd name="connsiteX7" fmla="*/ 198092 w 8110717"/>
              <a:gd name="connsiteY7" fmla="*/ 2662777 h 3266047"/>
              <a:gd name="connsiteX8" fmla="*/ 17117 w 8110717"/>
              <a:gd name="connsiteY8" fmla="*/ 744283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99231 w 8296006"/>
              <a:gd name="connsiteY0" fmla="*/ 745077 h 3266047"/>
              <a:gd name="connsiteX1" fmla="*/ 497681 w 8296006"/>
              <a:gd name="connsiteY1" fmla="*/ 427577 h 3266047"/>
              <a:gd name="connsiteX2" fmla="*/ 2567781 w 8296006"/>
              <a:gd name="connsiteY2" fmla="*/ 78327 h 3266047"/>
              <a:gd name="connsiteX3" fmla="*/ 6453981 w 8296006"/>
              <a:gd name="connsiteY3" fmla="*/ 160877 h 3266047"/>
              <a:gd name="connsiteX4" fmla="*/ 8066881 w 8296006"/>
              <a:gd name="connsiteY4" fmla="*/ 605377 h 3266047"/>
              <a:gd name="connsiteX5" fmla="*/ 8174831 w 8296006"/>
              <a:gd name="connsiteY5" fmla="*/ 2643727 h 3266047"/>
              <a:gd name="connsiteX6" fmla="*/ 4345781 w 8296006"/>
              <a:gd name="connsiteY6" fmla="*/ 3266027 h 3266047"/>
              <a:gd name="connsiteX7" fmla="*/ 383381 w 8296006"/>
              <a:gd name="connsiteY7" fmla="*/ 2662777 h 3266047"/>
              <a:gd name="connsiteX8" fmla="*/ 0 w 8296006"/>
              <a:gd name="connsiteY8" fmla="*/ 734758 h 3266047"/>
              <a:gd name="connsiteX0" fmla="*/ 16131 w 8112906"/>
              <a:gd name="connsiteY0" fmla="*/ 745077 h 3266047"/>
              <a:gd name="connsiteX1" fmla="*/ 314581 w 8112906"/>
              <a:gd name="connsiteY1" fmla="*/ 427577 h 3266047"/>
              <a:gd name="connsiteX2" fmla="*/ 2384681 w 8112906"/>
              <a:gd name="connsiteY2" fmla="*/ 78327 h 3266047"/>
              <a:gd name="connsiteX3" fmla="*/ 6270881 w 8112906"/>
              <a:gd name="connsiteY3" fmla="*/ 160877 h 3266047"/>
              <a:gd name="connsiteX4" fmla="*/ 7883781 w 8112906"/>
              <a:gd name="connsiteY4" fmla="*/ 605377 h 3266047"/>
              <a:gd name="connsiteX5" fmla="*/ 7991731 w 8112906"/>
              <a:gd name="connsiteY5" fmla="*/ 2643727 h 3266047"/>
              <a:gd name="connsiteX6" fmla="*/ 4162681 w 8112906"/>
              <a:gd name="connsiteY6" fmla="*/ 3266027 h 3266047"/>
              <a:gd name="connsiteX7" fmla="*/ 200281 w 8112906"/>
              <a:gd name="connsiteY7" fmla="*/ 2662777 h 3266047"/>
              <a:gd name="connsiteX8" fmla="*/ 14544 w 8112906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2022 w 8098797"/>
              <a:gd name="connsiteY0" fmla="*/ 745077 h 3266047"/>
              <a:gd name="connsiteX1" fmla="*/ 300472 w 8098797"/>
              <a:gd name="connsiteY1" fmla="*/ 427577 h 3266047"/>
              <a:gd name="connsiteX2" fmla="*/ 2370572 w 8098797"/>
              <a:gd name="connsiteY2" fmla="*/ 78327 h 3266047"/>
              <a:gd name="connsiteX3" fmla="*/ 6256772 w 8098797"/>
              <a:gd name="connsiteY3" fmla="*/ 160877 h 3266047"/>
              <a:gd name="connsiteX4" fmla="*/ 7869672 w 8098797"/>
              <a:gd name="connsiteY4" fmla="*/ 605377 h 3266047"/>
              <a:gd name="connsiteX5" fmla="*/ 7977622 w 8098797"/>
              <a:gd name="connsiteY5" fmla="*/ 2643727 h 3266047"/>
              <a:gd name="connsiteX6" fmla="*/ 4148572 w 8098797"/>
              <a:gd name="connsiteY6" fmla="*/ 3266027 h 3266047"/>
              <a:gd name="connsiteX7" fmla="*/ 186172 w 8098797"/>
              <a:gd name="connsiteY7" fmla="*/ 2662777 h 3266047"/>
              <a:gd name="connsiteX8" fmla="*/ 435 w 8098797"/>
              <a:gd name="connsiteY8" fmla="*/ 739520 h 3266047"/>
              <a:gd name="connsiteX9" fmla="*/ 2022 w 8098797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45077 h 3266047"/>
              <a:gd name="connsiteX1" fmla="*/ 314773 w 8113098"/>
              <a:gd name="connsiteY1" fmla="*/ 427577 h 3266047"/>
              <a:gd name="connsiteX2" fmla="*/ 2384873 w 8113098"/>
              <a:gd name="connsiteY2" fmla="*/ 78327 h 3266047"/>
              <a:gd name="connsiteX3" fmla="*/ 6271073 w 8113098"/>
              <a:gd name="connsiteY3" fmla="*/ 160877 h 3266047"/>
              <a:gd name="connsiteX4" fmla="*/ 7883973 w 8113098"/>
              <a:gd name="connsiteY4" fmla="*/ 605377 h 3266047"/>
              <a:gd name="connsiteX5" fmla="*/ 7991923 w 8113098"/>
              <a:gd name="connsiteY5" fmla="*/ 2643727 h 3266047"/>
              <a:gd name="connsiteX6" fmla="*/ 4162873 w 8113098"/>
              <a:gd name="connsiteY6" fmla="*/ 3266027 h 3266047"/>
              <a:gd name="connsiteX7" fmla="*/ 200473 w 8113098"/>
              <a:gd name="connsiteY7" fmla="*/ 2662777 h 3266047"/>
              <a:gd name="connsiteX8" fmla="*/ 14736 w 8113098"/>
              <a:gd name="connsiteY8" fmla="*/ 739520 h 3266047"/>
              <a:gd name="connsiteX9" fmla="*/ 16323 w 8113098"/>
              <a:gd name="connsiteY9" fmla="*/ 745077 h 3266047"/>
              <a:gd name="connsiteX0" fmla="*/ 16323 w 8113098"/>
              <a:gd name="connsiteY0" fmla="*/ 739651 h 3260621"/>
              <a:gd name="connsiteX1" fmla="*/ 321916 w 8113098"/>
              <a:gd name="connsiteY1" fmla="*/ 457870 h 3260621"/>
              <a:gd name="connsiteX2" fmla="*/ 2384873 w 8113098"/>
              <a:gd name="connsiteY2" fmla="*/ 72901 h 3260621"/>
              <a:gd name="connsiteX3" fmla="*/ 6271073 w 8113098"/>
              <a:gd name="connsiteY3" fmla="*/ 155451 h 3260621"/>
              <a:gd name="connsiteX4" fmla="*/ 7883973 w 8113098"/>
              <a:gd name="connsiteY4" fmla="*/ 599951 h 3260621"/>
              <a:gd name="connsiteX5" fmla="*/ 7991923 w 8113098"/>
              <a:gd name="connsiteY5" fmla="*/ 2638301 h 3260621"/>
              <a:gd name="connsiteX6" fmla="*/ 4162873 w 8113098"/>
              <a:gd name="connsiteY6" fmla="*/ 3260601 h 3260621"/>
              <a:gd name="connsiteX7" fmla="*/ 200473 w 8113098"/>
              <a:gd name="connsiteY7" fmla="*/ 2657351 h 3260621"/>
              <a:gd name="connsiteX8" fmla="*/ 14736 w 8113098"/>
              <a:gd name="connsiteY8" fmla="*/ 734094 h 3260621"/>
              <a:gd name="connsiteX9" fmla="*/ 16323 w 8113098"/>
              <a:gd name="connsiteY9" fmla="*/ 739651 h 3260621"/>
              <a:gd name="connsiteX0" fmla="*/ 16323 w 8113098"/>
              <a:gd name="connsiteY0" fmla="*/ 734382 h 3255352"/>
              <a:gd name="connsiteX1" fmla="*/ 321916 w 8113098"/>
              <a:gd name="connsiteY1" fmla="*/ 452601 h 3255352"/>
              <a:gd name="connsiteX2" fmla="*/ 2396779 w 8113098"/>
              <a:gd name="connsiteY2" fmla="*/ 79538 h 3255352"/>
              <a:gd name="connsiteX3" fmla="*/ 6271073 w 8113098"/>
              <a:gd name="connsiteY3" fmla="*/ 150182 h 3255352"/>
              <a:gd name="connsiteX4" fmla="*/ 7883973 w 8113098"/>
              <a:gd name="connsiteY4" fmla="*/ 594682 h 3255352"/>
              <a:gd name="connsiteX5" fmla="*/ 7991923 w 8113098"/>
              <a:gd name="connsiteY5" fmla="*/ 2633032 h 3255352"/>
              <a:gd name="connsiteX6" fmla="*/ 4162873 w 8113098"/>
              <a:gd name="connsiteY6" fmla="*/ 3255332 h 3255352"/>
              <a:gd name="connsiteX7" fmla="*/ 200473 w 8113098"/>
              <a:gd name="connsiteY7" fmla="*/ 2652082 h 3255352"/>
              <a:gd name="connsiteX8" fmla="*/ 14736 w 8113098"/>
              <a:gd name="connsiteY8" fmla="*/ 728825 h 3255352"/>
              <a:gd name="connsiteX9" fmla="*/ 16323 w 8113098"/>
              <a:gd name="connsiteY9" fmla="*/ 734382 h 3255352"/>
              <a:gd name="connsiteX0" fmla="*/ 16323 w 8113098"/>
              <a:gd name="connsiteY0" fmla="*/ 729648 h 3250618"/>
              <a:gd name="connsiteX1" fmla="*/ 321916 w 8113098"/>
              <a:gd name="connsiteY1" fmla="*/ 447867 h 3250618"/>
              <a:gd name="connsiteX2" fmla="*/ 2396779 w 8113098"/>
              <a:gd name="connsiteY2" fmla="*/ 74804 h 3250618"/>
              <a:gd name="connsiteX3" fmla="*/ 6271073 w 8113098"/>
              <a:gd name="connsiteY3" fmla="*/ 145448 h 3250618"/>
              <a:gd name="connsiteX4" fmla="*/ 7883973 w 8113098"/>
              <a:gd name="connsiteY4" fmla="*/ 589948 h 3250618"/>
              <a:gd name="connsiteX5" fmla="*/ 7991923 w 8113098"/>
              <a:gd name="connsiteY5" fmla="*/ 2628298 h 3250618"/>
              <a:gd name="connsiteX6" fmla="*/ 4162873 w 8113098"/>
              <a:gd name="connsiteY6" fmla="*/ 3250598 h 3250618"/>
              <a:gd name="connsiteX7" fmla="*/ 200473 w 8113098"/>
              <a:gd name="connsiteY7" fmla="*/ 2647348 h 3250618"/>
              <a:gd name="connsiteX8" fmla="*/ 14736 w 8113098"/>
              <a:gd name="connsiteY8" fmla="*/ 724091 h 3250618"/>
              <a:gd name="connsiteX9" fmla="*/ 16323 w 8113098"/>
              <a:gd name="connsiteY9" fmla="*/ 729648 h 3250618"/>
              <a:gd name="connsiteX0" fmla="*/ 16323 w 8113098"/>
              <a:gd name="connsiteY0" fmla="*/ 723005 h 3243975"/>
              <a:gd name="connsiteX1" fmla="*/ 321916 w 8113098"/>
              <a:gd name="connsiteY1" fmla="*/ 441224 h 3243975"/>
              <a:gd name="connsiteX2" fmla="*/ 2452877 w 8113098"/>
              <a:gd name="connsiteY2" fmla="*/ 84990 h 3243975"/>
              <a:gd name="connsiteX3" fmla="*/ 6271073 w 8113098"/>
              <a:gd name="connsiteY3" fmla="*/ 138805 h 3243975"/>
              <a:gd name="connsiteX4" fmla="*/ 7883973 w 8113098"/>
              <a:gd name="connsiteY4" fmla="*/ 583305 h 3243975"/>
              <a:gd name="connsiteX5" fmla="*/ 7991923 w 8113098"/>
              <a:gd name="connsiteY5" fmla="*/ 2621655 h 3243975"/>
              <a:gd name="connsiteX6" fmla="*/ 4162873 w 8113098"/>
              <a:gd name="connsiteY6" fmla="*/ 3243955 h 3243975"/>
              <a:gd name="connsiteX7" fmla="*/ 200473 w 8113098"/>
              <a:gd name="connsiteY7" fmla="*/ 2640705 h 3243975"/>
              <a:gd name="connsiteX8" fmla="*/ 14736 w 8113098"/>
              <a:gd name="connsiteY8" fmla="*/ 717448 h 3243975"/>
              <a:gd name="connsiteX9" fmla="*/ 16323 w 8113098"/>
              <a:gd name="connsiteY9" fmla="*/ 723005 h 3243975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696464 h 3217434"/>
              <a:gd name="connsiteX1" fmla="*/ 321916 w 8113098"/>
              <a:gd name="connsiteY1" fmla="*/ 414683 h 3217434"/>
              <a:gd name="connsiteX2" fmla="*/ 2452877 w 8113098"/>
              <a:gd name="connsiteY2" fmla="*/ 58449 h 3217434"/>
              <a:gd name="connsiteX3" fmla="*/ 6265463 w 8113098"/>
              <a:gd name="connsiteY3" fmla="*/ 162752 h 3217434"/>
              <a:gd name="connsiteX4" fmla="*/ 7883973 w 8113098"/>
              <a:gd name="connsiteY4" fmla="*/ 556764 h 3217434"/>
              <a:gd name="connsiteX5" fmla="*/ 7991923 w 8113098"/>
              <a:gd name="connsiteY5" fmla="*/ 2595114 h 3217434"/>
              <a:gd name="connsiteX6" fmla="*/ 4162873 w 8113098"/>
              <a:gd name="connsiteY6" fmla="*/ 3217414 h 3217434"/>
              <a:gd name="connsiteX7" fmla="*/ 200473 w 8113098"/>
              <a:gd name="connsiteY7" fmla="*/ 2614164 h 3217434"/>
              <a:gd name="connsiteX8" fmla="*/ 14736 w 8113098"/>
              <a:gd name="connsiteY8" fmla="*/ 690907 h 3217434"/>
              <a:gd name="connsiteX9" fmla="*/ 16323 w 8113098"/>
              <a:gd name="connsiteY9" fmla="*/ 696464 h 3217434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16323 w 8113098"/>
              <a:gd name="connsiteY0" fmla="*/ 713800 h 3234770"/>
              <a:gd name="connsiteX1" fmla="*/ 321916 w 8113098"/>
              <a:gd name="connsiteY1" fmla="*/ 432019 h 3234770"/>
              <a:gd name="connsiteX2" fmla="*/ 2452877 w 8113098"/>
              <a:gd name="connsiteY2" fmla="*/ 75785 h 3234770"/>
              <a:gd name="connsiteX3" fmla="*/ 6265463 w 8113098"/>
              <a:gd name="connsiteY3" fmla="*/ 180088 h 3234770"/>
              <a:gd name="connsiteX4" fmla="*/ 7883973 w 8113098"/>
              <a:gd name="connsiteY4" fmla="*/ 574100 h 3234770"/>
              <a:gd name="connsiteX5" fmla="*/ 7991923 w 8113098"/>
              <a:gd name="connsiteY5" fmla="*/ 2612450 h 3234770"/>
              <a:gd name="connsiteX6" fmla="*/ 4162873 w 8113098"/>
              <a:gd name="connsiteY6" fmla="*/ 3234750 h 3234770"/>
              <a:gd name="connsiteX7" fmla="*/ 200473 w 8113098"/>
              <a:gd name="connsiteY7" fmla="*/ 2631500 h 3234770"/>
              <a:gd name="connsiteX8" fmla="*/ 14736 w 8113098"/>
              <a:gd name="connsiteY8" fmla="*/ 708243 h 3234770"/>
              <a:gd name="connsiteX9" fmla="*/ 16323 w 8113098"/>
              <a:gd name="connsiteY9" fmla="*/ 71380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63344 w 8126461"/>
              <a:gd name="connsiteY0" fmla="*/ 719410 h 3234770"/>
              <a:gd name="connsiteX1" fmla="*/ 335279 w 8126461"/>
              <a:gd name="connsiteY1" fmla="*/ 432019 h 3234770"/>
              <a:gd name="connsiteX2" fmla="*/ 2466240 w 8126461"/>
              <a:gd name="connsiteY2" fmla="*/ 75785 h 3234770"/>
              <a:gd name="connsiteX3" fmla="*/ 6278826 w 8126461"/>
              <a:gd name="connsiteY3" fmla="*/ 180088 h 3234770"/>
              <a:gd name="connsiteX4" fmla="*/ 7897336 w 8126461"/>
              <a:gd name="connsiteY4" fmla="*/ 574100 h 3234770"/>
              <a:gd name="connsiteX5" fmla="*/ 8005286 w 8126461"/>
              <a:gd name="connsiteY5" fmla="*/ 2612450 h 3234770"/>
              <a:gd name="connsiteX6" fmla="*/ 4176236 w 8126461"/>
              <a:gd name="connsiteY6" fmla="*/ 3234750 h 3234770"/>
              <a:gd name="connsiteX7" fmla="*/ 213836 w 8126461"/>
              <a:gd name="connsiteY7" fmla="*/ 2631500 h 3234770"/>
              <a:gd name="connsiteX8" fmla="*/ 28099 w 8126461"/>
              <a:gd name="connsiteY8" fmla="*/ 708243 h 3234770"/>
              <a:gd name="connsiteX9" fmla="*/ 63344 w 8126461"/>
              <a:gd name="connsiteY9" fmla="*/ 719410 h 3234770"/>
              <a:gd name="connsiteX0" fmla="*/ 204456 w 8267573"/>
              <a:gd name="connsiteY0" fmla="*/ 719410 h 3234770"/>
              <a:gd name="connsiteX1" fmla="*/ 476391 w 8267573"/>
              <a:gd name="connsiteY1" fmla="*/ 432019 h 3234770"/>
              <a:gd name="connsiteX2" fmla="*/ 2607352 w 8267573"/>
              <a:gd name="connsiteY2" fmla="*/ 75785 h 3234770"/>
              <a:gd name="connsiteX3" fmla="*/ 6419938 w 8267573"/>
              <a:gd name="connsiteY3" fmla="*/ 180088 h 3234770"/>
              <a:gd name="connsiteX4" fmla="*/ 8038448 w 8267573"/>
              <a:gd name="connsiteY4" fmla="*/ 574100 h 3234770"/>
              <a:gd name="connsiteX5" fmla="*/ 8146398 w 8267573"/>
              <a:gd name="connsiteY5" fmla="*/ 2612450 h 3234770"/>
              <a:gd name="connsiteX6" fmla="*/ 4317348 w 8267573"/>
              <a:gd name="connsiteY6" fmla="*/ 3234750 h 3234770"/>
              <a:gd name="connsiteX7" fmla="*/ 354948 w 8267573"/>
              <a:gd name="connsiteY7" fmla="*/ 2631500 h 3234770"/>
              <a:gd name="connsiteX8" fmla="*/ 204456 w 8267573"/>
              <a:gd name="connsiteY8" fmla="*/ 719410 h 3234770"/>
              <a:gd name="connsiteX0" fmla="*/ 224286 w 8287403"/>
              <a:gd name="connsiteY0" fmla="*/ 719410 h 3234770"/>
              <a:gd name="connsiteX1" fmla="*/ 496221 w 8287403"/>
              <a:gd name="connsiteY1" fmla="*/ 432019 h 3234770"/>
              <a:gd name="connsiteX2" fmla="*/ 2627182 w 8287403"/>
              <a:gd name="connsiteY2" fmla="*/ 75785 h 3234770"/>
              <a:gd name="connsiteX3" fmla="*/ 6439768 w 8287403"/>
              <a:gd name="connsiteY3" fmla="*/ 180088 h 3234770"/>
              <a:gd name="connsiteX4" fmla="*/ 8058278 w 8287403"/>
              <a:gd name="connsiteY4" fmla="*/ 574100 h 3234770"/>
              <a:gd name="connsiteX5" fmla="*/ 8166228 w 8287403"/>
              <a:gd name="connsiteY5" fmla="*/ 2612450 h 3234770"/>
              <a:gd name="connsiteX6" fmla="*/ 4337178 w 8287403"/>
              <a:gd name="connsiteY6" fmla="*/ 3234750 h 3234770"/>
              <a:gd name="connsiteX7" fmla="*/ 374778 w 8287403"/>
              <a:gd name="connsiteY7" fmla="*/ 2631500 h 3234770"/>
              <a:gd name="connsiteX8" fmla="*/ 224286 w 8287403"/>
              <a:gd name="connsiteY8" fmla="*/ 719410 h 3234770"/>
              <a:gd name="connsiteX0" fmla="*/ 115972 w 8179089"/>
              <a:gd name="connsiteY0" fmla="*/ 719410 h 3234770"/>
              <a:gd name="connsiteX1" fmla="*/ 387907 w 8179089"/>
              <a:gd name="connsiteY1" fmla="*/ 432019 h 3234770"/>
              <a:gd name="connsiteX2" fmla="*/ 2518868 w 8179089"/>
              <a:gd name="connsiteY2" fmla="*/ 75785 h 3234770"/>
              <a:gd name="connsiteX3" fmla="*/ 6331454 w 8179089"/>
              <a:gd name="connsiteY3" fmla="*/ 180088 h 3234770"/>
              <a:gd name="connsiteX4" fmla="*/ 7949964 w 8179089"/>
              <a:gd name="connsiteY4" fmla="*/ 574100 h 3234770"/>
              <a:gd name="connsiteX5" fmla="*/ 8057914 w 8179089"/>
              <a:gd name="connsiteY5" fmla="*/ 2612450 h 3234770"/>
              <a:gd name="connsiteX6" fmla="*/ 4228864 w 8179089"/>
              <a:gd name="connsiteY6" fmla="*/ 3234750 h 3234770"/>
              <a:gd name="connsiteX7" fmla="*/ 266464 w 8179089"/>
              <a:gd name="connsiteY7" fmla="*/ 2631500 h 3234770"/>
              <a:gd name="connsiteX8" fmla="*/ 115972 w 8179089"/>
              <a:gd name="connsiteY8" fmla="*/ 719410 h 3234770"/>
              <a:gd name="connsiteX0" fmla="*/ 115972 w 8179089"/>
              <a:gd name="connsiteY0" fmla="*/ 719410 h 3234766"/>
              <a:gd name="connsiteX1" fmla="*/ 387907 w 8179089"/>
              <a:gd name="connsiteY1" fmla="*/ 432019 h 3234766"/>
              <a:gd name="connsiteX2" fmla="*/ 2518868 w 8179089"/>
              <a:gd name="connsiteY2" fmla="*/ 75785 h 3234766"/>
              <a:gd name="connsiteX3" fmla="*/ 6331454 w 8179089"/>
              <a:gd name="connsiteY3" fmla="*/ 180088 h 3234766"/>
              <a:gd name="connsiteX4" fmla="*/ 7949964 w 8179089"/>
              <a:gd name="connsiteY4" fmla="*/ 574100 h 3234766"/>
              <a:gd name="connsiteX5" fmla="*/ 8057914 w 8179089"/>
              <a:gd name="connsiteY5" fmla="*/ 2612450 h 3234766"/>
              <a:gd name="connsiteX6" fmla="*/ 4228864 w 8179089"/>
              <a:gd name="connsiteY6" fmla="*/ 3234750 h 3234766"/>
              <a:gd name="connsiteX7" fmla="*/ 266464 w 8179089"/>
              <a:gd name="connsiteY7" fmla="*/ 2631500 h 3234766"/>
              <a:gd name="connsiteX8" fmla="*/ 115972 w 8179089"/>
              <a:gd name="connsiteY8" fmla="*/ 719410 h 3234766"/>
              <a:gd name="connsiteX0" fmla="*/ 61118 w 8124235"/>
              <a:gd name="connsiteY0" fmla="*/ 719410 h 3234766"/>
              <a:gd name="connsiteX1" fmla="*/ 333053 w 8124235"/>
              <a:gd name="connsiteY1" fmla="*/ 432019 h 3234766"/>
              <a:gd name="connsiteX2" fmla="*/ 2464014 w 8124235"/>
              <a:gd name="connsiteY2" fmla="*/ 75785 h 3234766"/>
              <a:gd name="connsiteX3" fmla="*/ 6276600 w 8124235"/>
              <a:gd name="connsiteY3" fmla="*/ 180088 h 3234766"/>
              <a:gd name="connsiteX4" fmla="*/ 7895110 w 8124235"/>
              <a:gd name="connsiteY4" fmla="*/ 574100 h 3234766"/>
              <a:gd name="connsiteX5" fmla="*/ 8003060 w 8124235"/>
              <a:gd name="connsiteY5" fmla="*/ 2612450 h 3234766"/>
              <a:gd name="connsiteX6" fmla="*/ 4174010 w 8124235"/>
              <a:gd name="connsiteY6" fmla="*/ 3234750 h 3234766"/>
              <a:gd name="connsiteX7" fmla="*/ 211610 w 8124235"/>
              <a:gd name="connsiteY7" fmla="*/ 2631500 h 3234766"/>
              <a:gd name="connsiteX8" fmla="*/ 61118 w 8124235"/>
              <a:gd name="connsiteY8" fmla="*/ 719410 h 3234766"/>
              <a:gd name="connsiteX0" fmla="*/ 61118 w 8124235"/>
              <a:gd name="connsiteY0" fmla="*/ 719410 h 2817980"/>
              <a:gd name="connsiteX1" fmla="*/ 333053 w 8124235"/>
              <a:gd name="connsiteY1" fmla="*/ 432019 h 2817980"/>
              <a:gd name="connsiteX2" fmla="*/ 2464014 w 8124235"/>
              <a:gd name="connsiteY2" fmla="*/ 75785 h 2817980"/>
              <a:gd name="connsiteX3" fmla="*/ 6276600 w 8124235"/>
              <a:gd name="connsiteY3" fmla="*/ 180088 h 2817980"/>
              <a:gd name="connsiteX4" fmla="*/ 7895110 w 8124235"/>
              <a:gd name="connsiteY4" fmla="*/ 574100 h 2817980"/>
              <a:gd name="connsiteX5" fmla="*/ 8003060 w 8124235"/>
              <a:gd name="connsiteY5" fmla="*/ 2612450 h 2817980"/>
              <a:gd name="connsiteX6" fmla="*/ 4174051 w 8124235"/>
              <a:gd name="connsiteY6" fmla="*/ 2592718 h 2817980"/>
              <a:gd name="connsiteX7" fmla="*/ 211610 w 8124235"/>
              <a:gd name="connsiteY7" fmla="*/ 2631500 h 2817980"/>
              <a:gd name="connsiteX8" fmla="*/ 61118 w 8124235"/>
              <a:gd name="connsiteY8" fmla="*/ 719410 h 2817980"/>
              <a:gd name="connsiteX0" fmla="*/ 61118 w 8124235"/>
              <a:gd name="connsiteY0" fmla="*/ 719410 h 2722968"/>
              <a:gd name="connsiteX1" fmla="*/ 333053 w 8124235"/>
              <a:gd name="connsiteY1" fmla="*/ 432019 h 2722968"/>
              <a:gd name="connsiteX2" fmla="*/ 2464014 w 8124235"/>
              <a:gd name="connsiteY2" fmla="*/ 75785 h 2722968"/>
              <a:gd name="connsiteX3" fmla="*/ 6276600 w 8124235"/>
              <a:gd name="connsiteY3" fmla="*/ 180088 h 2722968"/>
              <a:gd name="connsiteX4" fmla="*/ 7895110 w 8124235"/>
              <a:gd name="connsiteY4" fmla="*/ 574100 h 2722968"/>
              <a:gd name="connsiteX5" fmla="*/ 8003060 w 8124235"/>
              <a:gd name="connsiteY5" fmla="*/ 2612450 h 2722968"/>
              <a:gd name="connsiteX6" fmla="*/ 4174051 w 8124235"/>
              <a:gd name="connsiteY6" fmla="*/ 2592718 h 2722968"/>
              <a:gd name="connsiteX7" fmla="*/ 211610 w 8124235"/>
              <a:gd name="connsiteY7" fmla="*/ 2631500 h 2722968"/>
              <a:gd name="connsiteX8" fmla="*/ 61118 w 8124235"/>
              <a:gd name="connsiteY8" fmla="*/ 719410 h 2722968"/>
              <a:gd name="connsiteX0" fmla="*/ 61118 w 8124235"/>
              <a:gd name="connsiteY0" fmla="*/ 719410 h 2754405"/>
              <a:gd name="connsiteX1" fmla="*/ 333053 w 8124235"/>
              <a:gd name="connsiteY1" fmla="*/ 432019 h 2754405"/>
              <a:gd name="connsiteX2" fmla="*/ 2464014 w 8124235"/>
              <a:gd name="connsiteY2" fmla="*/ 75785 h 2754405"/>
              <a:gd name="connsiteX3" fmla="*/ 6276600 w 8124235"/>
              <a:gd name="connsiteY3" fmla="*/ 180088 h 2754405"/>
              <a:gd name="connsiteX4" fmla="*/ 7895110 w 8124235"/>
              <a:gd name="connsiteY4" fmla="*/ 574100 h 2754405"/>
              <a:gd name="connsiteX5" fmla="*/ 8003060 w 8124235"/>
              <a:gd name="connsiteY5" fmla="*/ 2612450 h 2754405"/>
              <a:gd name="connsiteX6" fmla="*/ 4174051 w 8124235"/>
              <a:gd name="connsiteY6" fmla="*/ 2592718 h 2754405"/>
              <a:gd name="connsiteX7" fmla="*/ 211610 w 8124235"/>
              <a:gd name="connsiteY7" fmla="*/ 2631500 h 2754405"/>
              <a:gd name="connsiteX8" fmla="*/ 61118 w 8124235"/>
              <a:gd name="connsiteY8" fmla="*/ 719410 h 2754405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732279"/>
              <a:gd name="connsiteX1" fmla="*/ 333053 w 8124235"/>
              <a:gd name="connsiteY1" fmla="*/ 432019 h 2732279"/>
              <a:gd name="connsiteX2" fmla="*/ 2464014 w 8124235"/>
              <a:gd name="connsiteY2" fmla="*/ 75785 h 2732279"/>
              <a:gd name="connsiteX3" fmla="*/ 6276600 w 8124235"/>
              <a:gd name="connsiteY3" fmla="*/ 180088 h 2732279"/>
              <a:gd name="connsiteX4" fmla="*/ 7895110 w 8124235"/>
              <a:gd name="connsiteY4" fmla="*/ 574100 h 2732279"/>
              <a:gd name="connsiteX5" fmla="*/ 8003060 w 8124235"/>
              <a:gd name="connsiteY5" fmla="*/ 2612450 h 2732279"/>
              <a:gd name="connsiteX6" fmla="*/ 4174051 w 8124235"/>
              <a:gd name="connsiteY6" fmla="*/ 2592718 h 2732279"/>
              <a:gd name="connsiteX7" fmla="*/ 211610 w 8124235"/>
              <a:gd name="connsiteY7" fmla="*/ 2631500 h 2732279"/>
              <a:gd name="connsiteX8" fmla="*/ 61118 w 8124235"/>
              <a:gd name="connsiteY8" fmla="*/ 719410 h 2732279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27956"/>
              <a:gd name="connsiteX1" fmla="*/ 333053 w 8124235"/>
              <a:gd name="connsiteY1" fmla="*/ 432019 h 2827956"/>
              <a:gd name="connsiteX2" fmla="*/ 2464014 w 8124235"/>
              <a:gd name="connsiteY2" fmla="*/ 75785 h 2827956"/>
              <a:gd name="connsiteX3" fmla="*/ 6276600 w 8124235"/>
              <a:gd name="connsiteY3" fmla="*/ 180088 h 2827956"/>
              <a:gd name="connsiteX4" fmla="*/ 7895110 w 8124235"/>
              <a:gd name="connsiteY4" fmla="*/ 574100 h 2827956"/>
              <a:gd name="connsiteX5" fmla="*/ 8003060 w 8124235"/>
              <a:gd name="connsiteY5" fmla="*/ 2612450 h 2827956"/>
              <a:gd name="connsiteX6" fmla="*/ 4174051 w 8124235"/>
              <a:gd name="connsiteY6" fmla="*/ 2592718 h 2827956"/>
              <a:gd name="connsiteX7" fmla="*/ 211610 w 8124235"/>
              <a:gd name="connsiteY7" fmla="*/ 2631500 h 2827956"/>
              <a:gd name="connsiteX8" fmla="*/ 61118 w 8124235"/>
              <a:gd name="connsiteY8" fmla="*/ 719410 h 2827956"/>
              <a:gd name="connsiteX0" fmla="*/ 61118 w 8124235"/>
              <a:gd name="connsiteY0" fmla="*/ 719410 h 2857955"/>
              <a:gd name="connsiteX1" fmla="*/ 333053 w 8124235"/>
              <a:gd name="connsiteY1" fmla="*/ 432019 h 2857955"/>
              <a:gd name="connsiteX2" fmla="*/ 2464014 w 8124235"/>
              <a:gd name="connsiteY2" fmla="*/ 75785 h 2857955"/>
              <a:gd name="connsiteX3" fmla="*/ 6276600 w 8124235"/>
              <a:gd name="connsiteY3" fmla="*/ 180088 h 2857955"/>
              <a:gd name="connsiteX4" fmla="*/ 7895110 w 8124235"/>
              <a:gd name="connsiteY4" fmla="*/ 574100 h 2857955"/>
              <a:gd name="connsiteX5" fmla="*/ 8003060 w 8124235"/>
              <a:gd name="connsiteY5" fmla="*/ 2612450 h 2857955"/>
              <a:gd name="connsiteX6" fmla="*/ 4174051 w 8124235"/>
              <a:gd name="connsiteY6" fmla="*/ 2592718 h 2857955"/>
              <a:gd name="connsiteX7" fmla="*/ 211610 w 8124235"/>
              <a:gd name="connsiteY7" fmla="*/ 2631500 h 2857955"/>
              <a:gd name="connsiteX8" fmla="*/ 61118 w 8124235"/>
              <a:gd name="connsiteY8" fmla="*/ 719410 h 2857955"/>
              <a:gd name="connsiteX0" fmla="*/ 61118 w 8124235"/>
              <a:gd name="connsiteY0" fmla="*/ 719410 h 2968910"/>
              <a:gd name="connsiteX1" fmla="*/ 333053 w 8124235"/>
              <a:gd name="connsiteY1" fmla="*/ 432019 h 2968910"/>
              <a:gd name="connsiteX2" fmla="*/ 2464014 w 8124235"/>
              <a:gd name="connsiteY2" fmla="*/ 75785 h 2968910"/>
              <a:gd name="connsiteX3" fmla="*/ 6276600 w 8124235"/>
              <a:gd name="connsiteY3" fmla="*/ 180088 h 2968910"/>
              <a:gd name="connsiteX4" fmla="*/ 7895110 w 8124235"/>
              <a:gd name="connsiteY4" fmla="*/ 574100 h 2968910"/>
              <a:gd name="connsiteX5" fmla="*/ 8003060 w 8124235"/>
              <a:gd name="connsiteY5" fmla="*/ 2612450 h 2968910"/>
              <a:gd name="connsiteX6" fmla="*/ 4174051 w 8124235"/>
              <a:gd name="connsiteY6" fmla="*/ 2592718 h 2968910"/>
              <a:gd name="connsiteX7" fmla="*/ 211610 w 8124235"/>
              <a:gd name="connsiteY7" fmla="*/ 2631500 h 2968910"/>
              <a:gd name="connsiteX8" fmla="*/ 61118 w 8124235"/>
              <a:gd name="connsiteY8" fmla="*/ 719410 h 2968910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7 w 8110772"/>
              <a:gd name="connsiteY5" fmla="*/ 2612450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47655 w 8110772"/>
              <a:gd name="connsiteY0" fmla="*/ 719410 h 2919067"/>
              <a:gd name="connsiteX1" fmla="*/ 319590 w 8110772"/>
              <a:gd name="connsiteY1" fmla="*/ 432019 h 2919067"/>
              <a:gd name="connsiteX2" fmla="*/ 2450551 w 8110772"/>
              <a:gd name="connsiteY2" fmla="*/ 75785 h 2919067"/>
              <a:gd name="connsiteX3" fmla="*/ 6263137 w 8110772"/>
              <a:gd name="connsiteY3" fmla="*/ 180088 h 2919067"/>
              <a:gd name="connsiteX4" fmla="*/ 7881647 w 8110772"/>
              <a:gd name="connsiteY4" fmla="*/ 574100 h 2919067"/>
              <a:gd name="connsiteX5" fmla="*/ 7989590 w 8110772"/>
              <a:gd name="connsiteY5" fmla="*/ 2612445 h 2919067"/>
              <a:gd name="connsiteX6" fmla="*/ 4160588 w 8110772"/>
              <a:gd name="connsiteY6" fmla="*/ 2592718 h 2919067"/>
              <a:gd name="connsiteX7" fmla="*/ 240943 w 8110772"/>
              <a:gd name="connsiteY7" fmla="*/ 2460293 h 2919067"/>
              <a:gd name="connsiteX8" fmla="*/ 47655 w 8110772"/>
              <a:gd name="connsiteY8" fmla="*/ 719410 h 2919067"/>
              <a:gd name="connsiteX0" fmla="*/ 30705 w 8093822"/>
              <a:gd name="connsiteY0" fmla="*/ 719410 h 2908480"/>
              <a:gd name="connsiteX1" fmla="*/ 302640 w 8093822"/>
              <a:gd name="connsiteY1" fmla="*/ 432019 h 2908480"/>
              <a:gd name="connsiteX2" fmla="*/ 2433601 w 8093822"/>
              <a:gd name="connsiteY2" fmla="*/ 75785 h 2908480"/>
              <a:gd name="connsiteX3" fmla="*/ 6246187 w 8093822"/>
              <a:gd name="connsiteY3" fmla="*/ 180088 h 2908480"/>
              <a:gd name="connsiteX4" fmla="*/ 7864697 w 8093822"/>
              <a:gd name="connsiteY4" fmla="*/ 574100 h 2908480"/>
              <a:gd name="connsiteX5" fmla="*/ 7972640 w 8093822"/>
              <a:gd name="connsiteY5" fmla="*/ 2612445 h 2908480"/>
              <a:gd name="connsiteX6" fmla="*/ 4143638 w 8093822"/>
              <a:gd name="connsiteY6" fmla="*/ 2592718 h 2908480"/>
              <a:gd name="connsiteX7" fmla="*/ 309604 w 8093822"/>
              <a:gd name="connsiteY7" fmla="*/ 2417496 h 2908480"/>
              <a:gd name="connsiteX8" fmla="*/ 30705 w 8093822"/>
              <a:gd name="connsiteY8" fmla="*/ 719410 h 2908480"/>
              <a:gd name="connsiteX0" fmla="*/ 30705 w 8037024"/>
              <a:gd name="connsiteY0" fmla="*/ 719410 h 2908480"/>
              <a:gd name="connsiteX1" fmla="*/ 302640 w 8037024"/>
              <a:gd name="connsiteY1" fmla="*/ 432019 h 2908480"/>
              <a:gd name="connsiteX2" fmla="*/ 2433601 w 8037024"/>
              <a:gd name="connsiteY2" fmla="*/ 75785 h 2908480"/>
              <a:gd name="connsiteX3" fmla="*/ 6246187 w 8037024"/>
              <a:gd name="connsiteY3" fmla="*/ 180088 h 2908480"/>
              <a:gd name="connsiteX4" fmla="*/ 7864697 w 8037024"/>
              <a:gd name="connsiteY4" fmla="*/ 574100 h 2908480"/>
              <a:gd name="connsiteX5" fmla="*/ 7844251 w 8037024"/>
              <a:gd name="connsiteY5" fmla="*/ 2569648 h 2908480"/>
              <a:gd name="connsiteX6" fmla="*/ 4143638 w 8037024"/>
              <a:gd name="connsiteY6" fmla="*/ 2592718 h 2908480"/>
              <a:gd name="connsiteX7" fmla="*/ 309604 w 8037024"/>
              <a:gd name="connsiteY7" fmla="*/ 2417496 h 2908480"/>
              <a:gd name="connsiteX8" fmla="*/ 30705 w 8037024"/>
              <a:gd name="connsiteY8" fmla="*/ 719410 h 2908480"/>
              <a:gd name="connsiteX0" fmla="*/ 30705 w 8037024"/>
              <a:gd name="connsiteY0" fmla="*/ 719410 h 2808705"/>
              <a:gd name="connsiteX1" fmla="*/ 302640 w 8037024"/>
              <a:gd name="connsiteY1" fmla="*/ 432019 h 2808705"/>
              <a:gd name="connsiteX2" fmla="*/ 2433601 w 8037024"/>
              <a:gd name="connsiteY2" fmla="*/ 75785 h 2808705"/>
              <a:gd name="connsiteX3" fmla="*/ 6246187 w 8037024"/>
              <a:gd name="connsiteY3" fmla="*/ 180088 h 2808705"/>
              <a:gd name="connsiteX4" fmla="*/ 7864697 w 8037024"/>
              <a:gd name="connsiteY4" fmla="*/ 574100 h 2808705"/>
              <a:gd name="connsiteX5" fmla="*/ 7844251 w 8037024"/>
              <a:gd name="connsiteY5" fmla="*/ 2569648 h 2808705"/>
              <a:gd name="connsiteX6" fmla="*/ 4143638 w 8037024"/>
              <a:gd name="connsiteY6" fmla="*/ 2592718 h 2808705"/>
              <a:gd name="connsiteX7" fmla="*/ 309604 w 8037024"/>
              <a:gd name="connsiteY7" fmla="*/ 2417496 h 2808705"/>
              <a:gd name="connsiteX8" fmla="*/ 30705 w 8037024"/>
              <a:gd name="connsiteY8" fmla="*/ 719410 h 2808705"/>
              <a:gd name="connsiteX0" fmla="*/ 30705 w 8037024"/>
              <a:gd name="connsiteY0" fmla="*/ 719410 h 2727965"/>
              <a:gd name="connsiteX1" fmla="*/ 302640 w 8037024"/>
              <a:gd name="connsiteY1" fmla="*/ 432019 h 2727965"/>
              <a:gd name="connsiteX2" fmla="*/ 2433601 w 8037024"/>
              <a:gd name="connsiteY2" fmla="*/ 75785 h 2727965"/>
              <a:gd name="connsiteX3" fmla="*/ 6246187 w 8037024"/>
              <a:gd name="connsiteY3" fmla="*/ 180088 h 2727965"/>
              <a:gd name="connsiteX4" fmla="*/ 7864697 w 8037024"/>
              <a:gd name="connsiteY4" fmla="*/ 574100 h 2727965"/>
              <a:gd name="connsiteX5" fmla="*/ 7844251 w 8037024"/>
              <a:gd name="connsiteY5" fmla="*/ 2569648 h 2727965"/>
              <a:gd name="connsiteX6" fmla="*/ 4143638 w 8037024"/>
              <a:gd name="connsiteY6" fmla="*/ 2592718 h 2727965"/>
              <a:gd name="connsiteX7" fmla="*/ 309604 w 8037024"/>
              <a:gd name="connsiteY7" fmla="*/ 2417496 h 2727965"/>
              <a:gd name="connsiteX8" fmla="*/ 30705 w 8037024"/>
              <a:gd name="connsiteY8" fmla="*/ 719410 h 2727965"/>
              <a:gd name="connsiteX0" fmla="*/ 30705 w 8037024"/>
              <a:gd name="connsiteY0" fmla="*/ 719410 h 2718906"/>
              <a:gd name="connsiteX1" fmla="*/ 302640 w 8037024"/>
              <a:gd name="connsiteY1" fmla="*/ 432019 h 2718906"/>
              <a:gd name="connsiteX2" fmla="*/ 2433601 w 8037024"/>
              <a:gd name="connsiteY2" fmla="*/ 75785 h 2718906"/>
              <a:gd name="connsiteX3" fmla="*/ 6246187 w 8037024"/>
              <a:gd name="connsiteY3" fmla="*/ 180088 h 2718906"/>
              <a:gd name="connsiteX4" fmla="*/ 7864697 w 8037024"/>
              <a:gd name="connsiteY4" fmla="*/ 574100 h 2718906"/>
              <a:gd name="connsiteX5" fmla="*/ 7844251 w 8037024"/>
              <a:gd name="connsiteY5" fmla="*/ 2569648 h 2718906"/>
              <a:gd name="connsiteX6" fmla="*/ 4143638 w 8037024"/>
              <a:gd name="connsiteY6" fmla="*/ 2592718 h 2718906"/>
              <a:gd name="connsiteX7" fmla="*/ 309604 w 8037024"/>
              <a:gd name="connsiteY7" fmla="*/ 2417496 h 2718906"/>
              <a:gd name="connsiteX8" fmla="*/ 30705 w 8037024"/>
              <a:gd name="connsiteY8" fmla="*/ 719410 h 2718906"/>
              <a:gd name="connsiteX0" fmla="*/ 30705 w 8037024"/>
              <a:gd name="connsiteY0" fmla="*/ 719410 h 2702208"/>
              <a:gd name="connsiteX1" fmla="*/ 302640 w 8037024"/>
              <a:gd name="connsiteY1" fmla="*/ 432019 h 2702208"/>
              <a:gd name="connsiteX2" fmla="*/ 2433601 w 8037024"/>
              <a:gd name="connsiteY2" fmla="*/ 75785 h 2702208"/>
              <a:gd name="connsiteX3" fmla="*/ 6246187 w 8037024"/>
              <a:gd name="connsiteY3" fmla="*/ 180088 h 2702208"/>
              <a:gd name="connsiteX4" fmla="*/ 7864697 w 8037024"/>
              <a:gd name="connsiteY4" fmla="*/ 574100 h 2702208"/>
              <a:gd name="connsiteX5" fmla="*/ 7844251 w 8037024"/>
              <a:gd name="connsiteY5" fmla="*/ 2569648 h 2702208"/>
              <a:gd name="connsiteX6" fmla="*/ 4143638 w 8037024"/>
              <a:gd name="connsiteY6" fmla="*/ 2592718 h 2702208"/>
              <a:gd name="connsiteX7" fmla="*/ 309604 w 8037024"/>
              <a:gd name="connsiteY7" fmla="*/ 2417496 h 2702208"/>
              <a:gd name="connsiteX8" fmla="*/ 30705 w 8037024"/>
              <a:gd name="connsiteY8" fmla="*/ 719410 h 2702208"/>
              <a:gd name="connsiteX0" fmla="*/ 30705 w 8037024"/>
              <a:gd name="connsiteY0" fmla="*/ 719410 h 2662323"/>
              <a:gd name="connsiteX1" fmla="*/ 302640 w 8037024"/>
              <a:gd name="connsiteY1" fmla="*/ 432019 h 2662323"/>
              <a:gd name="connsiteX2" fmla="*/ 2433601 w 8037024"/>
              <a:gd name="connsiteY2" fmla="*/ 75785 h 2662323"/>
              <a:gd name="connsiteX3" fmla="*/ 6246187 w 8037024"/>
              <a:gd name="connsiteY3" fmla="*/ 180088 h 2662323"/>
              <a:gd name="connsiteX4" fmla="*/ 7864697 w 8037024"/>
              <a:gd name="connsiteY4" fmla="*/ 574100 h 2662323"/>
              <a:gd name="connsiteX5" fmla="*/ 7844251 w 8037024"/>
              <a:gd name="connsiteY5" fmla="*/ 2569648 h 2662323"/>
              <a:gd name="connsiteX6" fmla="*/ 4058019 w 8037024"/>
              <a:gd name="connsiteY6" fmla="*/ 2421523 h 2662323"/>
              <a:gd name="connsiteX7" fmla="*/ 309604 w 8037024"/>
              <a:gd name="connsiteY7" fmla="*/ 2417496 h 2662323"/>
              <a:gd name="connsiteX8" fmla="*/ 30705 w 8037024"/>
              <a:gd name="connsiteY8" fmla="*/ 719410 h 2662323"/>
              <a:gd name="connsiteX0" fmla="*/ 30705 w 8037024"/>
              <a:gd name="connsiteY0" fmla="*/ 719410 h 2656356"/>
              <a:gd name="connsiteX1" fmla="*/ 302640 w 8037024"/>
              <a:gd name="connsiteY1" fmla="*/ 432019 h 2656356"/>
              <a:gd name="connsiteX2" fmla="*/ 2433601 w 8037024"/>
              <a:gd name="connsiteY2" fmla="*/ 75785 h 2656356"/>
              <a:gd name="connsiteX3" fmla="*/ 6246187 w 8037024"/>
              <a:gd name="connsiteY3" fmla="*/ 180088 h 2656356"/>
              <a:gd name="connsiteX4" fmla="*/ 7864697 w 8037024"/>
              <a:gd name="connsiteY4" fmla="*/ 574100 h 2656356"/>
              <a:gd name="connsiteX5" fmla="*/ 7844251 w 8037024"/>
              <a:gd name="connsiteY5" fmla="*/ 2569648 h 2656356"/>
              <a:gd name="connsiteX6" fmla="*/ 4058019 w 8037024"/>
              <a:gd name="connsiteY6" fmla="*/ 2421523 h 2656356"/>
              <a:gd name="connsiteX7" fmla="*/ 309604 w 8037024"/>
              <a:gd name="connsiteY7" fmla="*/ 2417496 h 2656356"/>
              <a:gd name="connsiteX8" fmla="*/ 30705 w 8037024"/>
              <a:gd name="connsiteY8" fmla="*/ 719410 h 2656356"/>
              <a:gd name="connsiteX0" fmla="*/ 30705 w 8037024"/>
              <a:gd name="connsiteY0" fmla="*/ 719410 h 2795351"/>
              <a:gd name="connsiteX1" fmla="*/ 302640 w 8037024"/>
              <a:gd name="connsiteY1" fmla="*/ 432019 h 2795351"/>
              <a:gd name="connsiteX2" fmla="*/ 2433601 w 8037024"/>
              <a:gd name="connsiteY2" fmla="*/ 75785 h 2795351"/>
              <a:gd name="connsiteX3" fmla="*/ 6246187 w 8037024"/>
              <a:gd name="connsiteY3" fmla="*/ 180088 h 2795351"/>
              <a:gd name="connsiteX4" fmla="*/ 7864697 w 8037024"/>
              <a:gd name="connsiteY4" fmla="*/ 574100 h 2795351"/>
              <a:gd name="connsiteX5" fmla="*/ 7844251 w 8037024"/>
              <a:gd name="connsiteY5" fmla="*/ 2569648 h 2795351"/>
              <a:gd name="connsiteX6" fmla="*/ 4058019 w 8037024"/>
              <a:gd name="connsiteY6" fmla="*/ 2421523 h 2795351"/>
              <a:gd name="connsiteX7" fmla="*/ 309604 w 8037024"/>
              <a:gd name="connsiteY7" fmla="*/ 2417496 h 2795351"/>
              <a:gd name="connsiteX8" fmla="*/ 30705 w 8037024"/>
              <a:gd name="connsiteY8" fmla="*/ 719410 h 2795351"/>
              <a:gd name="connsiteX0" fmla="*/ 30705 w 8037024"/>
              <a:gd name="connsiteY0" fmla="*/ 719410 h 2662198"/>
              <a:gd name="connsiteX1" fmla="*/ 302640 w 8037024"/>
              <a:gd name="connsiteY1" fmla="*/ 432019 h 2662198"/>
              <a:gd name="connsiteX2" fmla="*/ 2433601 w 8037024"/>
              <a:gd name="connsiteY2" fmla="*/ 75785 h 2662198"/>
              <a:gd name="connsiteX3" fmla="*/ 6246187 w 8037024"/>
              <a:gd name="connsiteY3" fmla="*/ 180088 h 2662198"/>
              <a:gd name="connsiteX4" fmla="*/ 7864697 w 8037024"/>
              <a:gd name="connsiteY4" fmla="*/ 574100 h 2662198"/>
              <a:gd name="connsiteX5" fmla="*/ 7844251 w 8037024"/>
              <a:gd name="connsiteY5" fmla="*/ 2569648 h 2662198"/>
              <a:gd name="connsiteX6" fmla="*/ 4058019 w 8037024"/>
              <a:gd name="connsiteY6" fmla="*/ 2421523 h 2662198"/>
              <a:gd name="connsiteX7" fmla="*/ 309604 w 8037024"/>
              <a:gd name="connsiteY7" fmla="*/ 2417496 h 2662198"/>
              <a:gd name="connsiteX8" fmla="*/ 30705 w 8037024"/>
              <a:gd name="connsiteY8" fmla="*/ 719410 h 2662198"/>
              <a:gd name="connsiteX0" fmla="*/ 30705 w 8037024"/>
              <a:gd name="connsiteY0" fmla="*/ 719410 h 2784998"/>
              <a:gd name="connsiteX1" fmla="*/ 302640 w 8037024"/>
              <a:gd name="connsiteY1" fmla="*/ 432019 h 2784998"/>
              <a:gd name="connsiteX2" fmla="*/ 2433601 w 8037024"/>
              <a:gd name="connsiteY2" fmla="*/ 75785 h 2784998"/>
              <a:gd name="connsiteX3" fmla="*/ 6246187 w 8037024"/>
              <a:gd name="connsiteY3" fmla="*/ 180088 h 2784998"/>
              <a:gd name="connsiteX4" fmla="*/ 7864697 w 8037024"/>
              <a:gd name="connsiteY4" fmla="*/ 574100 h 2784998"/>
              <a:gd name="connsiteX5" fmla="*/ 7844251 w 8037024"/>
              <a:gd name="connsiteY5" fmla="*/ 2569648 h 2784998"/>
              <a:gd name="connsiteX6" fmla="*/ 4058019 w 8037024"/>
              <a:gd name="connsiteY6" fmla="*/ 2421523 h 2784998"/>
              <a:gd name="connsiteX7" fmla="*/ 309604 w 8037024"/>
              <a:gd name="connsiteY7" fmla="*/ 2417496 h 2784998"/>
              <a:gd name="connsiteX8" fmla="*/ 30705 w 8037024"/>
              <a:gd name="connsiteY8" fmla="*/ 719410 h 2784998"/>
              <a:gd name="connsiteX0" fmla="*/ 30705 w 8049858"/>
              <a:gd name="connsiteY0" fmla="*/ 719410 h 2784980"/>
              <a:gd name="connsiteX1" fmla="*/ 302640 w 8049858"/>
              <a:gd name="connsiteY1" fmla="*/ 432019 h 2784980"/>
              <a:gd name="connsiteX2" fmla="*/ 2433601 w 8049858"/>
              <a:gd name="connsiteY2" fmla="*/ 75785 h 2784980"/>
              <a:gd name="connsiteX3" fmla="*/ 6246187 w 8049858"/>
              <a:gd name="connsiteY3" fmla="*/ 180088 h 2784980"/>
              <a:gd name="connsiteX4" fmla="*/ 7864697 w 8049858"/>
              <a:gd name="connsiteY4" fmla="*/ 574100 h 2784980"/>
              <a:gd name="connsiteX5" fmla="*/ 7844251 w 8049858"/>
              <a:gd name="connsiteY5" fmla="*/ 2569648 h 2784980"/>
              <a:gd name="connsiteX6" fmla="*/ 4058019 w 8049858"/>
              <a:gd name="connsiteY6" fmla="*/ 2421523 h 2784980"/>
              <a:gd name="connsiteX7" fmla="*/ 309604 w 8049858"/>
              <a:gd name="connsiteY7" fmla="*/ 2417496 h 2784980"/>
              <a:gd name="connsiteX8" fmla="*/ 30705 w 8049858"/>
              <a:gd name="connsiteY8" fmla="*/ 719410 h 278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49858" h="2784980">
                <a:moveTo>
                  <a:pt x="30705" y="719410"/>
                </a:moveTo>
                <a:cubicBezTo>
                  <a:pt x="54474" y="612178"/>
                  <a:pt x="127556" y="466663"/>
                  <a:pt x="302640" y="432019"/>
                </a:cubicBezTo>
                <a:cubicBezTo>
                  <a:pt x="795467" y="314500"/>
                  <a:pt x="1448620" y="162652"/>
                  <a:pt x="2433601" y="75785"/>
                </a:cubicBezTo>
                <a:cubicBezTo>
                  <a:pt x="3418582" y="-11082"/>
                  <a:pt x="4656570" y="-72854"/>
                  <a:pt x="6246187" y="180088"/>
                </a:cubicBezTo>
                <a:cubicBezTo>
                  <a:pt x="7387070" y="372705"/>
                  <a:pt x="7600114" y="432283"/>
                  <a:pt x="7864697" y="574100"/>
                </a:cubicBezTo>
                <a:cubicBezTo>
                  <a:pt x="8180080" y="855617"/>
                  <a:pt x="8037330" y="2419456"/>
                  <a:pt x="7844251" y="2569648"/>
                </a:cubicBezTo>
                <a:cubicBezTo>
                  <a:pt x="6576231" y="3130444"/>
                  <a:pt x="5356623" y="2418333"/>
                  <a:pt x="4058019" y="2421523"/>
                </a:cubicBezTo>
                <a:cubicBezTo>
                  <a:pt x="2759415" y="2424713"/>
                  <a:pt x="1562185" y="2964093"/>
                  <a:pt x="309604" y="2417496"/>
                </a:cubicBezTo>
                <a:cubicBezTo>
                  <a:pt x="44858" y="2329252"/>
                  <a:pt x="-56852" y="1618922"/>
                  <a:pt x="30705" y="719410"/>
                </a:cubicBezTo>
                <a:close/>
              </a:path>
            </a:pathLst>
          </a:custGeom>
          <a:gradFill flip="none" rotWithShape="1">
            <a:gsLst>
              <a:gs pos="73000">
                <a:srgbClr val="FF0000">
                  <a:alpha val="70000"/>
                </a:srgbClr>
              </a:gs>
              <a:gs pos="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 w="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95" name="Oval 794"/>
          <p:cNvSpPr>
            <a:spLocks noChangeAspect="1" noChangeArrowheads="1"/>
          </p:cNvSpPr>
          <p:nvPr/>
        </p:nvSpPr>
        <p:spPr bwMode="auto">
          <a:xfrm>
            <a:off x="2656800" y="2390400"/>
            <a:ext cx="90000" cy="90000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</a:gradFill>
          <a:ln w="6350" algn="ctr">
            <a:solidFill>
              <a:srgbClr val="0066FF"/>
            </a:solidFill>
            <a:round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endParaRPr lang="fi-FI"/>
          </a:p>
        </p:txBody>
      </p:sp>
      <p:sp>
        <p:nvSpPr>
          <p:cNvPr id="659" name="Oval 658"/>
          <p:cNvSpPr>
            <a:spLocks noChangeAspect="1"/>
          </p:cNvSpPr>
          <p:nvPr/>
        </p:nvSpPr>
        <p:spPr bwMode="auto">
          <a:xfrm>
            <a:off x="2292463" y="2298823"/>
            <a:ext cx="215976" cy="216000"/>
          </a:xfrm>
          <a:prstGeom prst="ellipse">
            <a:avLst/>
          </a:prstGeom>
          <a:solidFill>
            <a:srgbClr val="FFFF00">
              <a:alpha val="18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28600">
              <a:srgbClr val="FFFF00"/>
            </a:glow>
            <a:outerShdw blurRad="495300" dist="50800" dir="5400000" sx="200000" sy="200000" algn="ctr" rotWithShape="0">
              <a:srgbClr val="FFFF01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63" name="Oval 662"/>
          <p:cNvSpPr>
            <a:spLocks noChangeAspect="1"/>
          </p:cNvSpPr>
          <p:nvPr/>
        </p:nvSpPr>
        <p:spPr bwMode="auto">
          <a:xfrm>
            <a:off x="2376000" y="2340000"/>
            <a:ext cx="72000" cy="72000"/>
          </a:xfrm>
          <a:prstGeom prst="ellipse">
            <a:avLst/>
          </a:prstGeom>
          <a:solidFill>
            <a:srgbClr val="FFFF0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95300">
              <a:srgbClr val="EA4816">
                <a:alpha val="34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64" name="Oval 663"/>
          <p:cNvSpPr>
            <a:spLocks noChangeAspect="1"/>
          </p:cNvSpPr>
          <p:nvPr/>
        </p:nvSpPr>
        <p:spPr bwMode="auto">
          <a:xfrm>
            <a:off x="2664000" y="2052000"/>
            <a:ext cx="36000" cy="36000"/>
          </a:xfrm>
          <a:prstGeom prst="ellipse">
            <a:avLst/>
          </a:prstGeom>
          <a:solidFill>
            <a:srgbClr val="FFFF00">
              <a:alpha val="4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39700">
              <a:srgbClr val="FFFF00">
                <a:alpha val="60000"/>
              </a:srgbClr>
            </a:glow>
            <a:outerShdw blurRad="254000" dist="12700" dir="5400000" sx="120000" sy="120000" algn="ctr" rotWithShape="0">
              <a:srgbClr val="FFFF00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67" name="Oval 666"/>
          <p:cNvSpPr>
            <a:spLocks noChangeAspect="1"/>
          </p:cNvSpPr>
          <p:nvPr/>
        </p:nvSpPr>
        <p:spPr bwMode="auto">
          <a:xfrm>
            <a:off x="2355414" y="2268000"/>
            <a:ext cx="108000" cy="108000"/>
          </a:xfrm>
          <a:prstGeom prst="ellipse">
            <a:avLst/>
          </a:prstGeom>
          <a:solidFill>
            <a:srgbClr val="FFFF57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927100">
              <a:srgbClr val="FFFF57">
                <a:alpha val="26000"/>
              </a:srgbClr>
            </a:glo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68" name="Oval 667"/>
          <p:cNvSpPr>
            <a:spLocks/>
          </p:cNvSpPr>
          <p:nvPr/>
        </p:nvSpPr>
        <p:spPr bwMode="auto">
          <a:xfrm>
            <a:off x="2355078" y="2276608"/>
            <a:ext cx="108000" cy="108000"/>
          </a:xfrm>
          <a:prstGeom prst="ellipse">
            <a:avLst/>
          </a:prstGeom>
          <a:solidFill>
            <a:srgbClr val="FFFFD1">
              <a:alpha val="49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36600">
              <a:srgbClr val="FFFF00">
                <a:alpha val="80000"/>
              </a:srgbClr>
            </a:glow>
            <a:innerShdw blurRad="88900">
              <a:schemeClr val="bg1">
                <a:alpha val="83000"/>
              </a:schemeClr>
            </a:inn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70" name="Oval 669"/>
          <p:cNvSpPr>
            <a:spLocks noChangeAspect="1"/>
          </p:cNvSpPr>
          <p:nvPr/>
        </p:nvSpPr>
        <p:spPr bwMode="auto">
          <a:xfrm>
            <a:off x="2321993" y="2206665"/>
            <a:ext cx="216001" cy="216000"/>
          </a:xfrm>
          <a:prstGeom prst="ellipse">
            <a:avLst/>
          </a:prstGeom>
          <a:solidFill>
            <a:srgbClr val="FFFF71">
              <a:alpha val="20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blurRad="495300" dist="1016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72" name="Oval 671"/>
          <p:cNvSpPr/>
          <p:nvPr/>
        </p:nvSpPr>
        <p:spPr bwMode="auto">
          <a:xfrm>
            <a:off x="2296617" y="2142770"/>
            <a:ext cx="252000" cy="252413"/>
          </a:xfrm>
          <a:prstGeom prst="ellipse">
            <a:avLst/>
          </a:prstGeom>
          <a:solidFill>
            <a:srgbClr val="FFFF00">
              <a:alpha val="20000"/>
            </a:srgbClr>
          </a:solidFill>
          <a:ln w="317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19100">
              <a:srgbClr val="FFFF00">
                <a:alpha val="40000"/>
              </a:srgbClr>
            </a:glow>
            <a:innerShdw blurRad="114300">
              <a:schemeClr val="bg1"/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74" name="Oval 673"/>
          <p:cNvSpPr>
            <a:spLocks noChangeAspect="1"/>
          </p:cNvSpPr>
          <p:nvPr/>
        </p:nvSpPr>
        <p:spPr bwMode="auto">
          <a:xfrm>
            <a:off x="2444295" y="2417895"/>
            <a:ext cx="36001" cy="36000"/>
          </a:xfrm>
          <a:prstGeom prst="ellipse">
            <a:avLst/>
          </a:prstGeom>
          <a:solidFill>
            <a:srgbClr val="FFFF71">
              <a:alpha val="51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330200">
              <a:srgbClr val="FFFF00">
                <a:alpha val="46000"/>
              </a:srgbClr>
            </a:glow>
            <a:outerShdw blurRad="495300" dist="50800" dir="5400000" sx="200000" sy="200000" algn="ctr" rotWithShape="0">
              <a:srgbClr val="FFFF01"/>
            </a:outerShdw>
          </a:effectLst>
          <a:extLst/>
        </p:spPr>
        <p:txBody>
          <a:bodyPr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96" name="Lightning Bolt 150"/>
          <p:cNvSpPr/>
          <p:nvPr/>
        </p:nvSpPr>
        <p:spPr bwMode="auto">
          <a:xfrm rot="19971563" flipH="1">
            <a:off x="2415899" y="2050127"/>
            <a:ext cx="414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98" name="Lightning Bolt 150"/>
          <p:cNvSpPr>
            <a:spLocks noChangeAspect="1"/>
          </p:cNvSpPr>
          <p:nvPr/>
        </p:nvSpPr>
        <p:spPr bwMode="auto">
          <a:xfrm rot="13590344">
            <a:off x="2377773" y="2318445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79400">
              <a:srgbClr val="FFFF00">
                <a:alpha val="15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699" name="Lightning Bolt 150"/>
          <p:cNvSpPr/>
          <p:nvPr/>
        </p:nvSpPr>
        <p:spPr bwMode="auto">
          <a:xfrm rot="13824684" flipH="1">
            <a:off x="2223761" y="2230461"/>
            <a:ext cx="167891" cy="178533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2423 w 25728"/>
              <a:gd name="connsiteY6" fmla="*/ 11615 h 19976"/>
              <a:gd name="connsiteX7" fmla="*/ 15717 w 25728"/>
              <a:gd name="connsiteY7" fmla="*/ 10935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8739 w 22737"/>
              <a:gd name="connsiteY9" fmla="*/ 6789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6159 w 22737"/>
              <a:gd name="connsiteY8" fmla="*/ 8112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47 w 22737"/>
              <a:gd name="connsiteY0" fmla="*/ 31 h 20007"/>
              <a:gd name="connsiteX1" fmla="*/ 12368 w 22737"/>
              <a:gd name="connsiteY1" fmla="*/ 6146 h 20007"/>
              <a:gd name="connsiteX2" fmla="*/ 10967 w 22737"/>
              <a:gd name="connsiteY2" fmla="*/ 7108 h 20007"/>
              <a:gd name="connsiteX3" fmla="*/ 16317 w 22737"/>
              <a:gd name="connsiteY3" fmla="*/ 11631 h 20007"/>
              <a:gd name="connsiteX4" fmla="*/ 15355 w 22737"/>
              <a:gd name="connsiteY4" fmla="*/ 12483 h 20007"/>
              <a:gd name="connsiteX5" fmla="*/ 22737 w 22737"/>
              <a:gd name="connsiteY5" fmla="*/ 20007 h 20007"/>
              <a:gd name="connsiteX6" fmla="*/ 9432 w 22737"/>
              <a:gd name="connsiteY6" fmla="*/ 11646 h 20007"/>
              <a:gd name="connsiteX7" fmla="*/ 12726 w 22737"/>
              <a:gd name="connsiteY7" fmla="*/ 10966 h 20007"/>
              <a:gd name="connsiteX8" fmla="*/ 4485 w 22737"/>
              <a:gd name="connsiteY8" fmla="*/ 5636 h 20007"/>
              <a:gd name="connsiteX9" fmla="*/ 9540 w 22737"/>
              <a:gd name="connsiteY9" fmla="*/ 5888 h 20007"/>
              <a:gd name="connsiteX10" fmla="*/ 0 w 22737"/>
              <a:gd name="connsiteY10" fmla="*/ 528 h 20007"/>
              <a:gd name="connsiteX11" fmla="*/ 4847 w 22737"/>
              <a:gd name="connsiteY11" fmla="*/ 31 h 20007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485 w 23784"/>
              <a:gd name="connsiteY0" fmla="*/ 0 h 23011"/>
              <a:gd name="connsiteX1" fmla="*/ 13415 w 23784"/>
              <a:gd name="connsiteY1" fmla="*/ 9150 h 23011"/>
              <a:gd name="connsiteX2" fmla="*/ 12014 w 23784"/>
              <a:gd name="connsiteY2" fmla="*/ 10112 h 23011"/>
              <a:gd name="connsiteX3" fmla="*/ 17364 w 23784"/>
              <a:gd name="connsiteY3" fmla="*/ 14635 h 23011"/>
              <a:gd name="connsiteX4" fmla="*/ 16402 w 23784"/>
              <a:gd name="connsiteY4" fmla="*/ 15487 h 23011"/>
              <a:gd name="connsiteX5" fmla="*/ 23784 w 23784"/>
              <a:gd name="connsiteY5" fmla="*/ 23011 h 23011"/>
              <a:gd name="connsiteX6" fmla="*/ 10479 w 23784"/>
              <a:gd name="connsiteY6" fmla="*/ 14650 h 23011"/>
              <a:gd name="connsiteX7" fmla="*/ 13773 w 23784"/>
              <a:gd name="connsiteY7" fmla="*/ 13970 h 23011"/>
              <a:gd name="connsiteX8" fmla="*/ 5532 w 23784"/>
              <a:gd name="connsiteY8" fmla="*/ 8640 h 23011"/>
              <a:gd name="connsiteX9" fmla="*/ 10587 w 23784"/>
              <a:gd name="connsiteY9" fmla="*/ 8892 h 23011"/>
              <a:gd name="connsiteX10" fmla="*/ 1047 w 23784"/>
              <a:gd name="connsiteY10" fmla="*/ 3532 h 23011"/>
              <a:gd name="connsiteX11" fmla="*/ 485 w 23784"/>
              <a:gd name="connsiteY11" fmla="*/ 0 h 23011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5355 w 22737"/>
              <a:gd name="connsiteY4" fmla="*/ 1195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10967 w 22737"/>
              <a:gd name="connsiteY2" fmla="*/ 6580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2737"/>
              <a:gd name="connsiteY0" fmla="*/ 0 h 19479"/>
              <a:gd name="connsiteX1" fmla="*/ 12368 w 22737"/>
              <a:gd name="connsiteY1" fmla="*/ 5618 h 19479"/>
              <a:gd name="connsiteX2" fmla="*/ 9307 w 22737"/>
              <a:gd name="connsiteY2" fmla="*/ 6643 h 19479"/>
              <a:gd name="connsiteX3" fmla="*/ 16317 w 22737"/>
              <a:gd name="connsiteY3" fmla="*/ 11103 h 19479"/>
              <a:gd name="connsiteX4" fmla="*/ 13538 w 22737"/>
              <a:gd name="connsiteY4" fmla="*/ 12145 h 19479"/>
              <a:gd name="connsiteX5" fmla="*/ 22737 w 22737"/>
              <a:gd name="connsiteY5" fmla="*/ 19479 h 19479"/>
              <a:gd name="connsiteX6" fmla="*/ 9432 w 22737"/>
              <a:gd name="connsiteY6" fmla="*/ 11118 h 19479"/>
              <a:gd name="connsiteX7" fmla="*/ 12726 w 22737"/>
              <a:gd name="connsiteY7" fmla="*/ 10438 h 19479"/>
              <a:gd name="connsiteX8" fmla="*/ 4485 w 22737"/>
              <a:gd name="connsiteY8" fmla="*/ 5108 h 19479"/>
              <a:gd name="connsiteX9" fmla="*/ 9540 w 22737"/>
              <a:gd name="connsiteY9" fmla="*/ 5360 h 19479"/>
              <a:gd name="connsiteX10" fmla="*/ 0 w 22737"/>
              <a:gd name="connsiteY10" fmla="*/ 0 h 19479"/>
              <a:gd name="connsiteX0" fmla="*/ 0 w 25527"/>
              <a:gd name="connsiteY0" fmla="*/ 0 h 27841"/>
              <a:gd name="connsiteX1" fmla="*/ 12368 w 25527"/>
              <a:gd name="connsiteY1" fmla="*/ 5618 h 27841"/>
              <a:gd name="connsiteX2" fmla="*/ 9307 w 25527"/>
              <a:gd name="connsiteY2" fmla="*/ 6643 h 27841"/>
              <a:gd name="connsiteX3" fmla="*/ 16317 w 25527"/>
              <a:gd name="connsiteY3" fmla="*/ 11103 h 27841"/>
              <a:gd name="connsiteX4" fmla="*/ 13538 w 25527"/>
              <a:gd name="connsiteY4" fmla="*/ 12145 h 27841"/>
              <a:gd name="connsiteX5" fmla="*/ 25527 w 25527"/>
              <a:gd name="connsiteY5" fmla="*/ 27841 h 27841"/>
              <a:gd name="connsiteX6" fmla="*/ 9432 w 25527"/>
              <a:gd name="connsiteY6" fmla="*/ 11118 h 27841"/>
              <a:gd name="connsiteX7" fmla="*/ 12726 w 25527"/>
              <a:gd name="connsiteY7" fmla="*/ 10438 h 27841"/>
              <a:gd name="connsiteX8" fmla="*/ 4485 w 25527"/>
              <a:gd name="connsiteY8" fmla="*/ 5108 h 27841"/>
              <a:gd name="connsiteX9" fmla="*/ 9540 w 25527"/>
              <a:gd name="connsiteY9" fmla="*/ 5360 h 27841"/>
              <a:gd name="connsiteX10" fmla="*/ 0 w 25527"/>
              <a:gd name="connsiteY10" fmla="*/ 0 h 27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27" h="27841">
                <a:moveTo>
                  <a:pt x="0" y="0"/>
                </a:moveTo>
                <a:cubicBezTo>
                  <a:pt x="471" y="43"/>
                  <a:pt x="10540" y="4521"/>
                  <a:pt x="12368" y="5618"/>
                </a:cubicBezTo>
                <a:lnTo>
                  <a:pt x="9307" y="6643"/>
                </a:lnTo>
                <a:lnTo>
                  <a:pt x="16317" y="11103"/>
                </a:lnTo>
                <a:lnTo>
                  <a:pt x="13538" y="12145"/>
                </a:lnTo>
                <a:lnTo>
                  <a:pt x="25527" y="27841"/>
                </a:lnTo>
                <a:lnTo>
                  <a:pt x="9432" y="11118"/>
                </a:lnTo>
                <a:lnTo>
                  <a:pt x="12726" y="10438"/>
                </a:lnTo>
                <a:lnTo>
                  <a:pt x="4485" y="5108"/>
                </a:lnTo>
                <a:lnTo>
                  <a:pt x="9540" y="536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28600">
              <a:schemeClr val="bg1">
                <a:alpha val="40000"/>
              </a:scheme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04" name="Lightning Bolt 150"/>
          <p:cNvSpPr>
            <a:spLocks/>
          </p:cNvSpPr>
          <p:nvPr/>
        </p:nvSpPr>
        <p:spPr bwMode="auto">
          <a:xfrm rot="1628437">
            <a:off x="2298475" y="2093198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457200">
              <a:srgbClr val="FF0000">
                <a:alpha val="22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4" name="Lightning Bolt 150"/>
          <p:cNvSpPr>
            <a:spLocks/>
          </p:cNvSpPr>
          <p:nvPr/>
        </p:nvSpPr>
        <p:spPr bwMode="auto">
          <a:xfrm rot="1628437">
            <a:off x="2252894" y="2184631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35" name="Lightning Bolt 150"/>
          <p:cNvSpPr>
            <a:spLocks noChangeAspect="1"/>
          </p:cNvSpPr>
          <p:nvPr/>
        </p:nvSpPr>
        <p:spPr bwMode="auto">
          <a:xfrm rot="17707725">
            <a:off x="2264072" y="2295191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1" name="Lightning Bolt 150"/>
          <p:cNvSpPr>
            <a:spLocks/>
          </p:cNvSpPr>
          <p:nvPr/>
        </p:nvSpPr>
        <p:spPr bwMode="auto">
          <a:xfrm rot="1628437">
            <a:off x="2260716" y="2141850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2" name="Lightning Bolt 150"/>
          <p:cNvSpPr>
            <a:spLocks noChangeAspect="1"/>
          </p:cNvSpPr>
          <p:nvPr/>
        </p:nvSpPr>
        <p:spPr bwMode="auto">
          <a:xfrm rot="17707725">
            <a:off x="2300149" y="2264867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4" name="Lightning Bolt 150"/>
          <p:cNvSpPr>
            <a:spLocks noChangeAspect="1"/>
          </p:cNvSpPr>
          <p:nvPr/>
        </p:nvSpPr>
        <p:spPr bwMode="auto">
          <a:xfrm rot="13590344">
            <a:off x="2390168" y="2347278"/>
            <a:ext cx="140710" cy="970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279400">
              <a:srgbClr val="FFFF00">
                <a:alpha val="15000"/>
              </a:srgbClr>
            </a:glo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5" name="Lightning Bolt 150"/>
          <p:cNvSpPr>
            <a:spLocks/>
          </p:cNvSpPr>
          <p:nvPr/>
        </p:nvSpPr>
        <p:spPr bwMode="auto">
          <a:xfrm rot="1628437">
            <a:off x="2292450" y="2097188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6" name="Lightning Bolt 150"/>
          <p:cNvSpPr>
            <a:spLocks noChangeAspect="1"/>
          </p:cNvSpPr>
          <p:nvPr/>
        </p:nvSpPr>
        <p:spPr bwMode="auto">
          <a:xfrm rot="15297381" flipH="1">
            <a:off x="2155189" y="2071204"/>
            <a:ext cx="342825" cy="11232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st="12700" dir="6600000" sx="98000" sy="98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7" name="Lightning Bolt 150"/>
          <p:cNvSpPr/>
          <p:nvPr/>
        </p:nvSpPr>
        <p:spPr bwMode="auto">
          <a:xfrm rot="19971563" flipH="1">
            <a:off x="2425316" y="2036073"/>
            <a:ext cx="414193" cy="13343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lnTo>
                  <a:pt x="7838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0000"/>
                </a:schemeClr>
              </a:gs>
              <a:gs pos="25000">
                <a:schemeClr val="bg1"/>
              </a:gs>
              <a:gs pos="31000">
                <a:srgbClr val="FF0300"/>
              </a:gs>
              <a:gs pos="100000">
                <a:schemeClr val="bg1">
                  <a:alpha val="0"/>
                </a:schemeClr>
              </a:gs>
            </a:gsLst>
            <a:lin ang="6000000" scaled="0"/>
            <a:tileRect/>
          </a:gradFill>
          <a:ln w="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>
            <a:outerShdw blurRad="12700" dir="6600000" sx="99000" sy="99000" algn="tr" rotWithShape="0">
              <a:schemeClr val="bg1">
                <a:alpha val="89000"/>
              </a:schemeClr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49" name="Lightning Bolt 150"/>
          <p:cNvSpPr>
            <a:spLocks/>
          </p:cNvSpPr>
          <p:nvPr/>
        </p:nvSpPr>
        <p:spPr bwMode="auto">
          <a:xfrm rot="1628437">
            <a:off x="2242801" y="2160577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0" name="Lightning Bolt 150"/>
          <p:cNvSpPr>
            <a:spLocks noChangeAspect="1"/>
          </p:cNvSpPr>
          <p:nvPr/>
        </p:nvSpPr>
        <p:spPr bwMode="auto">
          <a:xfrm rot="17707725">
            <a:off x="2300021" y="2324820"/>
            <a:ext cx="144447" cy="99597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1" name="Lightning Bolt 150"/>
          <p:cNvSpPr>
            <a:spLocks/>
          </p:cNvSpPr>
          <p:nvPr/>
        </p:nvSpPr>
        <p:spPr bwMode="auto">
          <a:xfrm rot="1628437">
            <a:off x="2263023" y="2097189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2" name="Lightning Bolt 150"/>
          <p:cNvSpPr>
            <a:spLocks/>
          </p:cNvSpPr>
          <p:nvPr/>
        </p:nvSpPr>
        <p:spPr bwMode="auto">
          <a:xfrm rot="1628437">
            <a:off x="2263022" y="2054727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753" name="Lightning Bolt 150"/>
          <p:cNvSpPr>
            <a:spLocks/>
          </p:cNvSpPr>
          <p:nvPr/>
        </p:nvSpPr>
        <p:spPr bwMode="auto">
          <a:xfrm rot="1628437">
            <a:off x="2292451" y="2095289"/>
            <a:ext cx="216000" cy="144000"/>
          </a:xfrm>
          <a:custGeom>
            <a:avLst/>
            <a:gdLst>
              <a:gd name="connsiteX0" fmla="*/ 8472 w 21600"/>
              <a:gd name="connsiteY0" fmla="*/ 0 h 21600"/>
              <a:gd name="connsiteX1" fmla="*/ 12860 w 21600"/>
              <a:gd name="connsiteY1" fmla="*/ 6080 h 21600"/>
              <a:gd name="connsiteX2" fmla="*/ 11050 w 21600"/>
              <a:gd name="connsiteY2" fmla="*/ 6797 h 21600"/>
              <a:gd name="connsiteX3" fmla="*/ 16577 w 21600"/>
              <a:gd name="connsiteY3" fmla="*/ 12007 h 21600"/>
              <a:gd name="connsiteX4" fmla="*/ 14767 w 21600"/>
              <a:gd name="connsiteY4" fmla="*/ 12877 h 21600"/>
              <a:gd name="connsiteX5" fmla="*/ 21600 w 21600"/>
              <a:gd name="connsiteY5" fmla="*/ 21600 h 21600"/>
              <a:gd name="connsiteX6" fmla="*/ 10012 w 21600"/>
              <a:gd name="connsiteY6" fmla="*/ 14915 h 21600"/>
              <a:gd name="connsiteX7" fmla="*/ 12222 w 21600"/>
              <a:gd name="connsiteY7" fmla="*/ 13987 h 21600"/>
              <a:gd name="connsiteX8" fmla="*/ 5022 w 21600"/>
              <a:gd name="connsiteY8" fmla="*/ 9705 h 21600"/>
              <a:gd name="connsiteX9" fmla="*/ 7602 w 21600"/>
              <a:gd name="connsiteY9" fmla="*/ 8382 h 21600"/>
              <a:gd name="connsiteX10" fmla="*/ 0 w 21600"/>
              <a:gd name="connsiteY10" fmla="*/ 3890 h 21600"/>
              <a:gd name="connsiteX11" fmla="*/ 8472 w 21600"/>
              <a:gd name="connsiteY11" fmla="*/ 0 h 21600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11050 w 21600"/>
              <a:gd name="connsiteY2" fmla="*/ 5606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2860 w 21600"/>
              <a:gd name="connsiteY1" fmla="*/ 4889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088 w 21600"/>
              <a:gd name="connsiteY2" fmla="*/ 8277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4767 w 21600"/>
              <a:gd name="connsiteY4" fmla="*/ 11686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6577 w 21600"/>
              <a:gd name="connsiteY3" fmla="*/ 10816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449 w 21600"/>
              <a:gd name="connsiteY0" fmla="*/ 0 h 20409"/>
              <a:gd name="connsiteX1" fmla="*/ 10827 w 21600"/>
              <a:gd name="connsiteY1" fmla="*/ 6780 h 20409"/>
              <a:gd name="connsiteX2" fmla="*/ 9446 w 21600"/>
              <a:gd name="connsiteY2" fmla="*/ 7965 h 20409"/>
              <a:gd name="connsiteX3" fmla="*/ 15072 w 21600"/>
              <a:gd name="connsiteY3" fmla="*/ 12127 h 20409"/>
              <a:gd name="connsiteX4" fmla="*/ 13670 w 21600"/>
              <a:gd name="connsiteY4" fmla="*/ 13242 h 20409"/>
              <a:gd name="connsiteX5" fmla="*/ 21600 w 21600"/>
              <a:gd name="connsiteY5" fmla="*/ 20409 h 20409"/>
              <a:gd name="connsiteX6" fmla="*/ 10012 w 21600"/>
              <a:gd name="connsiteY6" fmla="*/ 13724 h 20409"/>
              <a:gd name="connsiteX7" fmla="*/ 12222 w 21600"/>
              <a:gd name="connsiteY7" fmla="*/ 12796 h 20409"/>
              <a:gd name="connsiteX8" fmla="*/ 5022 w 21600"/>
              <a:gd name="connsiteY8" fmla="*/ 8514 h 20409"/>
              <a:gd name="connsiteX9" fmla="*/ 7602 w 21600"/>
              <a:gd name="connsiteY9" fmla="*/ 7191 h 20409"/>
              <a:gd name="connsiteX10" fmla="*/ 0 w 21600"/>
              <a:gd name="connsiteY10" fmla="*/ 2699 h 20409"/>
              <a:gd name="connsiteX11" fmla="*/ 5449 w 21600"/>
              <a:gd name="connsiteY11" fmla="*/ 0 h 20409"/>
              <a:gd name="connsiteX0" fmla="*/ 5803 w 21600"/>
              <a:gd name="connsiteY0" fmla="*/ 0 h 21198"/>
              <a:gd name="connsiteX1" fmla="*/ 10827 w 21600"/>
              <a:gd name="connsiteY1" fmla="*/ 756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0781 w 21600"/>
              <a:gd name="connsiteY1" fmla="*/ 7489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072 w 21600"/>
              <a:gd name="connsiteY3" fmla="*/ 12916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3670 w 21600"/>
              <a:gd name="connsiteY4" fmla="*/ 14031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2222 w 21600"/>
              <a:gd name="connsiteY7" fmla="*/ 13585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446 w 21600"/>
              <a:gd name="connsiteY2" fmla="*/ 8754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5803 w 21600"/>
              <a:gd name="connsiteY0" fmla="*/ 0 h 21198"/>
              <a:gd name="connsiteX1" fmla="*/ 11231 w 21600"/>
              <a:gd name="connsiteY1" fmla="*/ 7337 h 21198"/>
              <a:gd name="connsiteX2" fmla="*/ 9830 w 21600"/>
              <a:gd name="connsiteY2" fmla="*/ 8299 h 21198"/>
              <a:gd name="connsiteX3" fmla="*/ 15180 w 21600"/>
              <a:gd name="connsiteY3" fmla="*/ 12822 h 21198"/>
              <a:gd name="connsiteX4" fmla="*/ 14218 w 21600"/>
              <a:gd name="connsiteY4" fmla="*/ 13674 h 21198"/>
              <a:gd name="connsiteX5" fmla="*/ 21600 w 21600"/>
              <a:gd name="connsiteY5" fmla="*/ 21198 h 21198"/>
              <a:gd name="connsiteX6" fmla="*/ 10012 w 21600"/>
              <a:gd name="connsiteY6" fmla="*/ 14513 h 21198"/>
              <a:gd name="connsiteX7" fmla="*/ 11532 w 21600"/>
              <a:gd name="connsiteY7" fmla="*/ 13224 h 21198"/>
              <a:gd name="connsiteX8" fmla="*/ 5022 w 21600"/>
              <a:gd name="connsiteY8" fmla="*/ 9303 h 21198"/>
              <a:gd name="connsiteX9" fmla="*/ 7602 w 21600"/>
              <a:gd name="connsiteY9" fmla="*/ 7980 h 21198"/>
              <a:gd name="connsiteX10" fmla="*/ 0 w 21600"/>
              <a:gd name="connsiteY10" fmla="*/ 3488 h 21198"/>
              <a:gd name="connsiteX11" fmla="*/ 5803 w 21600"/>
              <a:gd name="connsiteY11" fmla="*/ 0 h 21198"/>
              <a:gd name="connsiteX0" fmla="*/ 4662 w 21600"/>
              <a:gd name="connsiteY0" fmla="*/ 0 h 20565"/>
              <a:gd name="connsiteX1" fmla="*/ 11231 w 21600"/>
              <a:gd name="connsiteY1" fmla="*/ 6704 h 20565"/>
              <a:gd name="connsiteX2" fmla="*/ 9830 w 21600"/>
              <a:gd name="connsiteY2" fmla="*/ 7666 h 20565"/>
              <a:gd name="connsiteX3" fmla="*/ 15180 w 21600"/>
              <a:gd name="connsiteY3" fmla="*/ 12189 h 20565"/>
              <a:gd name="connsiteX4" fmla="*/ 14218 w 21600"/>
              <a:gd name="connsiteY4" fmla="*/ 13041 h 20565"/>
              <a:gd name="connsiteX5" fmla="*/ 21600 w 21600"/>
              <a:gd name="connsiteY5" fmla="*/ 20565 h 20565"/>
              <a:gd name="connsiteX6" fmla="*/ 10012 w 21600"/>
              <a:gd name="connsiteY6" fmla="*/ 13880 h 20565"/>
              <a:gd name="connsiteX7" fmla="*/ 11532 w 21600"/>
              <a:gd name="connsiteY7" fmla="*/ 12591 h 20565"/>
              <a:gd name="connsiteX8" fmla="*/ 5022 w 21600"/>
              <a:gd name="connsiteY8" fmla="*/ 8670 h 20565"/>
              <a:gd name="connsiteX9" fmla="*/ 7602 w 21600"/>
              <a:gd name="connsiteY9" fmla="*/ 7347 h 20565"/>
              <a:gd name="connsiteX10" fmla="*/ 0 w 21600"/>
              <a:gd name="connsiteY10" fmla="*/ 2855 h 20565"/>
              <a:gd name="connsiteX11" fmla="*/ 4662 w 21600"/>
              <a:gd name="connsiteY11" fmla="*/ 0 h 20565"/>
              <a:gd name="connsiteX0" fmla="*/ 5696 w 22634"/>
              <a:gd name="connsiteY0" fmla="*/ 0 h 20565"/>
              <a:gd name="connsiteX1" fmla="*/ 12265 w 22634"/>
              <a:gd name="connsiteY1" fmla="*/ 6704 h 20565"/>
              <a:gd name="connsiteX2" fmla="*/ 10864 w 22634"/>
              <a:gd name="connsiteY2" fmla="*/ 7666 h 20565"/>
              <a:gd name="connsiteX3" fmla="*/ 16214 w 22634"/>
              <a:gd name="connsiteY3" fmla="*/ 12189 h 20565"/>
              <a:gd name="connsiteX4" fmla="*/ 15252 w 22634"/>
              <a:gd name="connsiteY4" fmla="*/ 13041 h 20565"/>
              <a:gd name="connsiteX5" fmla="*/ 22634 w 22634"/>
              <a:gd name="connsiteY5" fmla="*/ 20565 h 20565"/>
              <a:gd name="connsiteX6" fmla="*/ 11046 w 22634"/>
              <a:gd name="connsiteY6" fmla="*/ 13880 h 20565"/>
              <a:gd name="connsiteX7" fmla="*/ 12566 w 22634"/>
              <a:gd name="connsiteY7" fmla="*/ 12591 h 20565"/>
              <a:gd name="connsiteX8" fmla="*/ 6056 w 22634"/>
              <a:gd name="connsiteY8" fmla="*/ 8670 h 20565"/>
              <a:gd name="connsiteX9" fmla="*/ 8636 w 22634"/>
              <a:gd name="connsiteY9" fmla="*/ 7347 h 20565"/>
              <a:gd name="connsiteX10" fmla="*/ 0 w 22634"/>
              <a:gd name="connsiteY10" fmla="*/ 3395 h 20565"/>
              <a:gd name="connsiteX11" fmla="*/ 5696 w 22634"/>
              <a:gd name="connsiteY11" fmla="*/ 0 h 20565"/>
              <a:gd name="connsiteX0" fmla="*/ 4744 w 22634"/>
              <a:gd name="connsiteY0" fmla="*/ 0 h 19976"/>
              <a:gd name="connsiteX1" fmla="*/ 12265 w 22634"/>
              <a:gd name="connsiteY1" fmla="*/ 6115 h 19976"/>
              <a:gd name="connsiteX2" fmla="*/ 10864 w 22634"/>
              <a:gd name="connsiteY2" fmla="*/ 7077 h 19976"/>
              <a:gd name="connsiteX3" fmla="*/ 16214 w 22634"/>
              <a:gd name="connsiteY3" fmla="*/ 11600 h 19976"/>
              <a:gd name="connsiteX4" fmla="*/ 15252 w 22634"/>
              <a:gd name="connsiteY4" fmla="*/ 12452 h 19976"/>
              <a:gd name="connsiteX5" fmla="*/ 22634 w 22634"/>
              <a:gd name="connsiteY5" fmla="*/ 19976 h 19976"/>
              <a:gd name="connsiteX6" fmla="*/ 11046 w 22634"/>
              <a:gd name="connsiteY6" fmla="*/ 13291 h 19976"/>
              <a:gd name="connsiteX7" fmla="*/ 12566 w 22634"/>
              <a:gd name="connsiteY7" fmla="*/ 12002 h 19976"/>
              <a:gd name="connsiteX8" fmla="*/ 6056 w 22634"/>
              <a:gd name="connsiteY8" fmla="*/ 8081 h 19976"/>
              <a:gd name="connsiteX9" fmla="*/ 8636 w 22634"/>
              <a:gd name="connsiteY9" fmla="*/ 6758 h 19976"/>
              <a:gd name="connsiteX10" fmla="*/ 0 w 22634"/>
              <a:gd name="connsiteY10" fmla="*/ 2806 h 19976"/>
              <a:gd name="connsiteX11" fmla="*/ 4744 w 22634"/>
              <a:gd name="connsiteY11" fmla="*/ 0 h 19976"/>
              <a:gd name="connsiteX0" fmla="*/ 5497 w 23387"/>
              <a:gd name="connsiteY0" fmla="*/ 0 h 19976"/>
              <a:gd name="connsiteX1" fmla="*/ 13018 w 23387"/>
              <a:gd name="connsiteY1" fmla="*/ 6115 h 19976"/>
              <a:gd name="connsiteX2" fmla="*/ 11617 w 23387"/>
              <a:gd name="connsiteY2" fmla="*/ 7077 h 19976"/>
              <a:gd name="connsiteX3" fmla="*/ 16967 w 23387"/>
              <a:gd name="connsiteY3" fmla="*/ 11600 h 19976"/>
              <a:gd name="connsiteX4" fmla="*/ 16005 w 23387"/>
              <a:gd name="connsiteY4" fmla="*/ 12452 h 19976"/>
              <a:gd name="connsiteX5" fmla="*/ 23387 w 23387"/>
              <a:gd name="connsiteY5" fmla="*/ 19976 h 19976"/>
              <a:gd name="connsiteX6" fmla="*/ 11799 w 23387"/>
              <a:gd name="connsiteY6" fmla="*/ 13291 h 19976"/>
              <a:gd name="connsiteX7" fmla="*/ 13319 w 23387"/>
              <a:gd name="connsiteY7" fmla="*/ 12002 h 19976"/>
              <a:gd name="connsiteX8" fmla="*/ 6809 w 23387"/>
              <a:gd name="connsiteY8" fmla="*/ 8081 h 19976"/>
              <a:gd name="connsiteX9" fmla="*/ 9389 w 23387"/>
              <a:gd name="connsiteY9" fmla="*/ 6758 h 19976"/>
              <a:gd name="connsiteX10" fmla="*/ 0 w 23387"/>
              <a:gd name="connsiteY10" fmla="*/ 3462 h 19976"/>
              <a:gd name="connsiteX11" fmla="*/ 5497 w 23387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  <a:gd name="connsiteX0" fmla="*/ 7838 w 25728"/>
              <a:gd name="connsiteY0" fmla="*/ 0 h 19976"/>
              <a:gd name="connsiteX1" fmla="*/ 15359 w 25728"/>
              <a:gd name="connsiteY1" fmla="*/ 6115 h 19976"/>
              <a:gd name="connsiteX2" fmla="*/ 13958 w 25728"/>
              <a:gd name="connsiteY2" fmla="*/ 7077 h 19976"/>
              <a:gd name="connsiteX3" fmla="*/ 19308 w 25728"/>
              <a:gd name="connsiteY3" fmla="*/ 11600 h 19976"/>
              <a:gd name="connsiteX4" fmla="*/ 18346 w 25728"/>
              <a:gd name="connsiteY4" fmla="*/ 12452 h 19976"/>
              <a:gd name="connsiteX5" fmla="*/ 25728 w 25728"/>
              <a:gd name="connsiteY5" fmla="*/ 19976 h 19976"/>
              <a:gd name="connsiteX6" fmla="*/ 14140 w 25728"/>
              <a:gd name="connsiteY6" fmla="*/ 13291 h 19976"/>
              <a:gd name="connsiteX7" fmla="*/ 15660 w 25728"/>
              <a:gd name="connsiteY7" fmla="*/ 12002 h 19976"/>
              <a:gd name="connsiteX8" fmla="*/ 9150 w 25728"/>
              <a:gd name="connsiteY8" fmla="*/ 8081 h 19976"/>
              <a:gd name="connsiteX9" fmla="*/ 11730 w 25728"/>
              <a:gd name="connsiteY9" fmla="*/ 6758 h 19976"/>
              <a:gd name="connsiteX10" fmla="*/ 0 w 25728"/>
              <a:gd name="connsiteY10" fmla="*/ 2909 h 19976"/>
              <a:gd name="connsiteX11" fmla="*/ 7838 w 25728"/>
              <a:gd name="connsiteY11" fmla="*/ 0 h 1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28" h="19976">
                <a:moveTo>
                  <a:pt x="7838" y="0"/>
                </a:moveTo>
                <a:lnTo>
                  <a:pt x="15359" y="6115"/>
                </a:lnTo>
                <a:lnTo>
                  <a:pt x="13958" y="7077"/>
                </a:lnTo>
                <a:lnTo>
                  <a:pt x="19308" y="11600"/>
                </a:lnTo>
                <a:lnTo>
                  <a:pt x="18346" y="12452"/>
                </a:lnTo>
                <a:lnTo>
                  <a:pt x="25728" y="19976"/>
                </a:lnTo>
                <a:lnTo>
                  <a:pt x="14140" y="13291"/>
                </a:lnTo>
                <a:lnTo>
                  <a:pt x="15660" y="12002"/>
                </a:lnTo>
                <a:lnTo>
                  <a:pt x="9150" y="8081"/>
                </a:lnTo>
                <a:lnTo>
                  <a:pt x="11730" y="6758"/>
                </a:lnTo>
                <a:lnTo>
                  <a:pt x="0" y="2909"/>
                </a:lnTo>
                <a:cubicBezTo>
                  <a:pt x="5897" y="1538"/>
                  <a:pt x="5225" y="970"/>
                  <a:pt x="7838" y="0"/>
                </a:cubicBezTo>
                <a:close/>
              </a:path>
            </a:pathLst>
          </a:custGeom>
          <a:solidFill>
            <a:srgbClr val="FF0000">
              <a:alpha val="72000"/>
            </a:srgbClr>
          </a:solidFill>
          <a:ln w="0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outerShdw dir="15000000" sy="-23000" kx="800400" algn="br" rotWithShape="0">
              <a:srgbClr val="FF0000"/>
            </a:out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cxnSp>
        <p:nvCxnSpPr>
          <p:cNvPr id="714" name="Straight Arrow Connector 713"/>
          <p:cNvCxnSpPr/>
          <p:nvPr/>
        </p:nvCxnSpPr>
        <p:spPr>
          <a:xfrm flipV="1">
            <a:off x="2440800" y="2232000"/>
            <a:ext cx="120" cy="72000"/>
          </a:xfrm>
          <a:prstGeom prst="straightConnector1">
            <a:avLst/>
          </a:prstGeom>
          <a:ln w="50800">
            <a:solidFill>
              <a:srgbClr val="006600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Arrow Connector 433"/>
          <p:cNvCxnSpPr/>
          <p:nvPr/>
        </p:nvCxnSpPr>
        <p:spPr>
          <a:xfrm flipV="1">
            <a:off x="2440800" y="2232000"/>
            <a:ext cx="120" cy="72000"/>
          </a:xfrm>
          <a:prstGeom prst="straightConnector1">
            <a:avLst/>
          </a:prstGeom>
          <a:ln w="50800">
            <a:solidFill>
              <a:schemeClr val="tx1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Oval 736"/>
          <p:cNvSpPr>
            <a:spLocks noChangeAspect="1"/>
          </p:cNvSpPr>
          <p:nvPr/>
        </p:nvSpPr>
        <p:spPr bwMode="auto">
          <a:xfrm>
            <a:off x="2412000" y="2340000"/>
            <a:ext cx="107988" cy="108000"/>
          </a:xfrm>
          <a:prstGeom prst="ellipse">
            <a:avLst/>
          </a:prstGeom>
          <a:solidFill>
            <a:srgbClr val="FFFF00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711200">
              <a:srgbClr val="FFFF57">
                <a:alpha val="73000"/>
              </a:srgbClr>
            </a:glow>
            <a:innerShdw blurRad="1270000">
              <a:srgbClr val="FFFF57">
                <a:alpha val="30000"/>
              </a:srgbClr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391" name="Oval 390"/>
          <p:cNvSpPr>
            <a:spLocks noChangeAspect="1"/>
          </p:cNvSpPr>
          <p:nvPr/>
        </p:nvSpPr>
        <p:spPr bwMode="auto">
          <a:xfrm>
            <a:off x="2412000" y="2232000"/>
            <a:ext cx="107988" cy="108000"/>
          </a:xfrm>
          <a:prstGeom prst="ellipse">
            <a:avLst/>
          </a:prstGeom>
          <a:solidFill>
            <a:schemeClr val="bg1">
              <a:alpha val="0"/>
            </a:scheme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143000">
              <a:schemeClr val="bg1"/>
            </a:glow>
            <a:innerShdw blurRad="1270000">
              <a:srgbClr val="FFFF57">
                <a:alpha val="30000"/>
              </a:srgbClr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  <p:sp>
        <p:nvSpPr>
          <p:cNvPr id="394" name="Oval 393"/>
          <p:cNvSpPr>
            <a:spLocks noChangeAspect="1"/>
          </p:cNvSpPr>
          <p:nvPr/>
        </p:nvSpPr>
        <p:spPr bwMode="auto">
          <a:xfrm>
            <a:off x="2412000" y="2376000"/>
            <a:ext cx="107988" cy="108000"/>
          </a:xfrm>
          <a:prstGeom prst="ellipse">
            <a:avLst/>
          </a:prstGeom>
          <a:solidFill>
            <a:srgbClr val="FFFF00">
              <a:alpha val="15000"/>
            </a:srgbClr>
          </a:solidFill>
          <a:ln w="9525" cap="flat" cmpd="sng" algn="ctr">
            <a:noFill/>
            <a:prstDash val="solid"/>
            <a:round/>
            <a:headEnd type="none" w="sm" len="sm"/>
            <a:tailEnd type="none" w="sm" len="sm"/>
          </a:ln>
          <a:effectLst>
            <a:glow rad="1511300">
              <a:srgbClr val="FFFF00">
                <a:alpha val="79000"/>
              </a:srgbClr>
            </a:glow>
            <a:innerShdw blurRad="1270000">
              <a:srgbClr val="FFFF57">
                <a:alpha val="30000"/>
              </a:srgbClr>
            </a:innerShdw>
          </a:effectLst>
          <a:extLst/>
        </p:spPr>
        <p:txBody>
          <a:bodyPr wrap="square">
            <a:spAutoFit/>
          </a:bodyPr>
          <a:lstStyle/>
          <a:p>
            <a:pPr>
              <a:defRPr/>
            </a:pPr>
            <a:endParaRPr lang="fi-FI"/>
          </a:p>
        </p:txBody>
      </p:sp>
    </p:spTree>
    <p:extLst>
      <p:ext uri="{BB962C8B-B14F-4D97-AF65-F5344CB8AC3E}">
        <p14:creationId xmlns:p14="http://schemas.microsoft.com/office/powerpoint/2010/main" xmlns="" val="2075697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0" presetID="1" presetClass="entr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7" presetClass="emph" presetSubtype="0" repeatCount="indefinite" fill="remove" grpId="0" nodeType="withEffect">
                                  <p:stCondLst>
                                    <p:cond delay="1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23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66FF"/>
                                      </p:to>
                                    </p:animClr>
                                    <p:animClr clrSpc="rgb" dir="cw">
                                      <p:cBhvr>
                                        <p:cTn id="24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66FF"/>
                                      </p:to>
                                    </p:animClr>
                                    <p:set>
                                      <p:cBhvr>
                                        <p:cTn id="25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00" autoRev="1" fill="remove"/>
                                        <p:tgtEl>
                                          <p:spTgt spid="7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36" presetClass="path" presetSubtype="0" accel="15000" decel="85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3.88889E-6 -2.59259E-6 C 3.88889E-6 0.00023 -0.00643 0.01227 -0.004 0.02385 C -0.00157 0.03542 0.01909 0.05162 0.01267 0.06852 C 0.00625 0.08542 -0.06216 0.09977 -0.15434 0.08704 L -0.225 0.09028 " pathEditMode="relative" rAng="0" ptsTypes="fssFf">
                                      <p:cBhvr>
                                        <p:cTn id="28" dur="4000" fill="hold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95" y="4977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" presetClass="emph" presetSubtype="0" decel="100000" fill="hold" grpId="3" nodeType="withEffect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id="30" dur="500" fill="hold"/>
                                        <p:tgtEl>
                                          <p:spTgt spid="795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indefinite" autoRev="1" fill="hold" grpId="2" nodeType="withEffect">
                                  <p:stCondLst>
                                    <p:cond delay="5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indefinite" fill="remove" grpId="0" nodeType="withEffect">
                                  <p:stCondLst>
                                    <p:cond delay="62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animClr clrSpc="rgb" dir="cw">
                                      <p:cBhvr>
                                        <p:cTn id="37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CC"/>
                                      </p:to>
                                    </p:animClr>
                                    <p:set>
                                      <p:cBhvr>
                                        <p:cTn id="38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75" autoRev="1" fill="remove"/>
                                        <p:tgtEl>
                                          <p:spTgt spid="3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3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2" dur="3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3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5" dur="3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3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8" dur="3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3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1" dur="3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3" dur="10" tmFilter="0, 0; .2, .5; .8, .5; 1, 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5" autoRev="1" fill="hold"/>
                                        <p:tgtEl>
                                          <p:spTgt spid="7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6" dur="10" tmFilter="0, 0; .2, .5; .8, .5; 1, 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5" autoRev="1" fill="hold"/>
                                        <p:tgtEl>
                                          <p:spTgt spid="7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9" dur="10" tmFilter="0, 0; .2, .5; .8, .5; 1, 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5" autoRev="1" fill="hold"/>
                                        <p:tgtEl>
                                          <p:spTgt spid="7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62" dur="10" tmFilter="0, 0; .2, .5; .8, .5; 1, 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5" autoRev="1" fill="hold"/>
                                        <p:tgtEl>
                                          <p:spTgt spid="7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6" presetClass="path" presetSubtype="0" repeatCount="indefinite" ac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88889E-6 2.59259E-6 L -3.88889E-6 0.125 L -0.00034 0.30023 " pathEditMode="relative" rAng="0" ptsTypes="FFF">
                                      <p:cBhvr>
                                        <p:cTn id="65" dur="7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1500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36" presetClass="path" presetSubtype="0" repeatCount="indefinite" ac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2.59259E-6 L -3.88889E-6 0.125 L -3.88889E-6 0.28194 " pathEditMode="relative" rAng="0" ptsTypes="FFF">
                                      <p:cBhvr>
                                        <p:cTn id="67" dur="7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097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36" presetClass="path" presetSubtype="0" repeatCount="indefinite" ac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88889E-6 2.59259E-6 L -3.88889E-6 0.125 L -3.88889E-6 0.29537 " pathEditMode="relative" rAng="0" ptsTypes="FFF">
                                      <p:cBhvr>
                                        <p:cTn id="69" dur="7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769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6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Scale>
                                      <p:cBhvr>
                                        <p:cTn id="71" dur="700" fill="hold"/>
                                        <p:tgtEl>
                                          <p:spTgt spid="3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Scale>
                                      <p:cBhvr>
                                        <p:cTn id="73" dur="700" fill="hold"/>
                                        <p:tgtEl>
                                          <p:spTgt spid="3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6" presetClass="emph" presetSubtype="0" repeatCount="indefinite" fill="hold" nodeType="withEffect">
                                  <p:stCondLst>
                                    <p:cond delay="8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Scale>
                                      <p:cBhvr>
                                        <p:cTn id="75" dur="700" fill="hold"/>
                                        <p:tgtEl>
                                          <p:spTgt spid="38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6" presetClass="emph" presetSubtype="0" autoRev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2" dur="3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13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1" presetClass="entr" presetSubtype="1" repeatCount="indefinite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0" dur="20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1" presetClass="entr" presetSubtype="1" repeatCount="indefinite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3" dur="2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2" presetClass="exit" presetSubtype="1" fill="hold" grpId="2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7" dur="10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1" dur="400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4" presetID="6" presetClass="emph" presetSubtype="0" autoRev="1" fill="hold" grpId="1" nodeType="withEffect">
                                  <p:stCondLst>
                                    <p:cond delay="5200"/>
                                  </p:stCondLst>
                                  <p:childTnLst>
                                    <p:animScale>
                                      <p:cBhvr>
                                        <p:cTn id="115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6" presetClass="emph" presetSubtype="0" decel="100000" autoRev="1" fill="hold" grpId="1" nodeType="withEffect">
                                  <p:stCondLst>
                                    <p:cond delay="5200"/>
                                  </p:stCondLst>
                                  <p:childTnLst>
                                    <p:animScale>
                                      <p:cBhvr>
                                        <p:cTn id="119" dur="100" fill="hold"/>
                                        <p:tgtEl>
                                          <p:spTgt spid="6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0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21" dur="5850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1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0" presetID="27" presetClass="emph" presetSubtype="0" repeatCount="3000" fill="remove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1" dur="150" autoRev="1" fill="remove"/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2" dur="150" autoRev="1" fill="remove"/>
                                        <p:tgtEl>
                                          <p:spTgt spid="6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3" dur="150" autoRev="1" fill="remove"/>
                                        <p:tgtEl>
                                          <p:spTgt spid="6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50" autoRev="1" fill="remove"/>
                                        <p:tgtEl>
                                          <p:spTgt spid="6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6" presetClass="emph" presetSubtype="0" autoRev="1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136" dur="200" fill="hold"/>
                                        <p:tgtEl>
                                          <p:spTgt spid="664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42" presetClass="pat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4.81481E-6 L -0.02257 0.03311 " pathEditMode="relative" rAng="0" ptsTypes="AA">
                                      <p:cBhvr>
                                        <p:cTn id="138" dur="3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8" y="1644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9" presetClass="exit" presetSubtype="0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0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6" presetClass="entr" presetSubtype="32" repeatCount="1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4" dur="10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5" presetID="26" presetClass="emph" presetSubtype="0" repeatCount="indefinite" fill="hold" grpId="1" nodeType="withEffect">
                                  <p:stCondLst>
                                    <p:cond delay="2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46" dur="1600" tmFilter="0, 0; .2, .5; .8, .5; 1, 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7" dur="800" autoRev="1" fill="hold"/>
                                        <p:tgtEl>
                                          <p:spTgt spid="6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8" presetID="6" presetClass="entr" presetSubtype="32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8"/>
                                            </p:cond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1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3" dur="2000"/>
                                        <p:tgtEl>
                                          <p:spTgt spid="6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4" presetID="26" presetClass="emph" presetSubtype="0" repeatCount="10000" fill="hold" grpId="2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 tmFilter="0, 0; .2, .5; .8, .5; 1, 0"/>
                                        <p:tgtEl>
                                          <p:spTgt spid="6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6" dur="250" autoRev="1" fill="hold"/>
                                        <p:tgtEl>
                                          <p:spTgt spid="6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1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8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3" dur="15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4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5" dur="20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6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6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9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1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2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300" tmFilter="0, 0; .2, .5; .8, .5; 1, 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4" dur="150" autoRev="1" fill="hold"/>
                                        <p:tgtEl>
                                          <p:spTgt spid="7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176" dur="100" fill="hold"/>
                                        <p:tgtEl>
                                          <p:spTgt spid="73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77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178" dur="20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180" dur="15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5" dur="15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6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87" dur="200" fill="hold"/>
                                        <p:tgtEl>
                                          <p:spTgt spid="6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88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89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1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2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3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4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195" dur="150" fill="hold"/>
                                        <p:tgtEl>
                                          <p:spTgt spid="6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300" tmFilter="0, 0; .2, .5; .8, .5; 1, 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8" dur="150" autoRev="1" fill="hold"/>
                                        <p:tgtEl>
                                          <p:spTgt spid="6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9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00" dur="indefinite"/>
                                        <p:tgtEl>
                                          <p:spTgt spid="69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1" dur="indefinite"/>
                                        <p:tgtEl>
                                          <p:spTgt spid="69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203" dur="100" fill="hold"/>
                                        <p:tgtEl>
                                          <p:spTgt spid="69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04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205" dur="200" fill="hold"/>
                                        <p:tgtEl>
                                          <p:spTgt spid="6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207" dur="150" fill="hold"/>
                                        <p:tgtEl>
                                          <p:spTgt spid="6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2" presetID="6" presetClass="emph" presetSubtype="0" autoRev="1" fill="hold" grpId="1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213" dur="100" fill="hold"/>
                                        <p:tgtEl>
                                          <p:spTgt spid="70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2"/>
                                            </p:cond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4" presetID="6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6" dur="10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7" presetID="26" presetClass="emph" presetSubtype="0" repeatCount="indefinite" fill="hold" grpId="1" nodeType="withEffect">
                                  <p:stCondLst>
                                    <p:cond delay="1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18" dur="1600" tmFilter="0, 0; .2, .5; .8, .5; 1, 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9" dur="800" autoRev="1" fill="hold"/>
                                        <p:tgtEl>
                                          <p:spTgt spid="6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0" presetID="6" presetClass="entr" presetSubtype="3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2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20"/>
                                            </p:cond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3" presetID="27" presetClass="emph" presetSubtype="0" repeatCount="5000" fill="remove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autoRev="1" fill="remove"/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5" dur="500" autoRev="1" fill="remove"/>
                                        <p:tgtEl>
                                          <p:spTgt spid="6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26" dur="500" autoRev="1" fill="remove"/>
                                        <p:tgtEl>
                                          <p:spTgt spid="6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7" dur="500" autoRev="1" fill="remove"/>
                                        <p:tgtEl>
                                          <p:spTgt spid="6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6" presetClass="entr" presetSubtype="32" repeatCount="indefinite" fill="hold" grpId="0" nodeType="withEffect">
                                  <p:stCondLst>
                                    <p:cond delay="44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0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28"/>
                                            </p:cond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1" presetID="49" presetClass="entr" presetSubtype="0" repeatCount="indefinite" decel="100000" fill="hold" grpId="1" nodeType="withEffect">
                                  <p:stCondLst>
                                    <p:cond delay="44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10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1"/>
                                            </p:cond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37" presetID="6" presetClass="entr" presetSubtype="3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9" dur="20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0" presetID="26" presetClass="emph" presetSubtype="0" repeatCount="indefinite" fill="hold" grpId="1" nodeType="withEffect">
                                  <p:stCondLst>
                                    <p:cond delay="3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41" dur="2000" tmFilter="0, 0; .2, .5; .8, .5; 1, 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2" dur="1000" autoRev="1" fill="hold"/>
                                        <p:tgtEl>
                                          <p:spTgt spid="7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0"/>
                                            </p:cond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3" presetID="49" presetClass="entr" presetSubtype="0" repeatCount="indefinite" decel="100000" fill="hold" grpId="2" nodeType="withEffect">
                                  <p:stCondLst>
                                    <p:cond delay="5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13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3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3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13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9" presetID="6" presetClass="entr" presetSubtype="3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1" dur="20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8" presetClass="emph" presetSubtype="0" repeatCount="10000" fill="hold" grpId="2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253" dur="500" fill="hold"/>
                                        <p:tgtEl>
                                          <p:spTgt spid="6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4" presetID="26" presetClass="emph" presetSubtype="0" repeatCount="1500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2000" tmFilter="0, 0; .2, .5; .8, .5; 1, 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6" dur="1000" autoRev="1" fill="hold"/>
                                        <p:tgtEl>
                                          <p:spTgt spid="6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1" dur="15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2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63" dur="200" fill="hold"/>
                                        <p:tgtEl>
                                          <p:spTgt spid="7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64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65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6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7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8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9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71" dur="150" fill="hold"/>
                                        <p:tgtEl>
                                          <p:spTgt spid="7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72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300" tmFilter="0, 0; .2, .5; .8, .5; 1, 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4" dur="150" autoRev="1" fill="hold"/>
                                        <p:tgtEl>
                                          <p:spTgt spid="7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7" presetClass="emph" presetSubtype="1" repeatCount="20000" autoRev="1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76" dur="indefinite"/>
                                        <p:tgtEl>
                                          <p:spTgt spid="7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FF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7" dur="indefinite"/>
                                        <p:tgtEl>
                                          <p:spTgt spid="7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279" dur="100" fill="hold"/>
                                        <p:tgtEl>
                                          <p:spTgt spid="74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80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281" dur="200" fill="hold"/>
                                        <p:tgtEl>
                                          <p:spTgt spid="7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82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283" dur="150" fill="hold"/>
                                        <p:tgtEl>
                                          <p:spTgt spid="7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8" dur="15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90" dur="20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91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92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3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4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5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6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98" dur="15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300" tmFilter="0, 0; .2, .5; .8, .5; 1, 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1" dur="150" autoRev="1" fill="hold"/>
                                        <p:tgtEl>
                                          <p:spTgt spid="7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2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303" dur="100" fill="hold"/>
                                        <p:tgtEl>
                                          <p:spTgt spid="73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04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305" dur="20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06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307" dur="15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2" dur="15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3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314" dur="200" fill="hold"/>
                                        <p:tgtEl>
                                          <p:spTgt spid="7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15" presetID="32" presetClass="emph" presetSubtype="0" repeatCount="4000" fill="hold" grpId="2" nodeType="withEffect">
                                  <p:stCondLst>
                                    <p:cond delay="5700"/>
                                  </p:stCondLst>
                                  <p:childTnLst>
                                    <p:animRot by="120000">
                                      <p:cBhvr>
                                        <p:cTn id="316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8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9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0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26" presetClass="emph" presetSubtype="0" repeatCount="5000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2" dur="300" tmFilter="0, 0; .2, .5; .8, .5; 1, 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3" dur="150" autoRev="1" fill="hold"/>
                                        <p:tgtEl>
                                          <p:spTgt spid="7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4" presetID="6" presetClass="emph" presetSubtype="0" autoRev="1" fill="hold" grpId="3" nodeType="withEffect">
                                  <p:stCondLst>
                                    <p:cond delay="11200"/>
                                  </p:stCondLst>
                                  <p:childTnLst>
                                    <p:animScale>
                                      <p:cBhvr>
                                        <p:cTn id="325" dur="100" fill="hold"/>
                                        <p:tgtEl>
                                          <p:spTgt spid="74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26" presetID="6" presetClass="emph" presetSubtype="0" autoRev="1" fill="hold" grpId="4" nodeType="withEffect">
                                  <p:stCondLst>
                                    <p:cond delay="13500"/>
                                  </p:stCondLst>
                                  <p:childTnLst>
                                    <p:animScale>
                                      <p:cBhvr>
                                        <p:cTn id="327" dur="200" fill="hold"/>
                                        <p:tgtEl>
                                          <p:spTgt spid="7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8" presetID="6" presetClass="emph" presetSubtype="0" autoRev="1" fill="hold" grpId="5" nodeType="withEffect">
                                  <p:stCondLst>
                                    <p:cond delay="9500"/>
                                  </p:stCondLst>
                                  <p:childTnLst>
                                    <p:animScale>
                                      <p:cBhvr>
                                        <p:cTn id="329" dur="150" fill="hold"/>
                                        <p:tgtEl>
                                          <p:spTgt spid="7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4" presetID="6" presetClass="emph" presetSubtype="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335" dur="100" fill="hold"/>
                                        <p:tgtEl>
                                          <p:spTgt spid="7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34"/>
                                            </p:cond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8" dur="1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9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0" dur="200" fill="hold"/>
                                        <p:tgtEl>
                                          <p:spTgt spid="7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32" presetClass="emph" presetSubtype="0" repeatCount="4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342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3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4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5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6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7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8" dur="300" tmFilter="0, 0; .2, .5; .8, .5; 1, 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9" dur="150" autoRev="1" fill="hold"/>
                                        <p:tgtEl>
                                          <p:spTgt spid="7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0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351" dur="100" fill="hold"/>
                                        <p:tgtEl>
                                          <p:spTgt spid="74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52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353" dur="200" fill="hold"/>
                                        <p:tgtEl>
                                          <p:spTgt spid="7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54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355" dur="150" fill="hold"/>
                                        <p:tgtEl>
                                          <p:spTgt spid="7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5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8" presetClass="entr" presetSubtype="12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0" dur="15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1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362" dur="200" fill="hold"/>
                                        <p:tgtEl>
                                          <p:spTgt spid="7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63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364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5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6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7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8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70" dur="150" fill="hold"/>
                                        <p:tgtEl>
                                          <p:spTgt spid="7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71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2" dur="300" tmFilter="0, 0; .2, .5; .8, .5; 1, 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3" dur="150" autoRev="1" fill="hold"/>
                                        <p:tgtEl>
                                          <p:spTgt spid="7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4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375" dur="100" fill="hold"/>
                                        <p:tgtEl>
                                          <p:spTgt spid="75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76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377" dur="200" fill="hold"/>
                                        <p:tgtEl>
                                          <p:spTgt spid="7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78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379" dur="150" fill="hold"/>
                                        <p:tgtEl>
                                          <p:spTgt spid="7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8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4" dur="1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5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6" dur="200" fill="hold"/>
                                        <p:tgtEl>
                                          <p:spTgt spid="7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7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38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9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0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1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2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3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4" dur="300" tmFilter="0, 0; .2, .5; .8, .5; 1, 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5" dur="150" autoRev="1" fill="hold"/>
                                        <p:tgtEl>
                                          <p:spTgt spid="7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6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397" dur="100" fill="hold"/>
                                        <p:tgtEl>
                                          <p:spTgt spid="74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98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399" dur="200" fill="hold"/>
                                        <p:tgtEl>
                                          <p:spTgt spid="7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00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401" dur="150" fill="hold"/>
                                        <p:tgtEl>
                                          <p:spTgt spid="7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02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8" presetClass="entr" presetSubtype="1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6" dur="15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7" presetID="6" presetClass="emph" presetSubtype="0" autoRev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408" dur="200" fill="hold"/>
                                        <p:tgtEl>
                                          <p:spTgt spid="7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09" presetID="32" presetClass="emph" presetSubtype="0" repeatCount="4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410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1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2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3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4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5" presetID="6" presetClass="emph" presetSubtype="0" repeatCount="20000" autoRev="1" fill="hold" grpId="3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416" dur="150" fill="hold"/>
                                        <p:tgtEl>
                                          <p:spTgt spid="7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7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8" dur="300" tmFilter="0, 0; .2, .5; .8, .5; 1, 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9" dur="150" autoRev="1" fill="hold"/>
                                        <p:tgtEl>
                                          <p:spTgt spid="7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0" presetID="6" presetClass="emph" presetSubtype="0" autoRev="1" fill="hold" grpId="4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421" dur="100" fill="hold"/>
                                        <p:tgtEl>
                                          <p:spTgt spid="74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6" presetClass="emph" presetSubtype="0" autoRev="1" fill="hold" grpId="5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423" dur="200" fill="hold"/>
                                        <p:tgtEl>
                                          <p:spTgt spid="7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24" presetID="6" presetClass="emph" presetSubtype="0" autoRev="1" fill="hold" grpId="6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425" dur="150" fill="hold"/>
                                        <p:tgtEl>
                                          <p:spTgt spid="7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26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8" fill="hold">
                      <p:stCondLst>
                        <p:cond delay="indefinite"/>
                      </p:stCondLst>
                      <p:childTnLst>
                        <p:par>
                          <p:cTn id="429" fill="hold">
                            <p:stCondLst>
                              <p:cond delay="0"/>
                            </p:stCondLst>
                            <p:childTnLst>
                              <p:par>
                                <p:cTn id="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2" presetID="6" presetClass="emph" presetSubtype="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33" dur="100" fill="hold"/>
                                        <p:tgtEl>
                                          <p:spTgt spid="7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2"/>
                                            </p:cond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4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6" presetID="6" presetClass="emph" presetSubtype="0" autoRev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437" dur="100" fill="hold"/>
                                        <p:tgtEl>
                                          <p:spTgt spid="7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6"/>
                                            </p:cond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6" presetClass="emph" presetSubtype="0" autoRev="1" fill="hold" grpId="1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441" dur="100" fill="hold"/>
                                        <p:tgtEl>
                                          <p:spTgt spid="7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0"/>
                                            </p:cond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2" presetID="22" presetClass="entr" presetSubtype="2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4" dur="2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5" presetID="6" presetClass="emph" presetSubtype="0" autoRev="1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animScale>
                                      <p:cBhvr>
                                        <p:cTn id="446" dur="200" fill="hold"/>
                                        <p:tgtEl>
                                          <p:spTgt spid="69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5"/>
                                            </p:cond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7" presetID="18" presetClass="entr" presetSubtype="12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9" dur="1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0" presetID="6" presetClass="emph" presetSubtype="0" autoRev="1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Scale>
                                      <p:cBhvr>
                                        <p:cTn id="451" dur="200" fill="hold"/>
                                        <p:tgtEl>
                                          <p:spTgt spid="7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52" presetID="32" presetClass="emph" presetSubtype="0" repeatCount="4000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animRot by="120000">
                                      <p:cBhvr>
                                        <p:cTn id="453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4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5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6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7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8" presetID="26" presetClass="emph" presetSubtype="0" repeatCount="5000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118" tmFilter="0, 0; .2, .5; .8, .5; 1, 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0" dur="59" autoRev="1" fill="hold"/>
                                        <p:tgtEl>
                                          <p:spTgt spid="7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1" presetID="6" presetClass="emph" presetSubtype="0" autoRev="1" fill="hold" grpId="3" nodeType="withEffect">
                                  <p:stCondLst>
                                    <p:cond delay="16200"/>
                                  </p:stCondLst>
                                  <p:childTnLst>
                                    <p:animScale>
                                      <p:cBhvr>
                                        <p:cTn id="462" dur="100" fill="hold"/>
                                        <p:tgtEl>
                                          <p:spTgt spid="73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3" presetID="6" presetClass="emph" presetSubtype="0" autoRev="1" fill="hold" grpId="4" nodeType="withEffect">
                                  <p:stCondLst>
                                    <p:cond delay="18500"/>
                                  </p:stCondLst>
                                  <p:childTnLst>
                                    <p:animScale>
                                      <p:cBhvr>
                                        <p:cTn id="464" dur="200" fill="hold"/>
                                        <p:tgtEl>
                                          <p:spTgt spid="7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65" presetID="6" presetClass="emph" presetSubtype="0" autoRev="1" fill="hold" grpId="5" nodeType="withEffect">
                                  <p:stCondLst>
                                    <p:cond delay="14500"/>
                                  </p:stCondLst>
                                  <p:childTnLst>
                                    <p:animScale>
                                      <p:cBhvr>
                                        <p:cTn id="466" dur="150" fill="hold"/>
                                        <p:tgtEl>
                                          <p:spTgt spid="7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6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9" dur="15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0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1" dur="200" fill="hold"/>
                                        <p:tgtEl>
                                          <p:spTgt spid="6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2" presetID="32" presetClass="emph" presetSubtype="0" repeatCount="4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473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4" dur="20" fill="hold">
                                          <p:stCondLst>
                                            <p:cond delay="2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5" dur="2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6" dur="20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7" dur="2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8" presetID="26" presetClass="emph" presetSubtype="0" repeatCount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9" dur="300" tmFilter="0, 0; .2, .5; .8, .5; 1, 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0" dur="150" autoRev="1" fill="hold"/>
                                        <p:tgtEl>
                                          <p:spTgt spid="6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3" dur="2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4" presetID="26" presetClass="emp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5" dur="2000" tmFilter="0, 0; .2, .5; .8, .5; 1, 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6" dur="1000" autoRev="1" fill="hold"/>
                                        <p:tgtEl>
                                          <p:spTgt spid="3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4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49" presetClass="entr" presetSubtype="0" repeatCount="2000" decel="100000" fill="hold" grpId="2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9" dur="13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13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" dur="13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2" dur="13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5" dur="2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7" dur="2000" tmFilter="0, 0; .2, .5; .8, .5; 1, 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8" dur="1000" autoRev="1" fill="hold"/>
                                        <p:tgtEl>
                                          <p:spTgt spid="3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9" presetID="49" presetClass="entr" presetSubtype="0" repeatCount="indefinite" decel="100000" fill="hold" grpId="2" nodeType="withEffect">
                                  <p:stCondLst>
                                    <p:cond delay="22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13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13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3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4" dur="13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9"/>
                                            </p:cond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7" presetID="6" presetClass="emph" presetSubtype="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508" dur="100" fill="hold"/>
                                        <p:tgtEl>
                                          <p:spTgt spid="7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7"/>
                                            </p:cond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09" presetID="6" presetClass="emph" presetSubtype="0" autoRev="1" fill="hold" grpId="3" nodeType="withEffect">
                                  <p:stCondLst>
                                    <p:cond delay="7700"/>
                                  </p:stCondLst>
                                  <p:childTnLst>
                                    <p:animScale>
                                      <p:cBhvr>
                                        <p:cTn id="510" dur="100" fill="hold"/>
                                        <p:tgtEl>
                                          <p:spTgt spid="69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11" presetID="6" presetClass="emph" presetSubtype="0" autoRev="1" fill="hold" grpId="4" nodeType="withEffect">
                                  <p:stCondLst>
                                    <p:cond delay="10000"/>
                                  </p:stCondLst>
                                  <p:childTnLst>
                                    <p:animScale>
                                      <p:cBhvr>
                                        <p:cTn id="512" dur="200" fill="hold"/>
                                        <p:tgtEl>
                                          <p:spTgt spid="6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3" presetID="6" presetClass="emph" presetSubtype="0" autoRev="1" fill="hold" grpId="5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14" dur="150" fill="hold"/>
                                        <p:tgtEl>
                                          <p:spTgt spid="6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5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xit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1" presetID="6" presetClass="emph" presetSubtype="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22" dur="100" fill="hold"/>
                                        <p:tgtEl>
                                          <p:spTgt spid="7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5" presetID="6" presetClass="emph" presetSubtype="0" autoRev="1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526" dur="100" fill="hold"/>
                                        <p:tgtEl>
                                          <p:spTgt spid="75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8" presetClass="emph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21600000">
                                      <p:cBhvr>
                                        <p:cTn id="528" dur="7300" fill="hold"/>
                                        <p:tgtEl>
                                          <p:spTgt spid="6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1" dur="77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1" presetClass="exit" presetSubtype="0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0" presetID="6" presetClass="emph" presetSubtype="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541" dur="2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6" presetClass="emph" presetSubtype="0" decel="10000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545" dur="100" fill="hold"/>
                                        <p:tgtEl>
                                          <p:spTgt spid="6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47" dur="20" tmFilter="0, 0; .2, .5; .8, .5; 1, 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8" dur="10" autoRev="1" fill="hold"/>
                                        <p:tgtEl>
                                          <p:spTgt spid="7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6"/>
                                            </p:cond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4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50" dur="20" tmFilter="0, 0; .2, .5; .8, .5; 1, 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1" dur="10" autoRev="1" fill="hold"/>
                                        <p:tgtEl>
                                          <p:spTgt spid="7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53" dur="20" tmFilter="0, 0; .2, .5; .8, .5; 1, 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4" dur="10" autoRev="1" fill="hold"/>
                                        <p:tgtEl>
                                          <p:spTgt spid="7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2"/>
                                            </p:cond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556" dur="20" tmFilter="0, 0; .2, .5; .8, .5; 1, 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7" dur="10" autoRev="1" fill="hold"/>
                                        <p:tgtEl>
                                          <p:spTgt spid="7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8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5" dur="250" fill="hold"/>
                                        <p:tgtEl>
                                          <p:spTgt spid="4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6" presetID="27" presetClass="emph" presetSubtype="0" repeatCount="indefinite" fill="remove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7" dur="3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2929"/>
                                      </p:to>
                                    </p:animClr>
                                    <p:animClr clrSpc="rgb" dir="cw">
                                      <p:cBhvr>
                                        <p:cTn id="568" dur="3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2929"/>
                                      </p:to>
                                    </p:animClr>
                                    <p:set>
                                      <p:cBhvr>
                                        <p:cTn id="569" dur="3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0" dur="300" autoRev="1" fill="remove"/>
                                        <p:tgtEl>
                                          <p:spTgt spid="4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74" dur="250" fill="hold"/>
                                        <p:tgtEl>
                                          <p:spTgt spid="3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75" presetID="27" presetClass="emph" presetSubtype="0" repeatCount="indefinite" fill="remove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6" dur="300" autoRev="1" fill="remove"/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577" dur="300" autoRev="1" fill="remove"/>
                                        <p:tgtEl>
                                          <p:spTgt spid="3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78" dur="300" autoRev="1" fill="remove"/>
                                        <p:tgtEl>
                                          <p:spTgt spid="3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9" dur="300" autoRev="1" fill="remove"/>
                                        <p:tgtEl>
                                          <p:spTgt spid="3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27" presetClass="emph" presetSubtype="0" repeatCount="indefinite" fill="remove" grpId="2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583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animClr clrSpc="rgb" dir="cw">
                                      <p:cBhvr>
                                        <p:cTn id="584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set>
                                      <p:cBhvr>
                                        <p:cTn id="585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6" dur="150" autoRev="1" fill="remove"/>
                                        <p:tgtEl>
                                          <p:spTgt spid="4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57" presetClass="path" presetSubtype="0" accel="50000" decel="5000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3.61111E-6 -4.81481E-6 C -3.61111E-6 0.00024 -0.00052 -0.23726 -0.00052 -0.27407 L 0.17986 -0.27476 " pathEditMode="relative" rAng="0" ptsTypes="fFf">
                                      <p:cBhvr>
                                        <p:cTn id="588" dur="20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-13727"/>
                                    </p:animMotion>
                                  </p:childTnLst>
                                </p:cTn>
                              </p:par>
                              <p:par>
                                <p:cTn id="589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1" dur="5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4" dur="5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5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7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9" presetID="27" presetClass="emph" presetSubtype="0" repeatCount="indefinite" fill="remove" grpId="2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600" dur="15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animClr clrSpc="rgb" dir="cw">
                                      <p:cBhvr>
                                        <p:cTn id="601" dur="15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B5B"/>
                                      </p:to>
                                    </p:animClr>
                                    <p:set>
                                      <p:cBhvr>
                                        <p:cTn id="602" dur="15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3" dur="150" autoRev="1" fill="remove"/>
                                        <p:tgtEl>
                                          <p:spTgt spid="37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57" presetClass="path" presetSubtype="0" accel="50000" decel="5000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1.94444E-6 -3.33333E-6 L 0.03298 -0.00023 L 0.11684 -0.00023 " pathEditMode="relative" rAng="0" ptsTypes="FFF">
                                      <p:cBhvr>
                                        <p:cTn id="605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-23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8" dur="10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6" presetClass="emph" presetSubtype="0" autoRev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612" dur="300" fill="hold"/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3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6" presetClass="emph" presetSubtype="0" autoRev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618" dur="3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9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3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7" fill="hold">
                      <p:stCondLst>
                        <p:cond delay="indefinite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9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4" dur="5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animClr clrSpc="rgb" dir="cw">
                                      <p:cBhvr>
                                        <p:cTn id="665" dur="5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666" dur="5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7" dur="500" fill="hold"/>
                                        <p:tgtEl>
                                          <p:spTgt spid="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8" presetID="19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9" dur="500" fill="hold"/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animClr clrSpc="rgb" dir="cw">
                                      <p:cBhvr>
                                        <p:cTn id="670" dur="500" fill="hold"/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671" dur="500" fill="hold"/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2" dur="500" fill="hold"/>
                                        <p:tgtEl>
                                          <p:spTgt spid="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9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4" dur="5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animClr clrSpc="rgb" dir="cw">
                                      <p:cBhvr>
                                        <p:cTn id="675" dur="5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676" dur="5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7" dur="5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0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0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8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2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4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6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8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0" presetID="1" presetClass="exit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4" grpId="0" animBg="1"/>
      <p:bldP spid="4" grpId="1" animBg="1"/>
      <p:bldP spid="366" grpId="0" animBg="1"/>
      <p:bldP spid="366" grpId="1" animBg="1"/>
      <p:bldP spid="810" grpId="0" animBg="1"/>
      <p:bldP spid="628" grpId="0" animBg="1"/>
      <p:bldP spid="631" grpId="0"/>
      <p:bldP spid="631" grpId="1"/>
      <p:bldP spid="634" grpId="0" animBg="1"/>
      <p:bldP spid="671" grpId="0"/>
      <p:bldP spid="671" grpId="1"/>
      <p:bldP spid="612" grpId="0"/>
      <p:bldP spid="807" grpId="0" animBg="1"/>
      <p:bldP spid="660" grpId="0" animBg="1"/>
      <p:bldP spid="811" grpId="0" animBg="1"/>
      <p:bldP spid="619" grpId="0" animBg="1"/>
      <p:bldP spid="619" grpId="1" animBg="1"/>
      <p:bldP spid="620" grpId="0" animBg="1"/>
      <p:bldP spid="620" grpId="1" animBg="1"/>
      <p:bldP spid="620" grpId="2" animBg="1"/>
      <p:bldP spid="626" grpId="0" animBg="1"/>
      <p:bldP spid="626" grpId="1" animBg="1"/>
      <p:bldP spid="621" grpId="0" animBg="1"/>
      <p:bldP spid="621" grpId="1" animBg="1"/>
      <p:bldP spid="372" grpId="0" animBg="1"/>
      <p:bldP spid="372" grpId="1" animBg="1"/>
      <p:bldP spid="396" grpId="0" animBg="1"/>
      <p:bldP spid="669" grpId="0" animBg="1"/>
      <p:bldP spid="648" grpId="0" animBg="1"/>
      <p:bldP spid="648" grpId="1" animBg="1"/>
      <p:bldP spid="657" grpId="0" animBg="1"/>
      <p:bldP spid="657" grpId="1" animBg="1"/>
      <p:bldP spid="657" grpId="2" animBg="1"/>
      <p:bldP spid="736" grpId="0" animBg="1"/>
      <p:bldP spid="736" grpId="1" animBg="1"/>
      <p:bldP spid="736" grpId="2" animBg="1"/>
      <p:bldP spid="736" grpId="3" animBg="1"/>
      <p:bldP spid="736" grpId="4" animBg="1"/>
      <p:bldP spid="736" grpId="5" animBg="1"/>
      <p:bldP spid="738" grpId="0" animBg="1"/>
      <p:bldP spid="738" grpId="1" animBg="1"/>
      <p:bldP spid="738" grpId="2" animBg="1"/>
      <p:bldP spid="738" grpId="3" animBg="1"/>
      <p:bldP spid="738" grpId="4" animBg="1"/>
      <p:bldP spid="738" grpId="5" animBg="1"/>
      <p:bldP spid="743" grpId="0" animBg="1"/>
      <p:bldP spid="743" grpId="1" animBg="1"/>
      <p:bldP spid="743" grpId="2" animBg="1"/>
      <p:bldP spid="743" grpId="3" animBg="1"/>
      <p:bldP spid="743" grpId="4" animBg="1"/>
      <p:bldP spid="743" grpId="5" animBg="1"/>
      <p:bldP spid="529" grpId="0"/>
      <p:bldP spid="800" grpId="0" build="allAtOnce"/>
      <p:bldP spid="806" grpId="0" animBg="1"/>
      <p:bldP spid="357" grpId="0" animBg="1"/>
      <p:bldP spid="357" grpId="1" animBg="1"/>
      <p:bldP spid="357" grpId="2" animBg="1"/>
      <p:bldP spid="472" grpId="0" animBg="1"/>
      <p:bldP spid="472" grpId="1" animBg="1"/>
      <p:bldP spid="472" grpId="2" animBg="1"/>
      <p:bldP spid="374" grpId="0" animBg="1"/>
      <p:bldP spid="374" grpId="1" animBg="1"/>
      <p:bldP spid="374" grpId="2" animBg="1"/>
      <p:bldP spid="377" grpId="0" animBg="1"/>
      <p:bldP spid="377" grpId="1" animBg="1"/>
      <p:bldP spid="377" grpId="2" animBg="1"/>
      <p:bldP spid="377" grpId="3" animBg="1"/>
      <p:bldP spid="474" grpId="0" animBg="1"/>
      <p:bldP spid="474" grpId="1" animBg="1"/>
      <p:bldP spid="474" grpId="2" animBg="1"/>
      <p:bldP spid="474" grpId="3" animBg="1"/>
      <p:bldP spid="386" grpId="0"/>
      <p:bldP spid="387" grpId="0" build="allAtOnce"/>
      <p:bldP spid="388" grpId="0"/>
      <p:bldP spid="389" grpId="0" build="allAtOnce"/>
      <p:bldP spid="794" grpId="0" animBg="1"/>
      <p:bldP spid="794" grpId="1" animBg="1"/>
      <p:bldP spid="795" grpId="0" animBg="1"/>
      <p:bldP spid="795" grpId="1" animBg="1"/>
      <p:bldP spid="795" grpId="2" animBg="1"/>
      <p:bldP spid="795" grpId="3" animBg="1"/>
      <p:bldP spid="795" grpId="4" animBg="1"/>
      <p:bldP spid="659" grpId="0" animBg="1"/>
      <p:bldP spid="659" grpId="1" animBg="1"/>
      <p:bldP spid="659" grpId="2" animBg="1"/>
      <p:bldP spid="659" grpId="3" animBg="1"/>
      <p:bldP spid="659" grpId="4" animBg="1"/>
      <p:bldP spid="663" grpId="0" animBg="1"/>
      <p:bldP spid="663" grpId="1" animBg="1"/>
      <p:bldP spid="663" grpId="2" animBg="1"/>
      <p:bldP spid="664" grpId="0" animBg="1"/>
      <p:bldP spid="664" grpId="1" animBg="1"/>
      <p:bldP spid="664" grpId="2" animBg="1"/>
      <p:bldP spid="664" grpId="3" animBg="1"/>
      <p:bldP spid="664" grpId="4" animBg="1"/>
      <p:bldP spid="664" grpId="5" animBg="1"/>
      <p:bldP spid="667" grpId="0" animBg="1"/>
      <p:bldP spid="667" grpId="1" animBg="1"/>
      <p:bldP spid="667" grpId="2" animBg="1"/>
      <p:bldP spid="667" grpId="3" animBg="1"/>
      <p:bldP spid="668" grpId="0" animBg="1"/>
      <p:bldP spid="668" grpId="1" animBg="1"/>
      <p:bldP spid="668" grpId="2" animBg="1"/>
      <p:bldP spid="670" grpId="0" animBg="1"/>
      <p:bldP spid="670" grpId="1" animBg="1"/>
      <p:bldP spid="670" grpId="2" animBg="1"/>
      <p:bldP spid="672" grpId="0" animBg="1"/>
      <p:bldP spid="672" grpId="1" animBg="1"/>
      <p:bldP spid="672" grpId="2" animBg="1"/>
      <p:bldP spid="674" grpId="0" animBg="1"/>
      <p:bldP spid="674" grpId="1" animBg="1"/>
      <p:bldP spid="674" grpId="2" animBg="1"/>
      <p:bldP spid="696" grpId="0" animBg="1"/>
      <p:bldP spid="696" grpId="1" animBg="1"/>
      <p:bldP spid="696" grpId="2" animBg="1"/>
      <p:bldP spid="696" grpId="3" animBg="1"/>
      <p:bldP spid="696" grpId="4" animBg="1"/>
      <p:bldP spid="696" grpId="5" animBg="1"/>
      <p:bldP spid="698" grpId="0" animBg="1"/>
      <p:bldP spid="698" grpId="1" animBg="1"/>
      <p:bldP spid="698" grpId="2" animBg="1"/>
      <p:bldP spid="698" grpId="3" animBg="1"/>
      <p:bldP spid="698" grpId="4" animBg="1"/>
      <p:bldP spid="698" grpId="5" animBg="1"/>
      <p:bldP spid="698" grpId="6" animBg="1"/>
      <p:bldP spid="699" grpId="0" animBg="1"/>
      <p:bldP spid="699" grpId="1" animBg="1"/>
      <p:bldP spid="704" grpId="0" animBg="1"/>
      <p:bldP spid="704" grpId="1" animBg="1"/>
      <p:bldP spid="734" grpId="0" animBg="1"/>
      <p:bldP spid="734" grpId="1" animBg="1"/>
      <p:bldP spid="735" grpId="0" animBg="1"/>
      <p:bldP spid="735" grpId="1" animBg="1"/>
      <p:bldP spid="735" grpId="2" animBg="1"/>
      <p:bldP spid="735" grpId="3" animBg="1"/>
      <p:bldP spid="735" grpId="4" animBg="1"/>
      <p:bldP spid="735" grpId="5" animBg="1"/>
      <p:bldP spid="735" grpId="6" animBg="1"/>
      <p:bldP spid="741" grpId="0" animBg="1"/>
      <p:bldP spid="741" grpId="1" animBg="1"/>
      <p:bldP spid="742" grpId="0" animBg="1"/>
      <p:bldP spid="742" grpId="1" animBg="1"/>
      <p:bldP spid="742" grpId="2" animBg="1"/>
      <p:bldP spid="742" grpId="3" animBg="1"/>
      <p:bldP spid="742" grpId="4" animBg="1"/>
      <p:bldP spid="742" grpId="5" animBg="1"/>
      <p:bldP spid="742" grpId="6" animBg="1"/>
      <p:bldP spid="744" grpId="0" animBg="1"/>
      <p:bldP spid="744" grpId="1" animBg="1"/>
      <p:bldP spid="744" grpId="2" animBg="1"/>
      <p:bldP spid="744" grpId="3" animBg="1"/>
      <p:bldP spid="744" grpId="4" animBg="1"/>
      <p:bldP spid="744" grpId="5" animBg="1"/>
      <p:bldP spid="744" grpId="6" animBg="1"/>
      <p:bldP spid="745" grpId="0" animBg="1"/>
      <p:bldP spid="745" grpId="1" animBg="1"/>
      <p:bldP spid="746" grpId="0" animBg="1"/>
      <p:bldP spid="746" grpId="1" animBg="1"/>
      <p:bldP spid="746" grpId="2" animBg="1"/>
      <p:bldP spid="746" grpId="3" animBg="1"/>
      <p:bldP spid="746" grpId="4" animBg="1"/>
      <p:bldP spid="746" grpId="5" animBg="1"/>
      <p:bldP spid="747" grpId="0" animBg="1"/>
      <p:bldP spid="747" grpId="1" animBg="1"/>
      <p:bldP spid="747" grpId="2" animBg="1"/>
      <p:bldP spid="747" grpId="3" animBg="1"/>
      <p:bldP spid="747" grpId="4" animBg="1"/>
      <p:bldP spid="747" grpId="5" animBg="1"/>
      <p:bldP spid="749" grpId="0" animBg="1"/>
      <p:bldP spid="749" grpId="1" animBg="1"/>
      <p:bldP spid="750" grpId="0" animBg="1"/>
      <p:bldP spid="750" grpId="1" animBg="1"/>
      <p:bldP spid="750" grpId="2" animBg="1"/>
      <p:bldP spid="750" grpId="3" animBg="1"/>
      <p:bldP spid="750" grpId="4" animBg="1"/>
      <p:bldP spid="750" grpId="5" animBg="1"/>
      <p:bldP spid="750" grpId="6" animBg="1"/>
      <p:bldP spid="751" grpId="0" animBg="1"/>
      <p:bldP spid="751" grpId="1" animBg="1"/>
      <p:bldP spid="752" grpId="0" animBg="1"/>
      <p:bldP spid="752" grpId="1" animBg="1"/>
      <p:bldP spid="753" grpId="0" animBg="1"/>
      <p:bldP spid="753" grpId="1" animBg="1"/>
      <p:bldP spid="737" grpId="0" animBg="1"/>
      <p:bldP spid="737" grpId="1" animBg="1"/>
      <p:bldP spid="737" grpId="2" animBg="1"/>
      <p:bldP spid="737" grpId="3" animBg="1"/>
      <p:bldP spid="391" grpId="0" animBg="1"/>
      <p:bldP spid="391" grpId="1" animBg="1"/>
      <p:bldP spid="391" grpId="2" animBg="1"/>
      <p:bldP spid="391" grpId="3" animBg="1"/>
      <p:bldP spid="394" grpId="0" animBg="1"/>
      <p:bldP spid="394" grpId="1" animBg="1"/>
      <p:bldP spid="394" grpId="2" animBg="1"/>
      <p:bldP spid="394" grpId="3" animBg="1"/>
      <p:bldP spid="394" grpId="4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16750</TotalTime>
  <Words>268</Words>
  <Application>Microsoft Office PowerPoint</Application>
  <PresentationFormat>On-screen Show (4:3)</PresentationFormat>
  <Paragraphs>194</Paragraphs>
  <Slides>4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</vt:i4>
      </vt:variant>
    </vt:vector>
  </HeadingPairs>
  <TitlesOfParts>
    <vt:vector size="5" baseType="lpstr">
      <vt:lpstr>Office Theme</vt:lpstr>
      <vt:lpstr>Slide 1</vt:lpstr>
      <vt:lpstr>Slide 2</vt:lpstr>
      <vt:lpstr>Slide 3</vt:lpstr>
      <vt:lpstr>Slide 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maina</dc:creator>
  <cp:lastModifiedBy>samuel</cp:lastModifiedBy>
  <cp:revision>672</cp:revision>
  <dcterms:created xsi:type="dcterms:W3CDTF">2011-10-17T08:43:44Z</dcterms:created>
  <dcterms:modified xsi:type="dcterms:W3CDTF">2011-11-18T14:44:03Z</dcterms:modified>
</cp:coreProperties>
</file>